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5.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762" r:id="rId6"/>
    <p:sldMasterId id="2147483775" r:id="rId7"/>
    <p:sldMasterId id="2147484890" r:id="rId8"/>
    <p:sldMasterId id="2147484929" r:id="rId9"/>
  </p:sldMasterIdLst>
  <p:notesMasterIdLst>
    <p:notesMasterId r:id="rId76"/>
  </p:notesMasterIdLst>
  <p:sldIdLst>
    <p:sldId id="2076137746" r:id="rId10"/>
    <p:sldId id="260" r:id="rId11"/>
    <p:sldId id="261" r:id="rId12"/>
    <p:sldId id="2076137743" r:id="rId13"/>
    <p:sldId id="2147469744" r:id="rId14"/>
    <p:sldId id="2076136895" r:id="rId15"/>
    <p:sldId id="2076136896" r:id="rId16"/>
    <p:sldId id="2076137749" r:id="rId17"/>
    <p:sldId id="2147469749" r:id="rId18"/>
    <p:sldId id="2076137679" r:id="rId19"/>
    <p:sldId id="2076137712" r:id="rId20"/>
    <p:sldId id="2076137681" r:id="rId21"/>
    <p:sldId id="2147469754" r:id="rId22"/>
    <p:sldId id="2147469731" r:id="rId23"/>
    <p:sldId id="2147469735" r:id="rId24"/>
    <p:sldId id="2076137707" r:id="rId25"/>
    <p:sldId id="2076137711" r:id="rId26"/>
    <p:sldId id="2076137682" r:id="rId27"/>
    <p:sldId id="2147469752" r:id="rId28"/>
    <p:sldId id="2076135981" r:id="rId29"/>
    <p:sldId id="2076136898" r:id="rId30"/>
    <p:sldId id="2147469740" r:id="rId31"/>
    <p:sldId id="2076137742" r:id="rId32"/>
    <p:sldId id="2147469742" r:id="rId33"/>
    <p:sldId id="2076136892" r:id="rId34"/>
    <p:sldId id="2147469743" r:id="rId35"/>
    <p:sldId id="2147469741" r:id="rId36"/>
    <p:sldId id="2076137651" r:id="rId37"/>
    <p:sldId id="2076137685" r:id="rId38"/>
    <p:sldId id="2147469755" r:id="rId39"/>
    <p:sldId id="2076137687" r:id="rId40"/>
    <p:sldId id="2147469753" r:id="rId41"/>
    <p:sldId id="2076137748" r:id="rId42"/>
    <p:sldId id="256" r:id="rId43"/>
    <p:sldId id="2076136897" r:id="rId44"/>
    <p:sldId id="2076137741" r:id="rId45"/>
    <p:sldId id="2147469747" r:id="rId46"/>
    <p:sldId id="2076137690" r:id="rId47"/>
    <p:sldId id="2076137729" r:id="rId48"/>
    <p:sldId id="2147469757" r:id="rId49"/>
    <p:sldId id="2147469758" r:id="rId50"/>
    <p:sldId id="2147469760" r:id="rId51"/>
    <p:sldId id="2147469746" r:id="rId52"/>
    <p:sldId id="2076135991" r:id="rId53"/>
    <p:sldId id="2076135992" r:id="rId54"/>
    <p:sldId id="2076137744" r:id="rId55"/>
    <p:sldId id="2076136882" r:id="rId56"/>
    <p:sldId id="2076136880" r:id="rId57"/>
    <p:sldId id="2076136883" r:id="rId58"/>
    <p:sldId id="2147469734" r:id="rId59"/>
    <p:sldId id="2147469733" r:id="rId60"/>
    <p:sldId id="2076136899" r:id="rId61"/>
    <p:sldId id="2147469750" r:id="rId62"/>
    <p:sldId id="2147469751" r:id="rId63"/>
    <p:sldId id="2147469756" r:id="rId64"/>
    <p:sldId id="2076137735" r:id="rId65"/>
    <p:sldId id="2076137736" r:id="rId66"/>
    <p:sldId id="2076137738" r:id="rId67"/>
    <p:sldId id="2147469761" r:id="rId68"/>
    <p:sldId id="2147469748" r:id="rId69"/>
    <p:sldId id="257" r:id="rId70"/>
    <p:sldId id="259" r:id="rId71"/>
    <p:sldId id="258" r:id="rId72"/>
    <p:sldId id="2076137652" r:id="rId73"/>
    <p:sldId id="2076136788" r:id="rId74"/>
    <p:sldId id="2076136787"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Guidance and background" id="{59BB4DC8-F072-4E4F-A192-CE529A2A0047}">
          <p14:sldIdLst>
            <p14:sldId id="2076137746"/>
            <p14:sldId id="260"/>
            <p14:sldId id="261"/>
            <p14:sldId id="2076137743"/>
            <p14:sldId id="2147469744"/>
          </p14:sldIdLst>
        </p14:section>
        <p14:section name="Overview" id="{FACA6D56-881A-43A7-9114-E3F144CA6DAE}">
          <p14:sldIdLst>
            <p14:sldId id="2076136895"/>
          </p14:sldIdLst>
        </p14:section>
        <p14:section name="Concepts" id="{9DA5A32B-9A93-41BF-9A37-337F48C40A52}">
          <p14:sldIdLst>
            <p14:sldId id="2076136896"/>
            <p14:sldId id="2076137749"/>
            <p14:sldId id="2147469749"/>
            <p14:sldId id="2076137679"/>
            <p14:sldId id="2076137712"/>
            <p14:sldId id="2076137681"/>
            <p14:sldId id="2147469754"/>
            <p14:sldId id="2147469731"/>
            <p14:sldId id="2147469735"/>
            <p14:sldId id="2076137707"/>
            <p14:sldId id="2076137711"/>
            <p14:sldId id="2076137682"/>
            <p14:sldId id="2147469752"/>
            <p14:sldId id="2076135981"/>
          </p14:sldIdLst>
        </p14:section>
        <p14:section name="Security" id="{677E7545-491C-428B-A082-7811EC1948F7}">
          <p14:sldIdLst>
            <p14:sldId id="2076136898"/>
            <p14:sldId id="2147469740"/>
            <p14:sldId id="2076137742"/>
            <p14:sldId id="2147469742"/>
            <p14:sldId id="2076136892"/>
            <p14:sldId id="2147469743"/>
            <p14:sldId id="2147469741"/>
          </p14:sldIdLst>
        </p14:section>
        <p14:section name="Service Invocation" id="{EEA51E98-35B5-47E5-8254-2203E7F7AD81}">
          <p14:sldIdLst>
            <p14:sldId id="2076137651"/>
            <p14:sldId id="2076137685"/>
            <p14:sldId id="2147469755"/>
            <p14:sldId id="2076137687"/>
          </p14:sldIdLst>
        </p14:section>
        <p14:section name="State" id="{72998449-5845-43AB-AF41-C8D8A53C54FE}">
          <p14:sldIdLst>
            <p14:sldId id="2147469753"/>
            <p14:sldId id="2076137748"/>
            <p14:sldId id="256"/>
          </p14:sldIdLst>
        </p14:section>
        <p14:section name="Pub/Sub" id="{B3DED26F-DBEA-494E-9DDA-D9ADA82967BC}">
          <p14:sldIdLst>
            <p14:sldId id="2076136897"/>
            <p14:sldId id="2076137741"/>
            <p14:sldId id="2147469747"/>
            <p14:sldId id="2076137690"/>
            <p14:sldId id="2076137729"/>
            <p14:sldId id="2147469757"/>
            <p14:sldId id="2147469758"/>
          </p14:sldIdLst>
        </p14:section>
        <p14:section name="Actors" id="{C6152984-A574-4850-A0A4-89A4173EA172}">
          <p14:sldIdLst>
            <p14:sldId id="2147469760"/>
            <p14:sldId id="2147469746"/>
            <p14:sldId id="2076135991"/>
            <p14:sldId id="2076135992"/>
          </p14:sldIdLst>
        </p14:section>
        <p14:section name="Secrets" id="{2E8944C2-404E-41D2-A55E-B9FAC06F3957}">
          <p14:sldIdLst>
            <p14:sldId id="2076137744"/>
            <p14:sldId id="2076136882"/>
            <p14:sldId id="2076136880"/>
            <p14:sldId id="2076136883"/>
          </p14:sldIdLst>
        </p14:section>
        <p14:section name="Configuration" id="{7A37C10E-C25C-4244-82E7-7C7CB1FBB9AD}">
          <p14:sldIdLst>
            <p14:sldId id="2147469734"/>
            <p14:sldId id="2147469733"/>
          </p14:sldIdLst>
        </p14:section>
        <p14:section name="Distributed Lock" id="{1C1214DD-E206-0F41-8AC9-FA69CD58C136}">
          <p14:sldIdLst>
            <p14:sldId id="2076136899"/>
            <p14:sldId id="2147469750"/>
            <p14:sldId id="2147469751"/>
            <p14:sldId id="2147469756"/>
          </p14:sldIdLst>
        </p14:section>
        <p14:section name="Observability" id="{82D53C9B-3F17-457D-BC8C-9F766857239A}">
          <p14:sldIdLst>
            <p14:sldId id="2076137735"/>
            <p14:sldId id="2076137736"/>
            <p14:sldId id="2076137738"/>
            <p14:sldId id="2147469761"/>
          </p14:sldIdLst>
        </p14:section>
        <p14:section name="Resiliency" id="{ABC3CD11-CD80-B747-98BE-D7BED23E7F09}">
          <p14:sldIdLst>
            <p14:sldId id="2147469748"/>
            <p14:sldId id="257"/>
            <p14:sldId id="259"/>
            <p14:sldId id="258"/>
          </p14:sldIdLst>
        </p14:section>
        <p14:section name="Other" id="{6FD7483A-F878-4949-9B2B-9DDF22416878}">
          <p14:sldIdLst>
            <p14:sldId id="2076137652"/>
            <p14:sldId id="2076136788"/>
            <p14:sldId id="20761367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EA9CBF-330F-461A-4549-839931E16FA8}" name="Aaron Crawfis" initials="AC" userId="S::aacrawfi@microsoft.com::3e1a3c9c-fb21-4845-8053-1f53bf38879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3CDF3"/>
    <a:srgbClr val="0D1521"/>
    <a:srgbClr val="111D2F"/>
    <a:srgbClr val="182C45"/>
    <a:srgbClr val="23375C"/>
    <a:srgbClr val="304F80"/>
    <a:srgbClr val="4FE6FF"/>
    <a:srgbClr val="23385C"/>
    <a:srgbClr val="192C45"/>
    <a:srgbClr val="2A44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0"/>
    <p:restoredTop sz="80172"/>
  </p:normalViewPr>
  <p:slideViewPr>
    <p:cSldViewPr snapToGrid="0">
      <p:cViewPr varScale="1">
        <p:scale>
          <a:sx n="164" d="100"/>
          <a:sy n="164" d="100"/>
        </p:scale>
        <p:origin x="1688" y="1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2.xml"/><Relationship Id="rId82" Type="http://schemas.microsoft.com/office/2018/10/relationships/authors" Target="author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2.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Fussell" userId="a4bd7092ffd7c823" providerId="LiveId" clId="{96EBE614-1F17-4167-AAFE-01D697B10BD4}"/>
    <pc:docChg chg="undo redo custSel addSld delSld modSld sldOrd delSection modSection">
      <pc:chgData name="Mark Fussell" userId="a4bd7092ffd7c823" providerId="LiveId" clId="{96EBE614-1F17-4167-AAFE-01D697B10BD4}" dt="2022-03-04T21:30:06.396" v="2391" actId="1038"/>
      <pc:docMkLst>
        <pc:docMk/>
      </pc:docMkLst>
      <pc:sldChg chg="del">
        <pc:chgData name="Mark Fussell" userId="a4bd7092ffd7c823" providerId="LiveId" clId="{96EBE614-1F17-4167-AAFE-01D697B10BD4}" dt="2022-03-03T22:55:23.363" v="2241" actId="47"/>
        <pc:sldMkLst>
          <pc:docMk/>
          <pc:sldMk cId="2202607236" sldId="257"/>
        </pc:sldMkLst>
      </pc:sldChg>
      <pc:sldChg chg="mod modShow">
        <pc:chgData name="Mark Fussell" userId="a4bd7092ffd7c823" providerId="LiveId" clId="{96EBE614-1F17-4167-AAFE-01D697B10BD4}" dt="2022-03-03T22:49:06.381" v="2122" actId="729"/>
        <pc:sldMkLst>
          <pc:docMk/>
          <pc:sldMk cId="4073292842" sldId="260"/>
        </pc:sldMkLst>
      </pc:sldChg>
      <pc:sldChg chg="mod modShow">
        <pc:chgData name="Mark Fussell" userId="a4bd7092ffd7c823" providerId="LiveId" clId="{96EBE614-1F17-4167-AAFE-01D697B10BD4}" dt="2022-03-03T22:48:59.653" v="2120" actId="729"/>
        <pc:sldMkLst>
          <pc:docMk/>
          <pc:sldMk cId="2023754534" sldId="261"/>
        </pc:sldMkLst>
      </pc:sldChg>
      <pc:sldChg chg="del">
        <pc:chgData name="Mark Fussell" userId="a4bd7092ffd7c823" providerId="LiveId" clId="{96EBE614-1F17-4167-AAFE-01D697B10BD4}" dt="2022-03-03T22:55:23.363" v="2241" actId="47"/>
        <pc:sldMkLst>
          <pc:docMk/>
          <pc:sldMk cId="670491480" sldId="2076136872"/>
        </pc:sldMkLst>
      </pc:sldChg>
      <pc:sldChg chg="del">
        <pc:chgData name="Mark Fussell" userId="a4bd7092ffd7c823" providerId="LiveId" clId="{96EBE614-1F17-4167-AAFE-01D697B10BD4}" dt="2022-03-03T22:55:23.363" v="2241" actId="47"/>
        <pc:sldMkLst>
          <pc:docMk/>
          <pc:sldMk cId="3416722782" sldId="2076136873"/>
        </pc:sldMkLst>
      </pc:sldChg>
      <pc:sldChg chg="del">
        <pc:chgData name="Mark Fussell" userId="a4bd7092ffd7c823" providerId="LiveId" clId="{96EBE614-1F17-4167-AAFE-01D697B10BD4}" dt="2022-03-03T22:55:23.363" v="2241" actId="47"/>
        <pc:sldMkLst>
          <pc:docMk/>
          <pc:sldMk cId="3659136423" sldId="2076136874"/>
        </pc:sldMkLst>
      </pc:sldChg>
      <pc:sldChg chg="del">
        <pc:chgData name="Mark Fussell" userId="a4bd7092ffd7c823" providerId="LiveId" clId="{96EBE614-1F17-4167-AAFE-01D697B10BD4}" dt="2022-03-03T22:55:23.363" v="2241" actId="47"/>
        <pc:sldMkLst>
          <pc:docMk/>
          <pc:sldMk cId="1352747134" sldId="2076136884"/>
        </pc:sldMkLst>
      </pc:sldChg>
      <pc:sldChg chg="del">
        <pc:chgData name="Mark Fussell" userId="a4bd7092ffd7c823" providerId="LiveId" clId="{96EBE614-1F17-4167-AAFE-01D697B10BD4}" dt="2022-03-03T22:55:23.363" v="2241" actId="47"/>
        <pc:sldMkLst>
          <pc:docMk/>
          <pc:sldMk cId="1104681874" sldId="2076136887"/>
        </pc:sldMkLst>
      </pc:sldChg>
      <pc:sldChg chg="del">
        <pc:chgData name="Mark Fussell" userId="a4bd7092ffd7c823" providerId="LiveId" clId="{96EBE614-1F17-4167-AAFE-01D697B10BD4}" dt="2022-03-03T22:55:23.363" v="2241" actId="47"/>
        <pc:sldMkLst>
          <pc:docMk/>
          <pc:sldMk cId="2751745143" sldId="2076136890"/>
        </pc:sldMkLst>
      </pc:sldChg>
      <pc:sldChg chg="addSp delSp modSp mod modAnim">
        <pc:chgData name="Mark Fussell" userId="a4bd7092ffd7c823" providerId="LiveId" clId="{96EBE614-1F17-4167-AAFE-01D697B10BD4}" dt="2022-03-03T00:46:14.904" v="1225" actId="207"/>
        <pc:sldMkLst>
          <pc:docMk/>
          <pc:sldMk cId="2844481502" sldId="2076136892"/>
        </pc:sldMkLst>
        <pc:spChg chg="mod topLvl">
          <ac:chgData name="Mark Fussell" userId="a4bd7092ffd7c823" providerId="LiveId" clId="{96EBE614-1F17-4167-AAFE-01D697B10BD4}" dt="2022-03-03T00:45:27.919" v="1221" actId="1076"/>
          <ac:spMkLst>
            <pc:docMk/>
            <pc:sldMk cId="2844481502" sldId="2076136892"/>
            <ac:spMk id="52" creationId="{94F669D7-22F9-4092-9B03-50944DABC116}"/>
          </ac:spMkLst>
        </pc:spChg>
        <pc:spChg chg="mod topLvl">
          <ac:chgData name="Mark Fussell" userId="a4bd7092ffd7c823" providerId="LiveId" clId="{96EBE614-1F17-4167-AAFE-01D697B10BD4}" dt="2022-03-01T23:07:25.150" v="666" actId="165"/>
          <ac:spMkLst>
            <pc:docMk/>
            <pc:sldMk cId="2844481502" sldId="2076136892"/>
            <ac:spMk id="73" creationId="{8B931349-4349-4AD7-B9BC-DD525BF6CC0C}"/>
          </ac:spMkLst>
        </pc:spChg>
        <pc:spChg chg="mod">
          <ac:chgData name="Mark Fussell" userId="a4bd7092ffd7c823" providerId="LiveId" clId="{96EBE614-1F17-4167-AAFE-01D697B10BD4}" dt="2022-03-01T23:07:25.150" v="666" actId="165"/>
          <ac:spMkLst>
            <pc:docMk/>
            <pc:sldMk cId="2844481502" sldId="2076136892"/>
            <ac:spMk id="75" creationId="{A8E29BB0-AA38-4933-B6EE-0E1731F66867}"/>
          </ac:spMkLst>
        </pc:spChg>
        <pc:spChg chg="mod">
          <ac:chgData name="Mark Fussell" userId="a4bd7092ffd7c823" providerId="LiveId" clId="{96EBE614-1F17-4167-AAFE-01D697B10BD4}" dt="2022-03-01T23:07:25.150" v="666" actId="165"/>
          <ac:spMkLst>
            <pc:docMk/>
            <pc:sldMk cId="2844481502" sldId="2076136892"/>
            <ac:spMk id="77" creationId="{6B5F1315-F735-4BA8-86B2-5AC92B4CF445}"/>
          </ac:spMkLst>
        </pc:spChg>
        <pc:spChg chg="mod">
          <ac:chgData name="Mark Fussell" userId="a4bd7092ffd7c823" providerId="LiveId" clId="{96EBE614-1F17-4167-AAFE-01D697B10BD4}" dt="2022-03-01T23:07:25.150" v="666" actId="165"/>
          <ac:spMkLst>
            <pc:docMk/>
            <pc:sldMk cId="2844481502" sldId="2076136892"/>
            <ac:spMk id="79" creationId="{3ADA7132-ACC5-4B2C-B7FF-C9B8E2D7FAFB}"/>
          </ac:spMkLst>
        </pc:spChg>
        <pc:spChg chg="mod">
          <ac:chgData name="Mark Fussell" userId="a4bd7092ffd7c823" providerId="LiveId" clId="{96EBE614-1F17-4167-AAFE-01D697B10BD4}" dt="2022-03-01T23:07:25.150" v="666" actId="165"/>
          <ac:spMkLst>
            <pc:docMk/>
            <pc:sldMk cId="2844481502" sldId="2076136892"/>
            <ac:spMk id="81" creationId="{99BCB6BB-228F-4486-87A5-AE59E0F01C6F}"/>
          </ac:spMkLst>
        </pc:spChg>
        <pc:spChg chg="mod">
          <ac:chgData name="Mark Fussell" userId="a4bd7092ffd7c823" providerId="LiveId" clId="{96EBE614-1F17-4167-AAFE-01D697B10BD4}" dt="2022-03-01T23:07:54.898" v="672" actId="165"/>
          <ac:spMkLst>
            <pc:docMk/>
            <pc:sldMk cId="2844481502" sldId="2076136892"/>
            <ac:spMk id="82" creationId="{E8885EAD-8F9B-4C0F-8345-C6F8B1D352AC}"/>
          </ac:spMkLst>
        </pc:spChg>
        <pc:spChg chg="mod">
          <ac:chgData name="Mark Fussell" userId="a4bd7092ffd7c823" providerId="LiveId" clId="{96EBE614-1F17-4167-AAFE-01D697B10BD4}" dt="2022-03-01T23:07:54.898" v="672" actId="165"/>
          <ac:spMkLst>
            <pc:docMk/>
            <pc:sldMk cId="2844481502" sldId="2076136892"/>
            <ac:spMk id="83" creationId="{F0FE8746-22B2-4DE9-9F48-C56A3A4B756D}"/>
          </ac:spMkLst>
        </pc:spChg>
        <pc:spChg chg="mod">
          <ac:chgData name="Mark Fussell" userId="a4bd7092ffd7c823" providerId="LiveId" clId="{96EBE614-1F17-4167-AAFE-01D697B10BD4}" dt="2022-03-01T23:07:54.898" v="672" actId="165"/>
          <ac:spMkLst>
            <pc:docMk/>
            <pc:sldMk cId="2844481502" sldId="2076136892"/>
            <ac:spMk id="85" creationId="{0E68F014-81ED-4E37-95ED-DEEB13DB0B11}"/>
          </ac:spMkLst>
        </pc:spChg>
        <pc:spChg chg="mod">
          <ac:chgData name="Mark Fussell" userId="a4bd7092ffd7c823" providerId="LiveId" clId="{96EBE614-1F17-4167-AAFE-01D697B10BD4}" dt="2022-03-01T23:07:54.898" v="672" actId="165"/>
          <ac:spMkLst>
            <pc:docMk/>
            <pc:sldMk cId="2844481502" sldId="2076136892"/>
            <ac:spMk id="86" creationId="{115A170F-C700-40B1-97B5-6F47313C4472}"/>
          </ac:spMkLst>
        </pc:spChg>
        <pc:spChg chg="mod">
          <ac:chgData name="Mark Fussell" userId="a4bd7092ffd7c823" providerId="LiveId" clId="{96EBE614-1F17-4167-AAFE-01D697B10BD4}" dt="2022-03-01T23:07:54.898" v="672" actId="165"/>
          <ac:spMkLst>
            <pc:docMk/>
            <pc:sldMk cId="2844481502" sldId="2076136892"/>
            <ac:spMk id="87" creationId="{CA3B26AB-86A0-4697-9093-C58147491A2A}"/>
          </ac:spMkLst>
        </pc:spChg>
        <pc:spChg chg="mod">
          <ac:chgData name="Mark Fussell" userId="a4bd7092ffd7c823" providerId="LiveId" clId="{96EBE614-1F17-4167-AAFE-01D697B10BD4}" dt="2022-03-01T23:07:54.898" v="672" actId="165"/>
          <ac:spMkLst>
            <pc:docMk/>
            <pc:sldMk cId="2844481502" sldId="2076136892"/>
            <ac:spMk id="88" creationId="{12B64F1F-BC17-4084-A882-325C64A71638}"/>
          </ac:spMkLst>
        </pc:spChg>
        <pc:spChg chg="mod">
          <ac:chgData name="Mark Fussell" userId="a4bd7092ffd7c823" providerId="LiveId" clId="{96EBE614-1F17-4167-AAFE-01D697B10BD4}" dt="2022-03-01T23:09:30.499" v="701" actId="404"/>
          <ac:spMkLst>
            <pc:docMk/>
            <pc:sldMk cId="2844481502" sldId="2076136892"/>
            <ac:spMk id="90" creationId="{354B9794-7BD6-4172-8DD4-64321173C711}"/>
          </ac:spMkLst>
        </pc:spChg>
        <pc:spChg chg="mod">
          <ac:chgData name="Mark Fussell" userId="a4bd7092ffd7c823" providerId="LiveId" clId="{96EBE614-1F17-4167-AAFE-01D697B10BD4}" dt="2022-03-01T23:09:08.177" v="692" actId="404"/>
          <ac:spMkLst>
            <pc:docMk/>
            <pc:sldMk cId="2844481502" sldId="2076136892"/>
            <ac:spMk id="93" creationId="{DD33E96F-6140-46B8-B780-23F44777D3C9}"/>
          </ac:spMkLst>
        </pc:spChg>
        <pc:spChg chg="mod">
          <ac:chgData name="Mark Fussell" userId="a4bd7092ffd7c823" providerId="LiveId" clId="{96EBE614-1F17-4167-AAFE-01D697B10BD4}" dt="2022-03-01T23:26:41.729" v="946"/>
          <ac:spMkLst>
            <pc:docMk/>
            <pc:sldMk cId="2844481502" sldId="2076136892"/>
            <ac:spMk id="96" creationId="{B8A9FDD5-D04A-48A9-AD47-1BA3CF8FD311}"/>
          </ac:spMkLst>
        </pc:spChg>
        <pc:spChg chg="mod">
          <ac:chgData name="Mark Fussell" userId="a4bd7092ffd7c823" providerId="LiveId" clId="{96EBE614-1F17-4167-AAFE-01D697B10BD4}" dt="2022-03-03T00:43:50.149" v="1180"/>
          <ac:spMkLst>
            <pc:docMk/>
            <pc:sldMk cId="2844481502" sldId="2076136892"/>
            <ac:spMk id="101" creationId="{DA6B3BE4-A44B-4052-A2BA-4E822810E503}"/>
          </ac:spMkLst>
        </pc:spChg>
        <pc:spChg chg="mod">
          <ac:chgData name="Mark Fussell" userId="a4bd7092ffd7c823" providerId="LiveId" clId="{96EBE614-1F17-4167-AAFE-01D697B10BD4}" dt="2022-03-03T00:43:50.149" v="1180"/>
          <ac:spMkLst>
            <pc:docMk/>
            <pc:sldMk cId="2844481502" sldId="2076136892"/>
            <ac:spMk id="104" creationId="{7FC95DD5-030C-432C-BAD7-30AE5AA8536D}"/>
          </ac:spMkLst>
        </pc:spChg>
        <pc:spChg chg="add del mod topLvl">
          <ac:chgData name="Mark Fussell" userId="a4bd7092ffd7c823" providerId="LiveId" clId="{96EBE614-1F17-4167-AAFE-01D697B10BD4}" dt="2022-03-01T23:07:54.898" v="672" actId="165"/>
          <ac:spMkLst>
            <pc:docMk/>
            <pc:sldMk cId="2844481502" sldId="2076136892"/>
            <ac:spMk id="108" creationId="{FEF72E2E-7F27-4912-8ED7-6291C9312BF7}"/>
          </ac:spMkLst>
        </pc:spChg>
        <pc:spChg chg="mod">
          <ac:chgData name="Mark Fussell" userId="a4bd7092ffd7c823" providerId="LiveId" clId="{96EBE614-1F17-4167-AAFE-01D697B10BD4}" dt="2022-03-03T00:43:50.149" v="1180"/>
          <ac:spMkLst>
            <pc:docMk/>
            <pc:sldMk cId="2844481502" sldId="2076136892"/>
            <ac:spMk id="109" creationId="{60FA04C1-695B-4172-9DF2-1569E917E650}"/>
          </ac:spMkLst>
        </pc:spChg>
        <pc:spChg chg="mod">
          <ac:chgData name="Mark Fussell" userId="a4bd7092ffd7c823" providerId="LiveId" clId="{96EBE614-1F17-4167-AAFE-01D697B10BD4}" dt="2022-03-01T23:07:25.150" v="666" actId="165"/>
          <ac:spMkLst>
            <pc:docMk/>
            <pc:sldMk cId="2844481502" sldId="2076136892"/>
            <ac:spMk id="111" creationId="{16D36EA7-B7CF-4F04-A8F1-5174A11CAC54}"/>
          </ac:spMkLst>
        </pc:spChg>
        <pc:spChg chg="mod">
          <ac:chgData name="Mark Fussell" userId="a4bd7092ffd7c823" providerId="LiveId" clId="{96EBE614-1F17-4167-AAFE-01D697B10BD4}" dt="2022-03-01T23:07:25.150" v="666" actId="165"/>
          <ac:spMkLst>
            <pc:docMk/>
            <pc:sldMk cId="2844481502" sldId="2076136892"/>
            <ac:spMk id="112" creationId="{86B67A28-AF03-4F6A-8C1F-013207B8E006}"/>
          </ac:spMkLst>
        </pc:spChg>
        <pc:spChg chg="mod">
          <ac:chgData name="Mark Fussell" userId="a4bd7092ffd7c823" providerId="LiveId" clId="{96EBE614-1F17-4167-AAFE-01D697B10BD4}" dt="2022-03-01T23:07:25.150" v="666" actId="165"/>
          <ac:spMkLst>
            <pc:docMk/>
            <pc:sldMk cId="2844481502" sldId="2076136892"/>
            <ac:spMk id="113" creationId="{B4DE51ED-2367-48E4-8052-D20B83E3B646}"/>
          </ac:spMkLst>
        </pc:spChg>
        <pc:spChg chg="mod">
          <ac:chgData name="Mark Fussell" userId="a4bd7092ffd7c823" providerId="LiveId" clId="{96EBE614-1F17-4167-AAFE-01D697B10BD4}" dt="2022-03-01T23:07:25.150" v="666" actId="165"/>
          <ac:spMkLst>
            <pc:docMk/>
            <pc:sldMk cId="2844481502" sldId="2076136892"/>
            <ac:spMk id="114" creationId="{1895B1EA-19B3-4EDB-927D-D3A86023E5D3}"/>
          </ac:spMkLst>
        </pc:spChg>
        <pc:spChg chg="mod">
          <ac:chgData name="Mark Fussell" userId="a4bd7092ffd7c823" providerId="LiveId" clId="{96EBE614-1F17-4167-AAFE-01D697B10BD4}" dt="2022-03-01T23:07:25.150" v="666" actId="165"/>
          <ac:spMkLst>
            <pc:docMk/>
            <pc:sldMk cId="2844481502" sldId="2076136892"/>
            <ac:spMk id="115" creationId="{628B0E99-2AFA-4BC6-A6E4-98277E40815D}"/>
          </ac:spMkLst>
        </pc:spChg>
        <pc:spChg chg="mod">
          <ac:chgData name="Mark Fussell" userId="a4bd7092ffd7c823" providerId="LiveId" clId="{96EBE614-1F17-4167-AAFE-01D697B10BD4}" dt="2022-03-01T23:07:25.150" v="666" actId="165"/>
          <ac:spMkLst>
            <pc:docMk/>
            <pc:sldMk cId="2844481502" sldId="2076136892"/>
            <ac:spMk id="116" creationId="{D27608A3-3AF2-42B4-8443-AF9EAF20EF49}"/>
          </ac:spMkLst>
        </pc:spChg>
        <pc:spChg chg="mod">
          <ac:chgData name="Mark Fussell" userId="a4bd7092ffd7c823" providerId="LiveId" clId="{96EBE614-1F17-4167-AAFE-01D697B10BD4}" dt="2022-03-01T23:07:54.898" v="672" actId="165"/>
          <ac:spMkLst>
            <pc:docMk/>
            <pc:sldMk cId="2844481502" sldId="2076136892"/>
            <ac:spMk id="118" creationId="{485FDE8F-B1A5-47B7-B208-3A7D92B36EE0}"/>
          </ac:spMkLst>
        </pc:spChg>
        <pc:spChg chg="mod">
          <ac:chgData name="Mark Fussell" userId="a4bd7092ffd7c823" providerId="LiveId" clId="{96EBE614-1F17-4167-AAFE-01D697B10BD4}" dt="2022-03-01T23:07:54.898" v="672" actId="165"/>
          <ac:spMkLst>
            <pc:docMk/>
            <pc:sldMk cId="2844481502" sldId="2076136892"/>
            <ac:spMk id="120" creationId="{10605133-D191-40A6-BA78-576A280FD183}"/>
          </ac:spMkLst>
        </pc:spChg>
        <pc:spChg chg="mod">
          <ac:chgData name="Mark Fussell" userId="a4bd7092ffd7c823" providerId="LiveId" clId="{96EBE614-1F17-4167-AAFE-01D697B10BD4}" dt="2022-03-03T00:44:00.238" v="1183" actId="207"/>
          <ac:spMkLst>
            <pc:docMk/>
            <pc:sldMk cId="2844481502" sldId="2076136892"/>
            <ac:spMk id="123" creationId="{1C4738A6-5FEB-44B7-9B59-E34D2033B5B0}"/>
          </ac:spMkLst>
        </pc:spChg>
        <pc:spChg chg="mod">
          <ac:chgData name="Mark Fussell" userId="a4bd7092ffd7c823" providerId="LiveId" clId="{96EBE614-1F17-4167-AAFE-01D697B10BD4}" dt="2022-03-01T23:07:54.898" v="672" actId="165"/>
          <ac:spMkLst>
            <pc:docMk/>
            <pc:sldMk cId="2844481502" sldId="2076136892"/>
            <ac:spMk id="125" creationId="{C2175938-E13B-4652-8E7E-25A48C857370}"/>
          </ac:spMkLst>
        </pc:spChg>
        <pc:spChg chg="mod">
          <ac:chgData name="Mark Fussell" userId="a4bd7092ffd7c823" providerId="LiveId" clId="{96EBE614-1F17-4167-AAFE-01D697B10BD4}" dt="2022-03-01T23:07:54.898" v="672" actId="165"/>
          <ac:spMkLst>
            <pc:docMk/>
            <pc:sldMk cId="2844481502" sldId="2076136892"/>
            <ac:spMk id="127" creationId="{7C92C16E-A0B7-40EA-B75B-25A107656ECD}"/>
          </ac:spMkLst>
        </pc:spChg>
        <pc:spChg chg="mod">
          <ac:chgData name="Mark Fussell" userId="a4bd7092ffd7c823" providerId="LiveId" clId="{96EBE614-1F17-4167-AAFE-01D697B10BD4}" dt="2022-03-03T00:45:00.697" v="1214"/>
          <ac:spMkLst>
            <pc:docMk/>
            <pc:sldMk cId="2844481502" sldId="2076136892"/>
            <ac:spMk id="130" creationId="{1E4FED75-63EA-4952-9B7D-1F7B76899BD0}"/>
          </ac:spMkLst>
        </pc:spChg>
        <pc:spChg chg="mod">
          <ac:chgData name="Mark Fussell" userId="a4bd7092ffd7c823" providerId="LiveId" clId="{96EBE614-1F17-4167-AAFE-01D697B10BD4}" dt="2022-03-03T00:45:00.697" v="1214"/>
          <ac:spMkLst>
            <pc:docMk/>
            <pc:sldMk cId="2844481502" sldId="2076136892"/>
            <ac:spMk id="137" creationId="{762D1C08-4926-487F-B0B5-D69EC7966951}"/>
          </ac:spMkLst>
        </pc:spChg>
        <pc:spChg chg="mod">
          <ac:chgData name="Mark Fussell" userId="a4bd7092ffd7c823" providerId="LiveId" clId="{96EBE614-1F17-4167-AAFE-01D697B10BD4}" dt="2022-03-03T00:45:00.697" v="1214"/>
          <ac:spMkLst>
            <pc:docMk/>
            <pc:sldMk cId="2844481502" sldId="2076136892"/>
            <ac:spMk id="142" creationId="{005B5FB0-ED25-434F-A4C7-292B4771853B}"/>
          </ac:spMkLst>
        </pc:spChg>
        <pc:spChg chg="mod">
          <ac:chgData name="Mark Fussell" userId="a4bd7092ffd7c823" providerId="LiveId" clId="{96EBE614-1F17-4167-AAFE-01D697B10BD4}" dt="2022-03-03T00:46:14.904" v="1225" actId="207"/>
          <ac:spMkLst>
            <pc:docMk/>
            <pc:sldMk cId="2844481502" sldId="2076136892"/>
            <ac:spMk id="144" creationId="{7D221E74-DA41-4BED-843C-84C170599206}"/>
          </ac:spMkLst>
        </pc:spChg>
        <pc:grpChg chg="del">
          <ac:chgData name="Mark Fussell" userId="a4bd7092ffd7c823" providerId="LiveId" clId="{96EBE614-1F17-4167-AAFE-01D697B10BD4}" dt="2022-03-03T00:43:49.162" v="1179" actId="478"/>
          <ac:grpSpMkLst>
            <pc:docMk/>
            <pc:sldMk cId="2844481502" sldId="2076136892"/>
            <ac:grpSpMk id="56" creationId="{8DF92C03-910B-467C-9145-468859883997}"/>
          </ac:grpSpMkLst>
        </pc:grpChg>
        <pc:grpChg chg="del">
          <ac:chgData name="Mark Fussell" userId="a4bd7092ffd7c823" providerId="LiveId" clId="{96EBE614-1F17-4167-AAFE-01D697B10BD4}" dt="2022-03-03T00:45:00.151" v="1213" actId="478"/>
          <ac:grpSpMkLst>
            <pc:docMk/>
            <pc:sldMk cId="2844481502" sldId="2076136892"/>
            <ac:grpSpMk id="58" creationId="{FACF97B8-0A59-4698-ADB3-916538A8B167}"/>
          </ac:grpSpMkLst>
        </pc:grpChg>
        <pc:grpChg chg="del mod">
          <ac:chgData name="Mark Fussell" userId="a4bd7092ffd7c823" providerId="LiveId" clId="{96EBE614-1F17-4167-AAFE-01D697B10BD4}" dt="2022-03-01T23:29:13.284" v="952" actId="478"/>
          <ac:grpSpMkLst>
            <pc:docMk/>
            <pc:sldMk cId="2844481502" sldId="2076136892"/>
            <ac:grpSpMk id="70" creationId="{C85EEA6B-BD91-4A5F-91B7-DD740083A216}"/>
          </ac:grpSpMkLst>
        </pc:grpChg>
        <pc:grpChg chg="del mod topLvl">
          <ac:chgData name="Mark Fussell" userId="a4bd7092ffd7c823" providerId="LiveId" clId="{96EBE614-1F17-4167-AAFE-01D697B10BD4}" dt="2022-03-01T23:09:37.481" v="703" actId="478"/>
          <ac:grpSpMkLst>
            <pc:docMk/>
            <pc:sldMk cId="2844481502" sldId="2076136892"/>
            <ac:grpSpMk id="72" creationId="{84E37415-1555-45E5-9CF0-35F5AB170A0B}"/>
          </ac:grpSpMkLst>
        </pc:grpChg>
        <pc:grpChg chg="add mod">
          <ac:chgData name="Mark Fussell" userId="a4bd7092ffd7c823" providerId="LiveId" clId="{96EBE614-1F17-4167-AAFE-01D697B10BD4}" dt="2022-03-01T23:09:46.412" v="705" actId="1076"/>
          <ac:grpSpMkLst>
            <pc:docMk/>
            <pc:sldMk cId="2844481502" sldId="2076136892"/>
            <ac:grpSpMk id="84" creationId="{2A0E0B38-BB7C-409C-9B7F-60D7D8C72C62}"/>
          </ac:grpSpMkLst>
        </pc:grpChg>
        <pc:grpChg chg="add mod">
          <ac:chgData name="Mark Fussell" userId="a4bd7092ffd7c823" providerId="LiveId" clId="{96EBE614-1F17-4167-AAFE-01D697B10BD4}" dt="2022-03-01T23:09:22.883" v="697" actId="1076"/>
          <ac:grpSpMkLst>
            <pc:docMk/>
            <pc:sldMk cId="2844481502" sldId="2076136892"/>
            <ac:grpSpMk id="91" creationId="{D2633E9B-2F3A-477F-A4F6-E2AB4F61B916}"/>
          </ac:grpSpMkLst>
        </pc:grpChg>
        <pc:grpChg chg="add mod">
          <ac:chgData name="Mark Fussell" userId="a4bd7092ffd7c823" providerId="LiveId" clId="{96EBE614-1F17-4167-AAFE-01D697B10BD4}" dt="2022-03-01T23:26:46.492" v="947" actId="1076"/>
          <ac:grpSpMkLst>
            <pc:docMk/>
            <pc:sldMk cId="2844481502" sldId="2076136892"/>
            <ac:grpSpMk id="94" creationId="{CDB222CF-0A25-4B73-AB85-BDF8D987181C}"/>
          </ac:grpSpMkLst>
        </pc:grpChg>
        <pc:grpChg chg="add mod">
          <ac:chgData name="Mark Fussell" userId="a4bd7092ffd7c823" providerId="LiveId" clId="{96EBE614-1F17-4167-AAFE-01D697B10BD4}" dt="2022-03-03T00:45:46.380" v="1223" actId="14100"/>
          <ac:grpSpMkLst>
            <pc:docMk/>
            <pc:sldMk cId="2844481502" sldId="2076136892"/>
            <ac:grpSpMk id="99" creationId="{25498399-FE7C-4F38-9655-D13B96D6287A}"/>
          </ac:grpSpMkLst>
        </pc:grpChg>
        <pc:grpChg chg="mod">
          <ac:chgData name="Mark Fussell" userId="a4bd7092ffd7c823" providerId="LiveId" clId="{96EBE614-1F17-4167-AAFE-01D697B10BD4}" dt="2022-03-03T00:43:50.149" v="1180"/>
          <ac:grpSpMkLst>
            <pc:docMk/>
            <pc:sldMk cId="2844481502" sldId="2076136892"/>
            <ac:grpSpMk id="100" creationId="{8CD9B911-373F-4A9D-8DB2-C435F5B79A51}"/>
          </ac:grpSpMkLst>
        </pc:grpChg>
        <pc:grpChg chg="mod">
          <ac:chgData name="Mark Fussell" userId="a4bd7092ffd7c823" providerId="LiveId" clId="{96EBE614-1F17-4167-AAFE-01D697B10BD4}" dt="2022-03-03T00:43:50.149" v="1180"/>
          <ac:grpSpMkLst>
            <pc:docMk/>
            <pc:sldMk cId="2844481502" sldId="2076136892"/>
            <ac:grpSpMk id="102" creationId="{9C4306EF-FE37-4E51-B902-6883048AFEA2}"/>
          </ac:grpSpMkLst>
        </pc:grpChg>
        <pc:grpChg chg="mod">
          <ac:chgData name="Mark Fussell" userId="a4bd7092ffd7c823" providerId="LiveId" clId="{96EBE614-1F17-4167-AAFE-01D697B10BD4}" dt="2022-03-03T00:43:50.149" v="1180"/>
          <ac:grpSpMkLst>
            <pc:docMk/>
            <pc:sldMk cId="2844481502" sldId="2076136892"/>
            <ac:grpSpMk id="103" creationId="{ACFA2BDD-E753-47B2-9036-E06C77105810}"/>
          </ac:grpSpMkLst>
        </pc:grpChg>
        <pc:grpChg chg="del mod topLvl">
          <ac:chgData name="Mark Fussell" userId="a4bd7092ffd7c823" providerId="LiveId" clId="{96EBE614-1F17-4167-AAFE-01D697B10BD4}" dt="2022-03-01T23:07:36.594" v="667" actId="478"/>
          <ac:grpSpMkLst>
            <pc:docMk/>
            <pc:sldMk cId="2844481502" sldId="2076136892"/>
            <ac:grpSpMk id="105" creationId="{C4D7FD0A-7408-4111-A6E4-731E4DDFC60C}"/>
          </ac:grpSpMkLst>
        </pc:grpChg>
        <pc:grpChg chg="del mod topLvl">
          <ac:chgData name="Mark Fussell" userId="a4bd7092ffd7c823" providerId="LiveId" clId="{96EBE614-1F17-4167-AAFE-01D697B10BD4}" dt="2022-03-01T23:08:42.692" v="681" actId="478"/>
          <ac:grpSpMkLst>
            <pc:docMk/>
            <pc:sldMk cId="2844481502" sldId="2076136892"/>
            <ac:grpSpMk id="110" creationId="{373BF986-C954-4595-8092-674F0C0FF327}"/>
          </ac:grpSpMkLst>
        </pc:grpChg>
        <pc:grpChg chg="del mod topLvl">
          <ac:chgData name="Mark Fussell" userId="a4bd7092ffd7c823" providerId="LiveId" clId="{96EBE614-1F17-4167-AAFE-01D697B10BD4}" dt="2022-03-01T23:07:57.191" v="673" actId="478"/>
          <ac:grpSpMkLst>
            <pc:docMk/>
            <pc:sldMk cId="2844481502" sldId="2076136892"/>
            <ac:grpSpMk id="117" creationId="{97D8C6D9-0445-4F5F-A7E3-26F50805766A}"/>
          </ac:grpSpMkLst>
        </pc:grpChg>
        <pc:grpChg chg="mod topLvl">
          <ac:chgData name="Mark Fussell" userId="a4bd7092ffd7c823" providerId="LiveId" clId="{96EBE614-1F17-4167-AAFE-01D697B10BD4}" dt="2022-03-01T23:07:25.150" v="666" actId="165"/>
          <ac:grpSpMkLst>
            <pc:docMk/>
            <pc:sldMk cId="2844481502" sldId="2076136892"/>
            <ac:grpSpMk id="121" creationId="{D59CAC35-0D1B-462C-A14B-51844C5AB950}"/>
          </ac:grpSpMkLst>
        </pc:grpChg>
        <pc:grpChg chg="mod topLvl">
          <ac:chgData name="Mark Fussell" userId="a4bd7092ffd7c823" providerId="LiveId" clId="{96EBE614-1F17-4167-AAFE-01D697B10BD4}" dt="2022-03-01T23:07:54.898" v="672" actId="165"/>
          <ac:grpSpMkLst>
            <pc:docMk/>
            <pc:sldMk cId="2844481502" sldId="2076136892"/>
            <ac:grpSpMk id="124" creationId="{D88252E8-E21F-447D-95E9-FD41223D6B9D}"/>
          </ac:grpSpMkLst>
        </pc:grpChg>
        <pc:grpChg chg="add mod">
          <ac:chgData name="Mark Fussell" userId="a4bd7092ffd7c823" providerId="LiveId" clId="{96EBE614-1F17-4167-AAFE-01D697B10BD4}" dt="2022-03-03T00:45:36.337" v="1222" actId="1076"/>
          <ac:grpSpMkLst>
            <pc:docMk/>
            <pc:sldMk cId="2844481502" sldId="2076136892"/>
            <ac:grpSpMk id="128" creationId="{71B1C278-6971-4550-BF83-94F0430E3E73}"/>
          </ac:grpSpMkLst>
        </pc:grpChg>
        <pc:grpChg chg="mod">
          <ac:chgData name="Mark Fussell" userId="a4bd7092ffd7c823" providerId="LiveId" clId="{96EBE614-1F17-4167-AAFE-01D697B10BD4}" dt="2022-03-03T00:45:00.697" v="1214"/>
          <ac:grpSpMkLst>
            <pc:docMk/>
            <pc:sldMk cId="2844481502" sldId="2076136892"/>
            <ac:grpSpMk id="129" creationId="{C7FBD40C-CD2B-40D1-99AB-78DF3F86A1F3}"/>
          </ac:grpSpMkLst>
        </pc:grpChg>
        <pc:grpChg chg="mod">
          <ac:chgData name="Mark Fussell" userId="a4bd7092ffd7c823" providerId="LiveId" clId="{96EBE614-1F17-4167-AAFE-01D697B10BD4}" dt="2022-03-03T00:45:00.697" v="1214"/>
          <ac:grpSpMkLst>
            <pc:docMk/>
            <pc:sldMk cId="2844481502" sldId="2076136892"/>
            <ac:grpSpMk id="131" creationId="{080C63D0-2F26-4C65-A05E-302DD48DEDA8}"/>
          </ac:grpSpMkLst>
        </pc:grpChg>
        <pc:grpChg chg="mod">
          <ac:chgData name="Mark Fussell" userId="a4bd7092ffd7c823" providerId="LiveId" clId="{96EBE614-1F17-4167-AAFE-01D697B10BD4}" dt="2022-03-03T00:45:00.697" v="1214"/>
          <ac:grpSpMkLst>
            <pc:docMk/>
            <pc:sldMk cId="2844481502" sldId="2076136892"/>
            <ac:grpSpMk id="132" creationId="{97D4A07B-9156-4F9D-AF69-831FD5E51BC9}"/>
          </ac:grpSpMkLst>
        </pc:grpChg>
        <pc:grpChg chg="del">
          <ac:chgData name="Mark Fussell" userId="a4bd7092ffd7c823" providerId="LiveId" clId="{96EBE614-1F17-4167-AAFE-01D697B10BD4}" dt="2022-03-01T23:26:41.290" v="945" actId="478"/>
          <ac:grpSpMkLst>
            <pc:docMk/>
            <pc:sldMk cId="2844481502" sldId="2076136892"/>
            <ac:grpSpMk id="135" creationId="{264C03C4-72CA-4BA6-87A4-42730720BDBB}"/>
          </ac:grpSpMkLst>
        </pc:grpChg>
        <pc:grpChg chg="del">
          <ac:chgData name="Mark Fussell" userId="a4bd7092ffd7c823" providerId="LiveId" clId="{96EBE614-1F17-4167-AAFE-01D697B10BD4}" dt="2022-03-01T23:07:54.898" v="672" actId="165"/>
          <ac:grpSpMkLst>
            <pc:docMk/>
            <pc:sldMk cId="2844481502" sldId="2076136892"/>
            <ac:grpSpMk id="209" creationId="{FA5D0A9B-833C-4568-82A6-48EB5BAD0F1D}"/>
          </ac:grpSpMkLst>
        </pc:grpChg>
        <pc:grpChg chg="del">
          <ac:chgData name="Mark Fussell" userId="a4bd7092ffd7c823" providerId="LiveId" clId="{96EBE614-1F17-4167-AAFE-01D697B10BD4}" dt="2022-03-01T23:07:25.150" v="666" actId="165"/>
          <ac:grpSpMkLst>
            <pc:docMk/>
            <pc:sldMk cId="2844481502" sldId="2076136892"/>
            <ac:grpSpMk id="210" creationId="{4CD4CA6A-8B71-46DD-9E2D-5E681716082B}"/>
          </ac:grpSpMkLst>
        </pc:grpChg>
        <pc:picChg chg="del topLvl">
          <ac:chgData name="Mark Fussell" userId="a4bd7092ffd7c823" providerId="LiveId" clId="{96EBE614-1F17-4167-AAFE-01D697B10BD4}" dt="2022-03-01T23:29:13.284" v="952" actId="478"/>
          <ac:picMkLst>
            <pc:docMk/>
            <pc:sldMk cId="2844481502" sldId="2076136892"/>
            <ac:picMk id="54" creationId="{45F76E88-C688-4BBD-8992-ECF06947AF4F}"/>
          </ac:picMkLst>
        </pc:picChg>
        <pc:picChg chg="add mod">
          <ac:chgData name="Mark Fussell" userId="a4bd7092ffd7c823" providerId="LiveId" clId="{96EBE614-1F17-4167-AAFE-01D697B10BD4}" dt="2022-03-01T23:08:19.561" v="678" actId="1076"/>
          <ac:picMkLst>
            <pc:docMk/>
            <pc:sldMk cId="2844481502" sldId="2076136892"/>
            <ac:picMk id="71" creationId="{13D12DE5-F728-4A15-8C11-62809E19A69F}"/>
          </ac:picMkLst>
        </pc:picChg>
        <pc:picChg chg="add mod">
          <ac:chgData name="Mark Fussell" userId="a4bd7092ffd7c823" providerId="LiveId" clId="{96EBE614-1F17-4167-AAFE-01D697B10BD4}" dt="2022-03-01T23:08:26.292" v="680" actId="1076"/>
          <ac:picMkLst>
            <pc:docMk/>
            <pc:sldMk cId="2844481502" sldId="2076136892"/>
            <ac:picMk id="74" creationId="{70C85BBD-5D67-4405-A091-888FBC64F9CC}"/>
          </ac:picMkLst>
        </pc:picChg>
        <pc:picChg chg="add del mod">
          <ac:chgData name="Mark Fussell" userId="a4bd7092ffd7c823" providerId="LiveId" clId="{96EBE614-1F17-4167-AAFE-01D697B10BD4}" dt="2022-03-01T23:08:55.907" v="687"/>
          <ac:picMkLst>
            <pc:docMk/>
            <pc:sldMk cId="2844481502" sldId="2076136892"/>
            <ac:picMk id="78" creationId="{4FCAD3AA-84E0-4D05-8184-5E6DE8B0960A}"/>
          </ac:picMkLst>
        </pc:picChg>
        <pc:picChg chg="mod">
          <ac:chgData name="Mark Fussell" userId="a4bd7092ffd7c823" providerId="LiveId" clId="{96EBE614-1F17-4167-AAFE-01D697B10BD4}" dt="2022-03-01T23:07:25.150" v="666" actId="165"/>
          <ac:picMkLst>
            <pc:docMk/>
            <pc:sldMk cId="2844481502" sldId="2076136892"/>
            <ac:picMk id="80" creationId="{8A9A8128-83F3-4E14-A453-B46D0B9F3CF5}"/>
          </ac:picMkLst>
        </pc:picChg>
        <pc:picChg chg="mod">
          <ac:chgData name="Mark Fussell" userId="a4bd7092ffd7c823" providerId="LiveId" clId="{96EBE614-1F17-4167-AAFE-01D697B10BD4}" dt="2022-03-01T23:08:56.884" v="688"/>
          <ac:picMkLst>
            <pc:docMk/>
            <pc:sldMk cId="2844481502" sldId="2076136892"/>
            <ac:picMk id="89" creationId="{C8836DE0-DF2C-4F3C-ADF1-6B83C24A35FE}"/>
          </ac:picMkLst>
        </pc:picChg>
        <pc:picChg chg="mod">
          <ac:chgData name="Mark Fussell" userId="a4bd7092ffd7c823" providerId="LiveId" clId="{96EBE614-1F17-4167-AAFE-01D697B10BD4}" dt="2022-03-01T23:09:13.086" v="694" actId="1076"/>
          <ac:picMkLst>
            <pc:docMk/>
            <pc:sldMk cId="2844481502" sldId="2076136892"/>
            <ac:picMk id="92" creationId="{BA4405BB-7A46-46A4-9368-A88108FA36F6}"/>
          </ac:picMkLst>
        </pc:picChg>
        <pc:picChg chg="mod">
          <ac:chgData name="Mark Fussell" userId="a4bd7092ffd7c823" providerId="LiveId" clId="{96EBE614-1F17-4167-AAFE-01D697B10BD4}" dt="2022-03-01T23:26:41.729" v="946"/>
          <ac:picMkLst>
            <pc:docMk/>
            <pc:sldMk cId="2844481502" sldId="2076136892"/>
            <ac:picMk id="95" creationId="{7C0495D3-6A88-450C-ADB7-68284CFD572D}"/>
          </ac:picMkLst>
        </pc:picChg>
        <pc:picChg chg="add del mod">
          <ac:chgData name="Mark Fussell" userId="a4bd7092ffd7c823" providerId="LiveId" clId="{96EBE614-1F17-4167-AAFE-01D697B10BD4}" dt="2022-03-01T23:29:41.029" v="961" actId="478"/>
          <ac:picMkLst>
            <pc:docMk/>
            <pc:sldMk cId="2844481502" sldId="2076136892"/>
            <ac:picMk id="97" creationId="{41B2F9EA-FC27-4933-9D6B-648359D945D7}"/>
          </ac:picMkLst>
        </pc:picChg>
        <pc:picChg chg="add mod">
          <ac:chgData name="Mark Fussell" userId="a4bd7092ffd7c823" providerId="LiveId" clId="{96EBE614-1F17-4167-AAFE-01D697B10BD4}" dt="2022-03-03T00:45:48.756" v="1224" actId="1076"/>
          <ac:picMkLst>
            <pc:docMk/>
            <pc:sldMk cId="2844481502" sldId="2076136892"/>
            <ac:picMk id="98" creationId="{3B7DDCB5-F3C6-46D5-A92F-DF1E6A107385}"/>
          </ac:picMkLst>
        </pc:picChg>
        <pc:picChg chg="mod">
          <ac:chgData name="Mark Fussell" userId="a4bd7092ffd7c823" providerId="LiveId" clId="{96EBE614-1F17-4167-AAFE-01D697B10BD4}" dt="2022-03-03T00:43:50.149" v="1180"/>
          <ac:picMkLst>
            <pc:docMk/>
            <pc:sldMk cId="2844481502" sldId="2076136892"/>
            <ac:picMk id="106" creationId="{1A2799E5-B919-4966-BC99-2A84228FE0CC}"/>
          </ac:picMkLst>
        </pc:picChg>
        <pc:picChg chg="mod">
          <ac:chgData name="Mark Fussell" userId="a4bd7092ffd7c823" providerId="LiveId" clId="{96EBE614-1F17-4167-AAFE-01D697B10BD4}" dt="2022-03-03T00:43:50.149" v="1180"/>
          <ac:picMkLst>
            <pc:docMk/>
            <pc:sldMk cId="2844481502" sldId="2076136892"/>
            <ac:picMk id="107" creationId="{523C2FC6-B269-4979-835A-E5101EBE55ED}"/>
          </ac:picMkLst>
        </pc:picChg>
        <pc:picChg chg="mod">
          <ac:chgData name="Mark Fussell" userId="a4bd7092ffd7c823" providerId="LiveId" clId="{96EBE614-1F17-4167-AAFE-01D697B10BD4}" dt="2022-03-01T23:07:54.898" v="672" actId="165"/>
          <ac:picMkLst>
            <pc:docMk/>
            <pc:sldMk cId="2844481502" sldId="2076136892"/>
            <ac:picMk id="119" creationId="{EF2A3A28-F336-47BF-A76E-0D5074501855}"/>
          </ac:picMkLst>
        </pc:picChg>
        <pc:picChg chg="mod">
          <ac:chgData name="Mark Fussell" userId="a4bd7092ffd7c823" providerId="LiveId" clId="{96EBE614-1F17-4167-AAFE-01D697B10BD4}" dt="2022-03-03T00:45:00.697" v="1214"/>
          <ac:picMkLst>
            <pc:docMk/>
            <pc:sldMk cId="2844481502" sldId="2076136892"/>
            <ac:picMk id="140" creationId="{8179D24E-AECE-4300-820F-EC30D8BFDCAE}"/>
          </ac:picMkLst>
        </pc:picChg>
        <pc:picChg chg="mod">
          <ac:chgData name="Mark Fussell" userId="a4bd7092ffd7c823" providerId="LiveId" clId="{96EBE614-1F17-4167-AAFE-01D697B10BD4}" dt="2022-03-03T00:45:00.697" v="1214"/>
          <ac:picMkLst>
            <pc:docMk/>
            <pc:sldMk cId="2844481502" sldId="2076136892"/>
            <ac:picMk id="141" creationId="{4156EB22-CCD8-475E-9775-7723AA10FF65}"/>
          </ac:picMkLst>
        </pc:picChg>
        <pc:cxnChg chg="mod">
          <ac:chgData name="Mark Fussell" userId="a4bd7092ffd7c823" providerId="LiveId" clId="{96EBE614-1F17-4167-AAFE-01D697B10BD4}" dt="2022-03-01T23:07:25.150" v="666" actId="165"/>
          <ac:cxnSpMkLst>
            <pc:docMk/>
            <pc:sldMk cId="2844481502" sldId="2076136892"/>
            <ac:cxnSpMk id="76" creationId="{5D9BC6A1-6F8C-490C-B2B0-6101754AA06C}"/>
          </ac:cxnSpMkLst>
        </pc:cxnChg>
        <pc:cxnChg chg="mod">
          <ac:chgData name="Mark Fussell" userId="a4bd7092ffd7c823" providerId="LiveId" clId="{96EBE614-1F17-4167-AAFE-01D697B10BD4}" dt="2022-03-01T23:07:57.191" v="673" actId="478"/>
          <ac:cxnSpMkLst>
            <pc:docMk/>
            <pc:sldMk cId="2844481502" sldId="2076136892"/>
            <ac:cxnSpMk id="122" creationId="{4CF48CB5-CC50-4582-AFE3-B5D19B113F9C}"/>
          </ac:cxnSpMkLst>
        </pc:cxnChg>
        <pc:cxnChg chg="mod">
          <ac:chgData name="Mark Fussell" userId="a4bd7092ffd7c823" providerId="LiveId" clId="{96EBE614-1F17-4167-AAFE-01D697B10BD4}" dt="2022-03-01T23:07:54.898" v="672" actId="165"/>
          <ac:cxnSpMkLst>
            <pc:docMk/>
            <pc:sldMk cId="2844481502" sldId="2076136892"/>
            <ac:cxnSpMk id="126" creationId="{C41C61CA-D281-4042-9818-811D4AFA07DF}"/>
          </ac:cxnSpMkLst>
        </pc:cxnChg>
        <pc:cxnChg chg="mod">
          <ac:chgData name="Mark Fussell" userId="a4bd7092ffd7c823" providerId="LiveId" clId="{96EBE614-1F17-4167-AAFE-01D697B10BD4}" dt="2022-03-03T00:43:49.162" v="1179" actId="478"/>
          <ac:cxnSpMkLst>
            <pc:docMk/>
            <pc:sldMk cId="2844481502" sldId="2076136892"/>
            <ac:cxnSpMk id="138" creationId="{8DB1C4DC-ACBB-4A34-8A9F-629437816652}"/>
          </ac:cxnSpMkLst>
        </pc:cxnChg>
        <pc:cxnChg chg="mod">
          <ac:chgData name="Mark Fussell" userId="a4bd7092ffd7c823" providerId="LiveId" clId="{96EBE614-1F17-4167-AAFE-01D697B10BD4}" dt="2022-03-03T00:45:00.151" v="1213" actId="478"/>
          <ac:cxnSpMkLst>
            <pc:docMk/>
            <pc:sldMk cId="2844481502" sldId="2076136892"/>
            <ac:cxnSpMk id="147" creationId="{AF50C2F9-8309-46F5-B04C-CDF5A3981717}"/>
          </ac:cxnSpMkLst>
        </pc:cxnChg>
        <pc:cxnChg chg="mod">
          <ac:chgData name="Mark Fussell" userId="a4bd7092ffd7c823" providerId="LiveId" clId="{96EBE614-1F17-4167-AAFE-01D697B10BD4}" dt="2022-03-03T00:45:00.151" v="1213" actId="478"/>
          <ac:cxnSpMkLst>
            <pc:docMk/>
            <pc:sldMk cId="2844481502" sldId="2076136892"/>
            <ac:cxnSpMk id="180" creationId="{4F6745ED-C0C3-4844-9B61-45983AAC9232}"/>
          </ac:cxnSpMkLst>
        </pc:cxnChg>
        <pc:cxnChg chg="mod">
          <ac:chgData name="Mark Fussell" userId="a4bd7092ffd7c823" providerId="LiveId" clId="{96EBE614-1F17-4167-AAFE-01D697B10BD4}" dt="2022-03-03T00:43:49.162" v="1179" actId="478"/>
          <ac:cxnSpMkLst>
            <pc:docMk/>
            <pc:sldMk cId="2844481502" sldId="2076136892"/>
            <ac:cxnSpMk id="185" creationId="{9F2E594F-5CC7-4723-8CF5-20F592ADD9F7}"/>
          </ac:cxnSpMkLst>
        </pc:cxnChg>
      </pc:sldChg>
      <pc:sldChg chg="addSp delSp modSp del mod">
        <pc:chgData name="Mark Fussell" userId="a4bd7092ffd7c823" providerId="LiveId" clId="{96EBE614-1F17-4167-AAFE-01D697B10BD4}" dt="2022-03-01T23:13:20.760" v="747" actId="47"/>
        <pc:sldMkLst>
          <pc:docMk/>
          <pc:sldMk cId="1859001266" sldId="2076136894"/>
        </pc:sldMkLst>
        <pc:spChg chg="add del mod">
          <ac:chgData name="Mark Fussell" userId="a4bd7092ffd7c823" providerId="LiveId" clId="{96EBE614-1F17-4167-AAFE-01D697B10BD4}" dt="2022-03-01T23:07:02.515" v="665"/>
          <ac:spMkLst>
            <pc:docMk/>
            <pc:sldMk cId="1859001266" sldId="2076136894"/>
            <ac:spMk id="58" creationId="{B9F540E3-91DB-4EBA-865E-4CBCD0949398}"/>
          </ac:spMkLst>
        </pc:spChg>
        <pc:spChg chg="mod">
          <ac:chgData name="Mark Fussell" userId="a4bd7092ffd7c823" providerId="LiveId" clId="{96EBE614-1F17-4167-AAFE-01D697B10BD4}" dt="2022-03-01T23:10:27.216" v="709"/>
          <ac:spMkLst>
            <pc:docMk/>
            <pc:sldMk cId="1859001266" sldId="2076136894"/>
            <ac:spMk id="66" creationId="{0C2054F7-9209-487E-8A44-A573DB8A886A}"/>
          </ac:spMkLst>
        </pc:spChg>
        <pc:spChg chg="mod">
          <ac:chgData name="Mark Fussell" userId="a4bd7092ffd7c823" providerId="LiveId" clId="{96EBE614-1F17-4167-AAFE-01D697B10BD4}" dt="2022-03-01T23:10:27.216" v="709"/>
          <ac:spMkLst>
            <pc:docMk/>
            <pc:sldMk cId="1859001266" sldId="2076136894"/>
            <ac:spMk id="69" creationId="{51FCE7C4-74A3-4EF0-866F-25B5F77D6E88}"/>
          </ac:spMkLst>
        </pc:spChg>
        <pc:spChg chg="mod">
          <ac:chgData name="Mark Fussell" userId="a4bd7092ffd7c823" providerId="LiveId" clId="{96EBE614-1F17-4167-AAFE-01D697B10BD4}" dt="2022-03-01T23:10:04.688" v="706" actId="165"/>
          <ac:spMkLst>
            <pc:docMk/>
            <pc:sldMk cId="1859001266" sldId="2076136894"/>
            <ac:spMk id="75" creationId="{A8E29BB0-AA38-4933-B6EE-0E1731F66867}"/>
          </ac:spMkLst>
        </pc:spChg>
        <pc:spChg chg="mod">
          <ac:chgData name="Mark Fussell" userId="a4bd7092ffd7c823" providerId="LiveId" clId="{96EBE614-1F17-4167-AAFE-01D697B10BD4}" dt="2022-03-01T23:10:04.688" v="706" actId="165"/>
          <ac:spMkLst>
            <pc:docMk/>
            <pc:sldMk cId="1859001266" sldId="2076136894"/>
            <ac:spMk id="77" creationId="{6B5F1315-F735-4BA8-86B2-5AC92B4CF445}"/>
          </ac:spMkLst>
        </pc:spChg>
        <pc:spChg chg="mod">
          <ac:chgData name="Mark Fussell" userId="a4bd7092ffd7c823" providerId="LiveId" clId="{96EBE614-1F17-4167-AAFE-01D697B10BD4}" dt="2022-03-01T23:10:04.688" v="706" actId="165"/>
          <ac:spMkLst>
            <pc:docMk/>
            <pc:sldMk cId="1859001266" sldId="2076136894"/>
            <ac:spMk id="79" creationId="{3ADA7132-ACC5-4B2C-B7FF-C9B8E2D7FAFB}"/>
          </ac:spMkLst>
        </pc:spChg>
        <pc:spChg chg="mod">
          <ac:chgData name="Mark Fussell" userId="a4bd7092ffd7c823" providerId="LiveId" clId="{96EBE614-1F17-4167-AAFE-01D697B10BD4}" dt="2022-03-01T23:10:04.688" v="706" actId="165"/>
          <ac:spMkLst>
            <pc:docMk/>
            <pc:sldMk cId="1859001266" sldId="2076136894"/>
            <ac:spMk id="81" creationId="{99BCB6BB-228F-4486-87A5-AE59E0F01C6F}"/>
          </ac:spMkLst>
        </pc:spChg>
        <pc:spChg chg="mod">
          <ac:chgData name="Mark Fussell" userId="a4bd7092ffd7c823" providerId="LiveId" clId="{96EBE614-1F17-4167-AAFE-01D697B10BD4}" dt="2022-03-01T23:10:07.890" v="707" actId="165"/>
          <ac:spMkLst>
            <pc:docMk/>
            <pc:sldMk cId="1859001266" sldId="2076136894"/>
            <ac:spMk id="82" creationId="{E8885EAD-8F9B-4C0F-8345-C6F8B1D352AC}"/>
          </ac:spMkLst>
        </pc:spChg>
        <pc:spChg chg="mod">
          <ac:chgData name="Mark Fussell" userId="a4bd7092ffd7c823" providerId="LiveId" clId="{96EBE614-1F17-4167-AAFE-01D697B10BD4}" dt="2022-03-01T23:10:07.890" v="707" actId="165"/>
          <ac:spMkLst>
            <pc:docMk/>
            <pc:sldMk cId="1859001266" sldId="2076136894"/>
            <ac:spMk id="83" creationId="{F0FE8746-22B2-4DE9-9F48-C56A3A4B756D}"/>
          </ac:spMkLst>
        </pc:spChg>
        <pc:spChg chg="mod">
          <ac:chgData name="Mark Fussell" userId="a4bd7092ffd7c823" providerId="LiveId" clId="{96EBE614-1F17-4167-AAFE-01D697B10BD4}" dt="2022-03-01T23:10:07.890" v="707" actId="165"/>
          <ac:spMkLst>
            <pc:docMk/>
            <pc:sldMk cId="1859001266" sldId="2076136894"/>
            <ac:spMk id="85" creationId="{0E68F014-81ED-4E37-95ED-DEEB13DB0B11}"/>
          </ac:spMkLst>
        </pc:spChg>
        <pc:spChg chg="mod">
          <ac:chgData name="Mark Fussell" userId="a4bd7092ffd7c823" providerId="LiveId" clId="{96EBE614-1F17-4167-AAFE-01D697B10BD4}" dt="2022-03-01T23:10:07.890" v="707" actId="165"/>
          <ac:spMkLst>
            <pc:docMk/>
            <pc:sldMk cId="1859001266" sldId="2076136894"/>
            <ac:spMk id="86" creationId="{115A170F-C700-40B1-97B5-6F47313C4472}"/>
          </ac:spMkLst>
        </pc:spChg>
        <pc:spChg chg="mod">
          <ac:chgData name="Mark Fussell" userId="a4bd7092ffd7c823" providerId="LiveId" clId="{96EBE614-1F17-4167-AAFE-01D697B10BD4}" dt="2022-03-01T23:10:07.890" v="707" actId="165"/>
          <ac:spMkLst>
            <pc:docMk/>
            <pc:sldMk cId="1859001266" sldId="2076136894"/>
            <ac:spMk id="87" creationId="{CA3B26AB-86A0-4697-9093-C58147491A2A}"/>
          </ac:spMkLst>
        </pc:spChg>
        <pc:spChg chg="mod">
          <ac:chgData name="Mark Fussell" userId="a4bd7092ffd7c823" providerId="LiveId" clId="{96EBE614-1F17-4167-AAFE-01D697B10BD4}" dt="2022-03-01T23:10:07.890" v="707" actId="165"/>
          <ac:spMkLst>
            <pc:docMk/>
            <pc:sldMk cId="1859001266" sldId="2076136894"/>
            <ac:spMk id="88" creationId="{12B64F1F-BC17-4084-A882-325C64A71638}"/>
          </ac:spMkLst>
        </pc:spChg>
        <pc:spChg chg="mod">
          <ac:chgData name="Mark Fussell" userId="a4bd7092ffd7c823" providerId="LiveId" clId="{96EBE614-1F17-4167-AAFE-01D697B10BD4}" dt="2022-03-01T23:10:04.688" v="706" actId="165"/>
          <ac:spMkLst>
            <pc:docMk/>
            <pc:sldMk cId="1859001266" sldId="2076136894"/>
            <ac:spMk id="111" creationId="{16D36EA7-B7CF-4F04-A8F1-5174A11CAC54}"/>
          </ac:spMkLst>
        </pc:spChg>
        <pc:spChg chg="mod">
          <ac:chgData name="Mark Fussell" userId="a4bd7092ffd7c823" providerId="LiveId" clId="{96EBE614-1F17-4167-AAFE-01D697B10BD4}" dt="2022-03-01T23:10:04.688" v="706" actId="165"/>
          <ac:spMkLst>
            <pc:docMk/>
            <pc:sldMk cId="1859001266" sldId="2076136894"/>
            <ac:spMk id="112" creationId="{86B67A28-AF03-4F6A-8C1F-013207B8E006}"/>
          </ac:spMkLst>
        </pc:spChg>
        <pc:spChg chg="mod">
          <ac:chgData name="Mark Fussell" userId="a4bd7092ffd7c823" providerId="LiveId" clId="{96EBE614-1F17-4167-AAFE-01D697B10BD4}" dt="2022-03-01T23:10:04.688" v="706" actId="165"/>
          <ac:spMkLst>
            <pc:docMk/>
            <pc:sldMk cId="1859001266" sldId="2076136894"/>
            <ac:spMk id="113" creationId="{B4DE51ED-2367-48E4-8052-D20B83E3B646}"/>
          </ac:spMkLst>
        </pc:spChg>
        <pc:spChg chg="mod">
          <ac:chgData name="Mark Fussell" userId="a4bd7092ffd7c823" providerId="LiveId" clId="{96EBE614-1F17-4167-AAFE-01D697B10BD4}" dt="2022-03-01T23:10:04.688" v="706" actId="165"/>
          <ac:spMkLst>
            <pc:docMk/>
            <pc:sldMk cId="1859001266" sldId="2076136894"/>
            <ac:spMk id="114" creationId="{1895B1EA-19B3-4EDB-927D-D3A86023E5D3}"/>
          </ac:spMkLst>
        </pc:spChg>
        <pc:spChg chg="mod">
          <ac:chgData name="Mark Fussell" userId="a4bd7092ffd7c823" providerId="LiveId" clId="{96EBE614-1F17-4167-AAFE-01D697B10BD4}" dt="2022-03-01T23:10:04.688" v="706" actId="165"/>
          <ac:spMkLst>
            <pc:docMk/>
            <pc:sldMk cId="1859001266" sldId="2076136894"/>
            <ac:spMk id="115" creationId="{628B0E99-2AFA-4BC6-A6E4-98277E40815D}"/>
          </ac:spMkLst>
        </pc:spChg>
        <pc:spChg chg="mod">
          <ac:chgData name="Mark Fussell" userId="a4bd7092ffd7c823" providerId="LiveId" clId="{96EBE614-1F17-4167-AAFE-01D697B10BD4}" dt="2022-03-01T23:10:04.688" v="706" actId="165"/>
          <ac:spMkLst>
            <pc:docMk/>
            <pc:sldMk cId="1859001266" sldId="2076136894"/>
            <ac:spMk id="116" creationId="{D27608A3-3AF2-42B4-8443-AF9EAF20EF49}"/>
          </ac:spMkLst>
        </pc:spChg>
        <pc:spChg chg="mod">
          <ac:chgData name="Mark Fussell" userId="a4bd7092ffd7c823" providerId="LiveId" clId="{96EBE614-1F17-4167-AAFE-01D697B10BD4}" dt="2022-03-01T23:10:07.890" v="707" actId="165"/>
          <ac:spMkLst>
            <pc:docMk/>
            <pc:sldMk cId="1859001266" sldId="2076136894"/>
            <ac:spMk id="118" creationId="{485FDE8F-B1A5-47B7-B208-3A7D92B36EE0}"/>
          </ac:spMkLst>
        </pc:spChg>
        <pc:spChg chg="mod">
          <ac:chgData name="Mark Fussell" userId="a4bd7092ffd7c823" providerId="LiveId" clId="{96EBE614-1F17-4167-AAFE-01D697B10BD4}" dt="2022-03-01T23:10:07.890" v="707" actId="165"/>
          <ac:spMkLst>
            <pc:docMk/>
            <pc:sldMk cId="1859001266" sldId="2076136894"/>
            <ac:spMk id="120" creationId="{10605133-D191-40A6-BA78-576A280FD183}"/>
          </ac:spMkLst>
        </pc:spChg>
        <pc:spChg chg="mod">
          <ac:chgData name="Mark Fussell" userId="a4bd7092ffd7c823" providerId="LiveId" clId="{96EBE614-1F17-4167-AAFE-01D697B10BD4}" dt="2022-03-01T23:10:07.890" v="707" actId="165"/>
          <ac:spMkLst>
            <pc:docMk/>
            <pc:sldMk cId="1859001266" sldId="2076136894"/>
            <ac:spMk id="125" creationId="{C2175938-E13B-4652-8E7E-25A48C857370}"/>
          </ac:spMkLst>
        </pc:spChg>
        <pc:spChg chg="mod">
          <ac:chgData name="Mark Fussell" userId="a4bd7092ffd7c823" providerId="LiveId" clId="{96EBE614-1F17-4167-AAFE-01D697B10BD4}" dt="2022-03-01T23:10:07.890" v="707" actId="165"/>
          <ac:spMkLst>
            <pc:docMk/>
            <pc:sldMk cId="1859001266" sldId="2076136894"/>
            <ac:spMk id="127" creationId="{7C92C16E-A0B7-40EA-B75B-25A107656ECD}"/>
          </ac:spMkLst>
        </pc:spChg>
        <pc:grpChg chg="add del mod">
          <ac:chgData name="Mark Fussell" userId="a4bd7092ffd7c823" providerId="LiveId" clId="{96EBE614-1F17-4167-AAFE-01D697B10BD4}" dt="2022-03-01T23:11:45.572" v="727" actId="1076"/>
          <ac:grpSpMkLst>
            <pc:docMk/>
            <pc:sldMk cId="1859001266" sldId="2076136894"/>
            <ac:grpSpMk id="64" creationId="{663517A5-4131-44DC-9BE1-8893463D7F35}"/>
          </ac:grpSpMkLst>
        </pc:grpChg>
        <pc:grpChg chg="add del mod">
          <ac:chgData name="Mark Fussell" userId="a4bd7092ffd7c823" providerId="LiveId" clId="{96EBE614-1F17-4167-AAFE-01D697B10BD4}" dt="2022-03-01T23:11:44.060" v="725" actId="1076"/>
          <ac:grpSpMkLst>
            <pc:docMk/>
            <pc:sldMk cId="1859001266" sldId="2076136894"/>
            <ac:grpSpMk id="67" creationId="{1346F601-DF91-488C-A837-832C686034D3}"/>
          </ac:grpSpMkLst>
        </pc:grpChg>
        <pc:grpChg chg="add del mod topLvl">
          <ac:chgData name="Mark Fussell" userId="a4bd7092ffd7c823" providerId="LiveId" clId="{96EBE614-1F17-4167-AAFE-01D697B10BD4}" dt="2022-03-01T23:11:41.332" v="722" actId="478"/>
          <ac:grpSpMkLst>
            <pc:docMk/>
            <pc:sldMk cId="1859001266" sldId="2076136894"/>
            <ac:grpSpMk id="72" creationId="{84E37415-1555-45E5-9CF0-35F5AB170A0B}"/>
          </ac:grpSpMkLst>
        </pc:grpChg>
        <pc:grpChg chg="add del mod topLvl">
          <ac:chgData name="Mark Fussell" userId="a4bd7092ffd7c823" providerId="LiveId" clId="{96EBE614-1F17-4167-AAFE-01D697B10BD4}" dt="2022-03-01T23:11:41.332" v="722" actId="478"/>
          <ac:grpSpMkLst>
            <pc:docMk/>
            <pc:sldMk cId="1859001266" sldId="2076136894"/>
            <ac:grpSpMk id="105" creationId="{C4D7FD0A-7408-4111-A6E4-731E4DDFC60C}"/>
          </ac:grpSpMkLst>
        </pc:grpChg>
        <pc:grpChg chg="add del mod topLvl">
          <ac:chgData name="Mark Fussell" userId="a4bd7092ffd7c823" providerId="LiveId" clId="{96EBE614-1F17-4167-AAFE-01D697B10BD4}" dt="2022-03-01T23:11:41.332" v="722" actId="478"/>
          <ac:grpSpMkLst>
            <pc:docMk/>
            <pc:sldMk cId="1859001266" sldId="2076136894"/>
            <ac:grpSpMk id="110" creationId="{373BF986-C954-4595-8092-674F0C0FF327}"/>
          </ac:grpSpMkLst>
        </pc:grpChg>
        <pc:grpChg chg="add del mod topLvl">
          <ac:chgData name="Mark Fussell" userId="a4bd7092ffd7c823" providerId="LiveId" clId="{96EBE614-1F17-4167-AAFE-01D697B10BD4}" dt="2022-03-01T23:11:41.332" v="722" actId="478"/>
          <ac:grpSpMkLst>
            <pc:docMk/>
            <pc:sldMk cId="1859001266" sldId="2076136894"/>
            <ac:grpSpMk id="117" creationId="{97D8C6D9-0445-4F5F-A7E3-26F50805766A}"/>
          </ac:grpSpMkLst>
        </pc:grpChg>
        <pc:grpChg chg="mod topLvl">
          <ac:chgData name="Mark Fussell" userId="a4bd7092ffd7c823" providerId="LiveId" clId="{96EBE614-1F17-4167-AAFE-01D697B10BD4}" dt="2022-03-01T23:10:04.688" v="706" actId="165"/>
          <ac:grpSpMkLst>
            <pc:docMk/>
            <pc:sldMk cId="1859001266" sldId="2076136894"/>
            <ac:grpSpMk id="121" creationId="{D59CAC35-0D1B-462C-A14B-51844C5AB950}"/>
          </ac:grpSpMkLst>
        </pc:grpChg>
        <pc:grpChg chg="mod topLvl">
          <ac:chgData name="Mark Fussell" userId="a4bd7092ffd7c823" providerId="LiveId" clId="{96EBE614-1F17-4167-AAFE-01D697B10BD4}" dt="2022-03-01T23:10:07.890" v="707" actId="165"/>
          <ac:grpSpMkLst>
            <pc:docMk/>
            <pc:sldMk cId="1859001266" sldId="2076136894"/>
            <ac:grpSpMk id="124" creationId="{D88252E8-E21F-447D-95E9-FD41223D6B9D}"/>
          </ac:grpSpMkLst>
        </pc:grpChg>
        <pc:grpChg chg="del">
          <ac:chgData name="Mark Fussell" userId="a4bd7092ffd7c823" providerId="LiveId" clId="{96EBE614-1F17-4167-AAFE-01D697B10BD4}" dt="2022-03-01T23:10:07.890" v="707" actId="165"/>
          <ac:grpSpMkLst>
            <pc:docMk/>
            <pc:sldMk cId="1859001266" sldId="2076136894"/>
            <ac:grpSpMk id="209" creationId="{FA5D0A9B-833C-4568-82A6-48EB5BAD0F1D}"/>
          </ac:grpSpMkLst>
        </pc:grpChg>
        <pc:grpChg chg="del">
          <ac:chgData name="Mark Fussell" userId="a4bd7092ffd7c823" providerId="LiveId" clId="{96EBE614-1F17-4167-AAFE-01D697B10BD4}" dt="2022-03-01T23:10:04.688" v="706" actId="165"/>
          <ac:grpSpMkLst>
            <pc:docMk/>
            <pc:sldMk cId="1859001266" sldId="2076136894"/>
            <ac:grpSpMk id="210" creationId="{4CD4CA6A-8B71-46DD-9E2D-5E681716082B}"/>
          </ac:grpSpMkLst>
        </pc:grpChg>
        <pc:picChg chg="add del mod">
          <ac:chgData name="Mark Fussell" userId="a4bd7092ffd7c823" providerId="LiveId" clId="{96EBE614-1F17-4167-AAFE-01D697B10BD4}" dt="2022-03-01T23:11:43.647" v="724" actId="1076"/>
          <ac:picMkLst>
            <pc:docMk/>
            <pc:sldMk cId="1859001266" sldId="2076136894"/>
            <ac:picMk id="59" creationId="{50014C73-FD39-49D1-A7E3-AD8C65E814B3}"/>
          </ac:picMkLst>
        </pc:picChg>
        <pc:picChg chg="add del mod">
          <ac:chgData name="Mark Fussell" userId="a4bd7092ffd7c823" providerId="LiveId" clId="{96EBE614-1F17-4167-AAFE-01D697B10BD4}" dt="2022-03-01T23:11:45.057" v="726" actId="1076"/>
          <ac:picMkLst>
            <pc:docMk/>
            <pc:sldMk cId="1859001266" sldId="2076136894"/>
            <ac:picMk id="61" creationId="{32A3D89C-BAB0-4696-8834-81C48ADFA134}"/>
          </ac:picMkLst>
        </pc:picChg>
        <pc:picChg chg="mod">
          <ac:chgData name="Mark Fussell" userId="a4bd7092ffd7c823" providerId="LiveId" clId="{96EBE614-1F17-4167-AAFE-01D697B10BD4}" dt="2022-03-01T23:10:27.216" v="709"/>
          <ac:picMkLst>
            <pc:docMk/>
            <pc:sldMk cId="1859001266" sldId="2076136894"/>
            <ac:picMk id="65" creationId="{370942E9-1655-4FBB-8E87-A3F6598E092B}"/>
          </ac:picMkLst>
        </pc:picChg>
        <pc:picChg chg="mod">
          <ac:chgData name="Mark Fussell" userId="a4bd7092ffd7c823" providerId="LiveId" clId="{96EBE614-1F17-4167-AAFE-01D697B10BD4}" dt="2022-03-01T23:10:27.216" v="709"/>
          <ac:picMkLst>
            <pc:docMk/>
            <pc:sldMk cId="1859001266" sldId="2076136894"/>
            <ac:picMk id="68" creationId="{576D2D4D-868F-462C-992F-D7C0825AA751}"/>
          </ac:picMkLst>
        </pc:picChg>
        <pc:picChg chg="mod">
          <ac:chgData name="Mark Fussell" userId="a4bd7092ffd7c823" providerId="LiveId" clId="{96EBE614-1F17-4167-AAFE-01D697B10BD4}" dt="2022-03-01T23:10:04.688" v="706" actId="165"/>
          <ac:picMkLst>
            <pc:docMk/>
            <pc:sldMk cId="1859001266" sldId="2076136894"/>
            <ac:picMk id="80" creationId="{8A9A8128-83F3-4E14-A453-B46D0B9F3CF5}"/>
          </ac:picMkLst>
        </pc:picChg>
        <pc:picChg chg="mod">
          <ac:chgData name="Mark Fussell" userId="a4bd7092ffd7c823" providerId="LiveId" clId="{96EBE614-1F17-4167-AAFE-01D697B10BD4}" dt="2022-03-01T23:10:07.890" v="707" actId="165"/>
          <ac:picMkLst>
            <pc:docMk/>
            <pc:sldMk cId="1859001266" sldId="2076136894"/>
            <ac:picMk id="119" creationId="{EF2A3A28-F336-47BF-A76E-0D5074501855}"/>
          </ac:picMkLst>
        </pc:picChg>
        <pc:cxnChg chg="mod">
          <ac:chgData name="Mark Fussell" userId="a4bd7092ffd7c823" providerId="LiveId" clId="{96EBE614-1F17-4167-AAFE-01D697B10BD4}" dt="2022-03-01T23:10:04.688" v="706" actId="165"/>
          <ac:cxnSpMkLst>
            <pc:docMk/>
            <pc:sldMk cId="1859001266" sldId="2076136894"/>
            <ac:cxnSpMk id="76" creationId="{5D9BC6A1-6F8C-490C-B2B0-6101754AA06C}"/>
          </ac:cxnSpMkLst>
        </pc:cxnChg>
        <pc:cxnChg chg="mod">
          <ac:chgData name="Mark Fussell" userId="a4bd7092ffd7c823" providerId="LiveId" clId="{96EBE614-1F17-4167-AAFE-01D697B10BD4}" dt="2022-03-01T23:11:41.332" v="722" actId="478"/>
          <ac:cxnSpMkLst>
            <pc:docMk/>
            <pc:sldMk cId="1859001266" sldId="2076136894"/>
            <ac:cxnSpMk id="122" creationId="{4CF48CB5-CC50-4582-AFE3-B5D19B113F9C}"/>
          </ac:cxnSpMkLst>
        </pc:cxnChg>
        <pc:cxnChg chg="mod">
          <ac:chgData name="Mark Fussell" userId="a4bd7092ffd7c823" providerId="LiveId" clId="{96EBE614-1F17-4167-AAFE-01D697B10BD4}" dt="2022-03-01T23:10:07.890" v="707" actId="165"/>
          <ac:cxnSpMkLst>
            <pc:docMk/>
            <pc:sldMk cId="1859001266" sldId="2076136894"/>
            <ac:cxnSpMk id="126" creationId="{C41C61CA-D281-4042-9818-811D4AFA07DF}"/>
          </ac:cxnSpMkLst>
        </pc:cxnChg>
        <pc:cxnChg chg="mod">
          <ac:chgData name="Mark Fussell" userId="a4bd7092ffd7c823" providerId="LiveId" clId="{96EBE614-1F17-4167-AAFE-01D697B10BD4}" dt="2022-03-01T23:11:41.332" v="722" actId="478"/>
          <ac:cxnSpMkLst>
            <pc:docMk/>
            <pc:sldMk cId="1859001266" sldId="2076136894"/>
            <ac:cxnSpMk id="138" creationId="{8DB1C4DC-ACBB-4A34-8A9F-629437816652}"/>
          </ac:cxnSpMkLst>
        </pc:cxnChg>
        <pc:cxnChg chg="mod">
          <ac:chgData name="Mark Fussell" userId="a4bd7092ffd7c823" providerId="LiveId" clId="{96EBE614-1F17-4167-AAFE-01D697B10BD4}" dt="2022-03-01T23:11:41.332" v="722" actId="478"/>
          <ac:cxnSpMkLst>
            <pc:docMk/>
            <pc:sldMk cId="1859001266" sldId="2076136894"/>
            <ac:cxnSpMk id="143" creationId="{6AB20D00-D828-4448-BB7B-D0BABC254D09}"/>
          </ac:cxnSpMkLst>
        </pc:cxnChg>
        <pc:cxnChg chg="mod">
          <ac:chgData name="Mark Fussell" userId="a4bd7092ffd7c823" providerId="LiveId" clId="{96EBE614-1F17-4167-AAFE-01D697B10BD4}" dt="2022-03-01T23:11:41.332" v="722" actId="478"/>
          <ac:cxnSpMkLst>
            <pc:docMk/>
            <pc:sldMk cId="1859001266" sldId="2076136894"/>
            <ac:cxnSpMk id="147" creationId="{AF50C2F9-8309-46F5-B04C-CDF5A3981717}"/>
          </ac:cxnSpMkLst>
        </pc:cxnChg>
      </pc:sldChg>
      <pc:sldChg chg="modSp mod">
        <pc:chgData name="Mark Fussell" userId="a4bd7092ffd7c823" providerId="LiveId" clId="{96EBE614-1F17-4167-AAFE-01D697B10BD4}" dt="2022-03-03T22:54:09.535" v="2229" actId="20577"/>
        <pc:sldMkLst>
          <pc:docMk/>
          <pc:sldMk cId="370755673" sldId="2076136898"/>
        </pc:sldMkLst>
        <pc:spChg chg="mod">
          <ac:chgData name="Mark Fussell" userId="a4bd7092ffd7c823" providerId="LiveId" clId="{96EBE614-1F17-4167-AAFE-01D697B10BD4}" dt="2022-03-03T22:54:09.535" v="2229" actId="20577"/>
          <ac:spMkLst>
            <pc:docMk/>
            <pc:sldMk cId="370755673" sldId="2076136898"/>
            <ac:spMk id="3" creationId="{4C9337DB-FBDE-40F6-8F2D-7CAC7542050F}"/>
          </ac:spMkLst>
        </pc:spChg>
      </pc:sldChg>
      <pc:sldChg chg="del">
        <pc:chgData name="Mark Fussell" userId="a4bd7092ffd7c823" providerId="LiveId" clId="{96EBE614-1F17-4167-AAFE-01D697B10BD4}" dt="2022-03-03T22:55:32.316" v="2243" actId="47"/>
        <pc:sldMkLst>
          <pc:docMk/>
          <pc:sldMk cId="789819900" sldId="2076136900"/>
        </pc:sldMkLst>
      </pc:sldChg>
      <pc:sldChg chg="del">
        <pc:chgData name="Mark Fussell" userId="a4bd7092ffd7c823" providerId="LiveId" clId="{96EBE614-1F17-4167-AAFE-01D697B10BD4}" dt="2022-03-03T22:55:23.363" v="2241" actId="47"/>
        <pc:sldMkLst>
          <pc:docMk/>
          <pc:sldMk cId="901352481" sldId="2076137650"/>
        </pc:sldMkLst>
      </pc:sldChg>
      <pc:sldChg chg="addSp delSp modSp mod modAnim">
        <pc:chgData name="Mark Fussell" userId="a4bd7092ffd7c823" providerId="LiveId" clId="{96EBE614-1F17-4167-AAFE-01D697B10BD4}" dt="2022-03-03T02:14:48.612" v="1480" actId="14100"/>
        <pc:sldMkLst>
          <pc:docMk/>
          <pc:sldMk cId="3000013396" sldId="2076137732"/>
        </pc:sldMkLst>
        <pc:spChg chg="del mod">
          <ac:chgData name="Mark Fussell" userId="a4bd7092ffd7c823" providerId="LiveId" clId="{96EBE614-1F17-4167-AAFE-01D697B10BD4}" dt="2022-02-25T06:37:17.746" v="171" actId="478"/>
          <ac:spMkLst>
            <pc:docMk/>
            <pc:sldMk cId="3000013396" sldId="2076137732"/>
            <ac:spMk id="10" creationId="{04E11795-CEA7-4B85-A208-7FE3433D4F06}"/>
          </ac:spMkLst>
        </pc:spChg>
        <pc:spChg chg="del">
          <ac:chgData name="Mark Fussell" userId="a4bd7092ffd7c823" providerId="LiveId" clId="{96EBE614-1F17-4167-AAFE-01D697B10BD4}" dt="2022-02-25T06:22:11.935" v="8" actId="478"/>
          <ac:spMkLst>
            <pc:docMk/>
            <pc:sldMk cId="3000013396" sldId="2076137732"/>
            <ac:spMk id="11" creationId="{4C5712E2-A1D0-4C7E-9ECA-CDAF5FBB9FF3}"/>
          </ac:spMkLst>
        </pc:spChg>
        <pc:spChg chg="mod">
          <ac:chgData name="Mark Fussell" userId="a4bd7092ffd7c823" providerId="LiveId" clId="{96EBE614-1F17-4167-AAFE-01D697B10BD4}" dt="2022-02-25T06:47:41.641" v="250" actId="1076"/>
          <ac:spMkLst>
            <pc:docMk/>
            <pc:sldMk cId="3000013396" sldId="2076137732"/>
            <ac:spMk id="14" creationId="{FFF35D6F-283F-4FB3-AD33-8998FDECA881}"/>
          </ac:spMkLst>
        </pc:spChg>
        <pc:spChg chg="mod">
          <ac:chgData name="Mark Fussell" userId="a4bd7092ffd7c823" providerId="LiveId" clId="{96EBE614-1F17-4167-AAFE-01D697B10BD4}" dt="2022-02-25T06:47:41.641" v="250" actId="1076"/>
          <ac:spMkLst>
            <pc:docMk/>
            <pc:sldMk cId="3000013396" sldId="2076137732"/>
            <ac:spMk id="15" creationId="{65765EE1-6F80-47EA-AA2D-4B5BA922868B}"/>
          </ac:spMkLst>
        </pc:spChg>
        <pc:spChg chg="del mod topLvl">
          <ac:chgData name="Mark Fussell" userId="a4bd7092ffd7c823" providerId="LiveId" clId="{96EBE614-1F17-4167-AAFE-01D697B10BD4}" dt="2022-02-25T06:35:37.861" v="139" actId="478"/>
          <ac:spMkLst>
            <pc:docMk/>
            <pc:sldMk cId="3000013396" sldId="2076137732"/>
            <ac:spMk id="17" creationId="{E8EAABE7-9466-480D-AC61-E7DA86A213FD}"/>
          </ac:spMkLst>
        </pc:spChg>
        <pc:spChg chg="mod">
          <ac:chgData name="Mark Fussell" userId="a4bd7092ffd7c823" providerId="LiveId" clId="{96EBE614-1F17-4167-AAFE-01D697B10BD4}" dt="2022-02-25T06:47:41.641" v="250" actId="1076"/>
          <ac:spMkLst>
            <pc:docMk/>
            <pc:sldMk cId="3000013396" sldId="2076137732"/>
            <ac:spMk id="19" creationId="{FC13D14D-6AFA-4918-B0A6-2D895198A9D8}"/>
          </ac:spMkLst>
        </pc:spChg>
        <pc:spChg chg="del mod topLvl">
          <ac:chgData name="Mark Fussell" userId="a4bd7092ffd7c823" providerId="LiveId" clId="{96EBE614-1F17-4167-AAFE-01D697B10BD4}" dt="2022-02-25T06:32:54.361" v="89" actId="478"/>
          <ac:spMkLst>
            <pc:docMk/>
            <pc:sldMk cId="3000013396" sldId="2076137732"/>
            <ac:spMk id="22" creationId="{18CB9E25-0676-483C-8A6F-C126E314DFC3}"/>
          </ac:spMkLst>
        </pc:spChg>
        <pc:spChg chg="del">
          <ac:chgData name="Mark Fussell" userId="a4bd7092ffd7c823" providerId="LiveId" clId="{96EBE614-1F17-4167-AAFE-01D697B10BD4}" dt="2022-02-25T06:22:24.232" v="12" actId="478"/>
          <ac:spMkLst>
            <pc:docMk/>
            <pc:sldMk cId="3000013396" sldId="2076137732"/>
            <ac:spMk id="23" creationId="{DACD50BF-6EB5-421B-8374-57DD707579FC}"/>
          </ac:spMkLst>
        </pc:spChg>
        <pc:spChg chg="del mod topLvl">
          <ac:chgData name="Mark Fussell" userId="a4bd7092ffd7c823" providerId="LiveId" clId="{96EBE614-1F17-4167-AAFE-01D697B10BD4}" dt="2022-02-25T06:32:56.119" v="90" actId="478"/>
          <ac:spMkLst>
            <pc:docMk/>
            <pc:sldMk cId="3000013396" sldId="2076137732"/>
            <ac:spMk id="25" creationId="{2FC76142-D985-4E30-BF02-AEFC1CD48833}"/>
          </ac:spMkLst>
        </pc:spChg>
        <pc:spChg chg="del">
          <ac:chgData name="Mark Fussell" userId="a4bd7092ffd7c823" providerId="LiveId" clId="{96EBE614-1F17-4167-AAFE-01D697B10BD4}" dt="2022-02-25T06:22:26.855" v="13" actId="478"/>
          <ac:spMkLst>
            <pc:docMk/>
            <pc:sldMk cId="3000013396" sldId="2076137732"/>
            <ac:spMk id="26" creationId="{401DBDF8-E505-41E0-BA6A-4DF711843C3E}"/>
          </ac:spMkLst>
        </pc:spChg>
        <pc:spChg chg="add del mod topLvl">
          <ac:chgData name="Mark Fussell" userId="a4bd7092ffd7c823" providerId="LiveId" clId="{96EBE614-1F17-4167-AAFE-01D697B10BD4}" dt="2022-02-25T06:28:47.718" v="55" actId="478"/>
          <ac:spMkLst>
            <pc:docMk/>
            <pc:sldMk cId="3000013396" sldId="2076137732"/>
            <ac:spMk id="30" creationId="{3E398CE9-785E-4C05-80A9-C6F4A34C3222}"/>
          </ac:spMkLst>
        </pc:spChg>
        <pc:spChg chg="del mod">
          <ac:chgData name="Mark Fussell" userId="a4bd7092ffd7c823" providerId="LiveId" clId="{96EBE614-1F17-4167-AAFE-01D697B10BD4}" dt="2022-02-25T06:28:22.152" v="45" actId="478"/>
          <ac:spMkLst>
            <pc:docMk/>
            <pc:sldMk cId="3000013396" sldId="2076137732"/>
            <ac:spMk id="32" creationId="{A28C6397-B444-4E80-BD3A-3EEA34AEFC76}"/>
          </ac:spMkLst>
        </pc:spChg>
        <pc:spChg chg="mod">
          <ac:chgData name="Mark Fussell" userId="a4bd7092ffd7c823" providerId="LiveId" clId="{96EBE614-1F17-4167-AAFE-01D697B10BD4}" dt="2022-02-25T06:28:29.437" v="48" actId="165"/>
          <ac:spMkLst>
            <pc:docMk/>
            <pc:sldMk cId="3000013396" sldId="2076137732"/>
            <ac:spMk id="33" creationId="{F2AC5129-FC1B-4A3D-853A-A1AE1F176FD2}"/>
          </ac:spMkLst>
        </pc:spChg>
        <pc:spChg chg="mod">
          <ac:chgData name="Mark Fussell" userId="a4bd7092ffd7c823" providerId="LiveId" clId="{96EBE614-1F17-4167-AAFE-01D697B10BD4}" dt="2022-02-25T06:28:29.437" v="48" actId="165"/>
          <ac:spMkLst>
            <pc:docMk/>
            <pc:sldMk cId="3000013396" sldId="2076137732"/>
            <ac:spMk id="34" creationId="{73B3C4BA-E2CD-4222-9C0C-8F1B3A3A38B9}"/>
          </ac:spMkLst>
        </pc:spChg>
        <pc:spChg chg="mod">
          <ac:chgData name="Mark Fussell" userId="a4bd7092ffd7c823" providerId="LiveId" clId="{96EBE614-1F17-4167-AAFE-01D697B10BD4}" dt="2022-02-25T06:28:29.437" v="48" actId="165"/>
          <ac:spMkLst>
            <pc:docMk/>
            <pc:sldMk cId="3000013396" sldId="2076137732"/>
            <ac:spMk id="35" creationId="{D3916686-109B-4D97-8FD5-D40B92E978D4}"/>
          </ac:spMkLst>
        </pc:spChg>
        <pc:spChg chg="mod">
          <ac:chgData name="Mark Fussell" userId="a4bd7092ffd7c823" providerId="LiveId" clId="{96EBE614-1F17-4167-AAFE-01D697B10BD4}" dt="2022-02-25T06:28:29.437" v="48" actId="165"/>
          <ac:spMkLst>
            <pc:docMk/>
            <pc:sldMk cId="3000013396" sldId="2076137732"/>
            <ac:spMk id="36" creationId="{42A5475D-0ABC-46D3-947C-2A483F1F4CEC}"/>
          </ac:spMkLst>
        </pc:spChg>
        <pc:spChg chg="del mod">
          <ac:chgData name="Mark Fussell" userId="a4bd7092ffd7c823" providerId="LiveId" clId="{96EBE614-1F17-4167-AAFE-01D697B10BD4}" dt="2022-02-25T06:27:23.187" v="42" actId="478"/>
          <ac:spMkLst>
            <pc:docMk/>
            <pc:sldMk cId="3000013396" sldId="2076137732"/>
            <ac:spMk id="37" creationId="{EBBB4972-35DE-417F-8646-41762CF9BEAC}"/>
          </ac:spMkLst>
        </pc:spChg>
        <pc:spChg chg="mod">
          <ac:chgData name="Mark Fussell" userId="a4bd7092ffd7c823" providerId="LiveId" clId="{96EBE614-1F17-4167-AAFE-01D697B10BD4}" dt="2022-02-25T06:28:17.554" v="43" actId="165"/>
          <ac:spMkLst>
            <pc:docMk/>
            <pc:sldMk cId="3000013396" sldId="2076137732"/>
            <ac:spMk id="39" creationId="{85142E06-A859-4465-81D8-4225000F6DA6}"/>
          </ac:spMkLst>
        </pc:spChg>
        <pc:spChg chg="mod">
          <ac:chgData name="Mark Fussell" userId="a4bd7092ffd7c823" providerId="LiveId" clId="{96EBE614-1F17-4167-AAFE-01D697B10BD4}" dt="2022-02-25T06:28:17.554" v="43" actId="165"/>
          <ac:spMkLst>
            <pc:docMk/>
            <pc:sldMk cId="3000013396" sldId="2076137732"/>
            <ac:spMk id="40" creationId="{60C31252-8463-4B33-B902-E54125A737BF}"/>
          </ac:spMkLst>
        </pc:spChg>
        <pc:spChg chg="mod">
          <ac:chgData name="Mark Fussell" userId="a4bd7092ffd7c823" providerId="LiveId" clId="{96EBE614-1F17-4167-AAFE-01D697B10BD4}" dt="2022-02-25T06:28:17.554" v="43" actId="165"/>
          <ac:spMkLst>
            <pc:docMk/>
            <pc:sldMk cId="3000013396" sldId="2076137732"/>
            <ac:spMk id="41" creationId="{01B5458F-9C67-4498-93AA-CA002458D27D}"/>
          </ac:spMkLst>
        </pc:spChg>
        <pc:spChg chg="mod">
          <ac:chgData name="Mark Fussell" userId="a4bd7092ffd7c823" providerId="LiveId" clId="{96EBE614-1F17-4167-AAFE-01D697B10BD4}" dt="2022-02-25T06:28:17.554" v="43" actId="165"/>
          <ac:spMkLst>
            <pc:docMk/>
            <pc:sldMk cId="3000013396" sldId="2076137732"/>
            <ac:spMk id="42" creationId="{5F39352A-BBDA-4EBF-886F-3B54B996D3A9}"/>
          </ac:spMkLst>
        </pc:spChg>
        <pc:spChg chg="mod">
          <ac:chgData name="Mark Fussell" userId="a4bd7092ffd7c823" providerId="LiveId" clId="{96EBE614-1F17-4167-AAFE-01D697B10BD4}" dt="2022-02-25T06:28:17.554" v="43" actId="165"/>
          <ac:spMkLst>
            <pc:docMk/>
            <pc:sldMk cId="3000013396" sldId="2076137732"/>
            <ac:spMk id="43" creationId="{752CCF23-885E-4F68-9C5A-CE7C50E4DD6E}"/>
          </ac:spMkLst>
        </pc:spChg>
        <pc:spChg chg="mod">
          <ac:chgData name="Mark Fussell" userId="a4bd7092ffd7c823" providerId="LiveId" clId="{96EBE614-1F17-4167-AAFE-01D697B10BD4}" dt="2022-02-25T06:47:41.641" v="250" actId="1076"/>
          <ac:spMkLst>
            <pc:docMk/>
            <pc:sldMk cId="3000013396" sldId="2076137732"/>
            <ac:spMk id="45" creationId="{0C073700-251A-47DF-8457-95C740A887E1}"/>
          </ac:spMkLst>
        </pc:spChg>
        <pc:spChg chg="mod">
          <ac:chgData name="Mark Fussell" userId="a4bd7092ffd7c823" providerId="LiveId" clId="{96EBE614-1F17-4167-AAFE-01D697B10BD4}" dt="2022-02-25T06:47:41.641" v="250" actId="1076"/>
          <ac:spMkLst>
            <pc:docMk/>
            <pc:sldMk cId="3000013396" sldId="2076137732"/>
            <ac:spMk id="47" creationId="{AD93C7BB-7495-49B1-AD92-5E10EA718E51}"/>
          </ac:spMkLst>
        </pc:spChg>
        <pc:spChg chg="mod">
          <ac:chgData name="Mark Fussell" userId="a4bd7092ffd7c823" providerId="LiveId" clId="{96EBE614-1F17-4167-AAFE-01D697B10BD4}" dt="2022-02-25T06:47:48.880" v="251" actId="14100"/>
          <ac:spMkLst>
            <pc:docMk/>
            <pc:sldMk cId="3000013396" sldId="2076137732"/>
            <ac:spMk id="49" creationId="{B6C79584-01F0-428B-A107-1D4B8055B510}"/>
          </ac:spMkLst>
        </pc:spChg>
        <pc:spChg chg="mod">
          <ac:chgData name="Mark Fussell" userId="a4bd7092ffd7c823" providerId="LiveId" clId="{96EBE614-1F17-4167-AAFE-01D697B10BD4}" dt="2022-02-25T06:47:41.641" v="250" actId="1076"/>
          <ac:spMkLst>
            <pc:docMk/>
            <pc:sldMk cId="3000013396" sldId="2076137732"/>
            <ac:spMk id="51" creationId="{F3296C45-16D5-496E-959E-8D8D15A64FBD}"/>
          </ac:spMkLst>
        </pc:spChg>
        <pc:spChg chg="mod">
          <ac:chgData name="Mark Fussell" userId="a4bd7092ffd7c823" providerId="LiveId" clId="{96EBE614-1F17-4167-AAFE-01D697B10BD4}" dt="2022-02-25T06:47:41.641" v="250" actId="1076"/>
          <ac:spMkLst>
            <pc:docMk/>
            <pc:sldMk cId="3000013396" sldId="2076137732"/>
            <ac:spMk id="52" creationId="{D69FC74C-78D9-4DEF-8AED-C9F75A264DE7}"/>
          </ac:spMkLst>
        </pc:spChg>
        <pc:spChg chg="del mod">
          <ac:chgData name="Mark Fussell" userId="a4bd7092ffd7c823" providerId="LiveId" clId="{96EBE614-1F17-4167-AAFE-01D697B10BD4}" dt="2022-02-25T06:33:24.762" v="98" actId="478"/>
          <ac:spMkLst>
            <pc:docMk/>
            <pc:sldMk cId="3000013396" sldId="2076137732"/>
            <ac:spMk id="53" creationId="{2FC33DC8-230B-4893-86E9-F5C2BBD97B57}"/>
          </ac:spMkLst>
        </pc:spChg>
        <pc:spChg chg="mod">
          <ac:chgData name="Mark Fussell" userId="a4bd7092ffd7c823" providerId="LiveId" clId="{96EBE614-1F17-4167-AAFE-01D697B10BD4}" dt="2022-02-25T06:47:41.641" v="250" actId="1076"/>
          <ac:spMkLst>
            <pc:docMk/>
            <pc:sldMk cId="3000013396" sldId="2076137732"/>
            <ac:spMk id="54" creationId="{B70D772D-5516-4F10-98EC-9674463EF28C}"/>
          </ac:spMkLst>
        </pc:spChg>
        <pc:spChg chg="del mod">
          <ac:chgData name="Mark Fussell" userId="a4bd7092ffd7c823" providerId="LiveId" clId="{96EBE614-1F17-4167-AAFE-01D697B10BD4}" dt="2022-02-25T06:34:33.518" v="115" actId="478"/>
          <ac:spMkLst>
            <pc:docMk/>
            <pc:sldMk cId="3000013396" sldId="2076137732"/>
            <ac:spMk id="55" creationId="{446C8061-E0CB-4A75-8159-D7253AF44DE9}"/>
          </ac:spMkLst>
        </pc:spChg>
        <pc:spChg chg="mod">
          <ac:chgData name="Mark Fussell" userId="a4bd7092ffd7c823" providerId="LiveId" clId="{96EBE614-1F17-4167-AAFE-01D697B10BD4}" dt="2022-02-25T06:47:41.641" v="250" actId="1076"/>
          <ac:spMkLst>
            <pc:docMk/>
            <pc:sldMk cId="3000013396" sldId="2076137732"/>
            <ac:spMk id="57" creationId="{6B32CA32-D360-48FD-9B90-8E6CC08F9DCE}"/>
          </ac:spMkLst>
        </pc:spChg>
        <pc:spChg chg="mod">
          <ac:chgData name="Mark Fussell" userId="a4bd7092ffd7c823" providerId="LiveId" clId="{96EBE614-1F17-4167-AAFE-01D697B10BD4}" dt="2022-02-25T06:47:41.641" v="250" actId="1076"/>
          <ac:spMkLst>
            <pc:docMk/>
            <pc:sldMk cId="3000013396" sldId="2076137732"/>
            <ac:spMk id="58" creationId="{194CA95A-C491-44AB-B726-283F79270BC3}"/>
          </ac:spMkLst>
        </pc:spChg>
        <pc:spChg chg="mod">
          <ac:chgData name="Mark Fussell" userId="a4bd7092ffd7c823" providerId="LiveId" clId="{96EBE614-1F17-4167-AAFE-01D697B10BD4}" dt="2022-02-25T06:47:41.641" v="250" actId="1076"/>
          <ac:spMkLst>
            <pc:docMk/>
            <pc:sldMk cId="3000013396" sldId="2076137732"/>
            <ac:spMk id="59" creationId="{2B3FBEF1-F9B3-4E33-B032-F895757EC4D1}"/>
          </ac:spMkLst>
        </pc:spChg>
        <pc:spChg chg="mod">
          <ac:chgData name="Mark Fussell" userId="a4bd7092ffd7c823" providerId="LiveId" clId="{96EBE614-1F17-4167-AAFE-01D697B10BD4}" dt="2022-02-25T06:47:41.641" v="250" actId="1076"/>
          <ac:spMkLst>
            <pc:docMk/>
            <pc:sldMk cId="3000013396" sldId="2076137732"/>
            <ac:spMk id="60" creationId="{39B149F2-6ED1-4BDA-B589-8CA236A297D1}"/>
          </ac:spMkLst>
        </pc:spChg>
        <pc:spChg chg="mod">
          <ac:chgData name="Mark Fussell" userId="a4bd7092ffd7c823" providerId="LiveId" clId="{96EBE614-1F17-4167-AAFE-01D697B10BD4}" dt="2022-02-25T06:47:41.641" v="250" actId="1076"/>
          <ac:spMkLst>
            <pc:docMk/>
            <pc:sldMk cId="3000013396" sldId="2076137732"/>
            <ac:spMk id="61" creationId="{0F3462DE-C232-47FE-83EF-CECE09C46BC2}"/>
          </ac:spMkLst>
        </pc:spChg>
        <pc:spChg chg="mod">
          <ac:chgData name="Mark Fussell" userId="a4bd7092ffd7c823" providerId="LiveId" clId="{96EBE614-1F17-4167-AAFE-01D697B10BD4}" dt="2022-02-25T06:47:41.641" v="250" actId="1076"/>
          <ac:spMkLst>
            <pc:docMk/>
            <pc:sldMk cId="3000013396" sldId="2076137732"/>
            <ac:spMk id="62" creationId="{C5A185BB-2966-445F-A07B-BD2EE62BAC54}"/>
          </ac:spMkLst>
        </pc:spChg>
        <pc:spChg chg="add mod">
          <ac:chgData name="Mark Fussell" userId="a4bd7092ffd7c823" providerId="LiveId" clId="{96EBE614-1F17-4167-AAFE-01D697B10BD4}" dt="2022-02-25T06:47:41.641" v="250" actId="1076"/>
          <ac:spMkLst>
            <pc:docMk/>
            <pc:sldMk cId="3000013396" sldId="2076137732"/>
            <ac:spMk id="67" creationId="{8F78975B-FFE6-49E7-BFEF-25E22FE03D95}"/>
          </ac:spMkLst>
        </pc:spChg>
        <pc:spChg chg="add mod">
          <ac:chgData name="Mark Fussell" userId="a4bd7092ffd7c823" providerId="LiveId" clId="{96EBE614-1F17-4167-AAFE-01D697B10BD4}" dt="2022-02-25T06:47:41.641" v="250" actId="1076"/>
          <ac:spMkLst>
            <pc:docMk/>
            <pc:sldMk cId="3000013396" sldId="2076137732"/>
            <ac:spMk id="69" creationId="{00665390-C596-444D-BBE7-94467F395967}"/>
          </ac:spMkLst>
        </pc:spChg>
        <pc:spChg chg="mod">
          <ac:chgData name="Mark Fussell" userId="a4bd7092ffd7c823" providerId="LiveId" clId="{96EBE614-1F17-4167-AAFE-01D697B10BD4}" dt="2022-02-25T06:47:41.641" v="250" actId="1076"/>
          <ac:spMkLst>
            <pc:docMk/>
            <pc:sldMk cId="3000013396" sldId="2076137732"/>
            <ac:spMk id="71" creationId="{F12EF30E-3EED-4E74-B32A-C182CFEACBD9}"/>
          </ac:spMkLst>
        </pc:spChg>
        <pc:spChg chg="mod">
          <ac:chgData name="Mark Fussell" userId="a4bd7092ffd7c823" providerId="LiveId" clId="{96EBE614-1F17-4167-AAFE-01D697B10BD4}" dt="2022-02-25T06:47:41.641" v="250" actId="1076"/>
          <ac:spMkLst>
            <pc:docMk/>
            <pc:sldMk cId="3000013396" sldId="2076137732"/>
            <ac:spMk id="72" creationId="{EF76CE60-94B1-490D-8747-C91098B7A2C5}"/>
          </ac:spMkLst>
        </pc:spChg>
        <pc:spChg chg="mod">
          <ac:chgData name="Mark Fussell" userId="a4bd7092ffd7c823" providerId="LiveId" clId="{96EBE614-1F17-4167-AAFE-01D697B10BD4}" dt="2022-02-25T06:47:41.641" v="250" actId="1076"/>
          <ac:spMkLst>
            <pc:docMk/>
            <pc:sldMk cId="3000013396" sldId="2076137732"/>
            <ac:spMk id="74" creationId="{95D9368B-3BF7-4EA6-B3A6-DFEBA4261440}"/>
          </ac:spMkLst>
        </pc:spChg>
        <pc:spChg chg="mod">
          <ac:chgData name="Mark Fussell" userId="a4bd7092ffd7c823" providerId="LiveId" clId="{96EBE614-1F17-4167-AAFE-01D697B10BD4}" dt="2022-02-25T06:47:41.641" v="250" actId="1076"/>
          <ac:spMkLst>
            <pc:docMk/>
            <pc:sldMk cId="3000013396" sldId="2076137732"/>
            <ac:spMk id="75" creationId="{4049C520-1AC4-40B6-B86C-953A2114A863}"/>
          </ac:spMkLst>
        </pc:spChg>
        <pc:spChg chg="mod">
          <ac:chgData name="Mark Fussell" userId="a4bd7092ffd7c823" providerId="LiveId" clId="{96EBE614-1F17-4167-AAFE-01D697B10BD4}" dt="2022-02-25T06:47:41.641" v="250" actId="1076"/>
          <ac:spMkLst>
            <pc:docMk/>
            <pc:sldMk cId="3000013396" sldId="2076137732"/>
            <ac:spMk id="76" creationId="{2F432F94-3566-4F24-A95C-73252E805488}"/>
          </ac:spMkLst>
        </pc:spChg>
        <pc:spChg chg="mod">
          <ac:chgData name="Mark Fussell" userId="a4bd7092ffd7c823" providerId="LiveId" clId="{96EBE614-1F17-4167-AAFE-01D697B10BD4}" dt="2022-02-25T06:47:41.641" v="250" actId="1076"/>
          <ac:spMkLst>
            <pc:docMk/>
            <pc:sldMk cId="3000013396" sldId="2076137732"/>
            <ac:spMk id="77" creationId="{7D9A1315-7CA2-40B0-A92D-878B73D5EA67}"/>
          </ac:spMkLst>
        </pc:spChg>
        <pc:spChg chg="mod">
          <ac:chgData name="Mark Fussell" userId="a4bd7092ffd7c823" providerId="LiveId" clId="{96EBE614-1F17-4167-AAFE-01D697B10BD4}" dt="2022-02-25T06:47:41.641" v="250" actId="1076"/>
          <ac:spMkLst>
            <pc:docMk/>
            <pc:sldMk cId="3000013396" sldId="2076137732"/>
            <ac:spMk id="78" creationId="{CB360389-27BB-4053-AF5F-D81C742DEA38}"/>
          </ac:spMkLst>
        </pc:spChg>
        <pc:spChg chg="mod">
          <ac:chgData name="Mark Fussell" userId="a4bd7092ffd7c823" providerId="LiveId" clId="{96EBE614-1F17-4167-AAFE-01D697B10BD4}" dt="2022-02-25T06:47:41.641" v="250" actId="1076"/>
          <ac:spMkLst>
            <pc:docMk/>
            <pc:sldMk cId="3000013396" sldId="2076137732"/>
            <ac:spMk id="79" creationId="{39D374BB-DE83-4DC6-A9A0-9E1E04102FC0}"/>
          </ac:spMkLst>
        </pc:spChg>
        <pc:spChg chg="mod">
          <ac:chgData name="Mark Fussell" userId="a4bd7092ffd7c823" providerId="LiveId" clId="{96EBE614-1F17-4167-AAFE-01D697B10BD4}" dt="2022-02-25T06:47:41.641" v="250" actId="1076"/>
          <ac:spMkLst>
            <pc:docMk/>
            <pc:sldMk cId="3000013396" sldId="2076137732"/>
            <ac:spMk id="81" creationId="{86AC5B76-A34E-4E16-A7EB-DF8E7EECBA07}"/>
          </ac:spMkLst>
        </pc:spChg>
        <pc:spChg chg="mod">
          <ac:chgData name="Mark Fussell" userId="a4bd7092ffd7c823" providerId="LiveId" clId="{96EBE614-1F17-4167-AAFE-01D697B10BD4}" dt="2022-02-25T06:47:41.641" v="250" actId="1076"/>
          <ac:spMkLst>
            <pc:docMk/>
            <pc:sldMk cId="3000013396" sldId="2076137732"/>
            <ac:spMk id="82" creationId="{A09B5747-7752-41AD-84F6-7B02673F01F0}"/>
          </ac:spMkLst>
        </pc:spChg>
        <pc:spChg chg="mod">
          <ac:chgData name="Mark Fussell" userId="a4bd7092ffd7c823" providerId="LiveId" clId="{96EBE614-1F17-4167-AAFE-01D697B10BD4}" dt="2022-02-25T06:47:41.641" v="250" actId="1076"/>
          <ac:spMkLst>
            <pc:docMk/>
            <pc:sldMk cId="3000013396" sldId="2076137732"/>
            <ac:spMk id="84" creationId="{E0B89B0B-2964-4535-9CFF-64DEA17C160D}"/>
          </ac:spMkLst>
        </pc:spChg>
        <pc:spChg chg="mod">
          <ac:chgData name="Mark Fussell" userId="a4bd7092ffd7c823" providerId="LiveId" clId="{96EBE614-1F17-4167-AAFE-01D697B10BD4}" dt="2022-02-25T06:47:41.641" v="250" actId="1076"/>
          <ac:spMkLst>
            <pc:docMk/>
            <pc:sldMk cId="3000013396" sldId="2076137732"/>
            <ac:spMk id="85" creationId="{5C065D82-BF9A-46B1-A2F4-96F3A53CC6D7}"/>
          </ac:spMkLst>
        </pc:spChg>
        <pc:spChg chg="mod">
          <ac:chgData name="Mark Fussell" userId="a4bd7092ffd7c823" providerId="LiveId" clId="{96EBE614-1F17-4167-AAFE-01D697B10BD4}" dt="2022-02-25T06:47:41.641" v="250" actId="1076"/>
          <ac:spMkLst>
            <pc:docMk/>
            <pc:sldMk cId="3000013396" sldId="2076137732"/>
            <ac:spMk id="86" creationId="{FC8E7EFF-D380-4B7A-A525-733C912074B7}"/>
          </ac:spMkLst>
        </pc:spChg>
        <pc:spChg chg="mod">
          <ac:chgData name="Mark Fussell" userId="a4bd7092ffd7c823" providerId="LiveId" clId="{96EBE614-1F17-4167-AAFE-01D697B10BD4}" dt="2022-02-25T06:47:41.641" v="250" actId="1076"/>
          <ac:spMkLst>
            <pc:docMk/>
            <pc:sldMk cId="3000013396" sldId="2076137732"/>
            <ac:spMk id="87" creationId="{C0652924-382A-4B45-A07C-A0DC8F496502}"/>
          </ac:spMkLst>
        </pc:spChg>
        <pc:spChg chg="mod">
          <ac:chgData name="Mark Fussell" userId="a4bd7092ffd7c823" providerId="LiveId" clId="{96EBE614-1F17-4167-AAFE-01D697B10BD4}" dt="2022-02-25T06:47:41.641" v="250" actId="1076"/>
          <ac:spMkLst>
            <pc:docMk/>
            <pc:sldMk cId="3000013396" sldId="2076137732"/>
            <ac:spMk id="88" creationId="{C6D267B6-AB2C-44A4-AC5E-5FC3140BA87A}"/>
          </ac:spMkLst>
        </pc:spChg>
        <pc:spChg chg="mod">
          <ac:chgData name="Mark Fussell" userId="a4bd7092ffd7c823" providerId="LiveId" clId="{96EBE614-1F17-4167-AAFE-01D697B10BD4}" dt="2022-02-25T06:47:41.641" v="250" actId="1076"/>
          <ac:spMkLst>
            <pc:docMk/>
            <pc:sldMk cId="3000013396" sldId="2076137732"/>
            <ac:spMk id="89" creationId="{618B58BC-9982-4B22-AC34-31A47CFBA55A}"/>
          </ac:spMkLst>
        </pc:spChg>
        <pc:spChg chg="add mod">
          <ac:chgData name="Mark Fussell" userId="a4bd7092ffd7c823" providerId="LiveId" clId="{96EBE614-1F17-4167-AAFE-01D697B10BD4}" dt="2022-02-25T06:47:41.641" v="250" actId="1076"/>
          <ac:spMkLst>
            <pc:docMk/>
            <pc:sldMk cId="3000013396" sldId="2076137732"/>
            <ac:spMk id="93" creationId="{406D393C-8EBD-4721-9D58-5CF704CB7D6B}"/>
          </ac:spMkLst>
        </pc:spChg>
        <pc:spChg chg="mod">
          <ac:chgData name="Mark Fussell" userId="a4bd7092ffd7c823" providerId="LiveId" clId="{96EBE614-1F17-4167-AAFE-01D697B10BD4}" dt="2022-02-25T06:47:41.641" v="250" actId="1076"/>
          <ac:spMkLst>
            <pc:docMk/>
            <pc:sldMk cId="3000013396" sldId="2076137732"/>
            <ac:spMk id="111" creationId="{394E2B03-FD59-47AB-A89C-2B26E1B35EA4}"/>
          </ac:spMkLst>
        </pc:spChg>
        <pc:spChg chg="mod">
          <ac:chgData name="Mark Fussell" userId="a4bd7092ffd7c823" providerId="LiveId" clId="{96EBE614-1F17-4167-AAFE-01D697B10BD4}" dt="2022-02-25T06:47:41.641" v="250" actId="1076"/>
          <ac:spMkLst>
            <pc:docMk/>
            <pc:sldMk cId="3000013396" sldId="2076137732"/>
            <ac:spMk id="114" creationId="{98E121E4-457C-449B-8EF6-812E84804D0B}"/>
          </ac:spMkLst>
        </pc:spChg>
        <pc:grpChg chg="del mod">
          <ac:chgData name="Mark Fussell" userId="a4bd7092ffd7c823" providerId="LiveId" clId="{96EBE614-1F17-4167-AAFE-01D697B10BD4}" dt="2022-02-25T06:34:16.332" v="111" actId="165"/>
          <ac:grpSpMkLst>
            <pc:docMk/>
            <pc:sldMk cId="3000013396" sldId="2076137732"/>
            <ac:grpSpMk id="3" creationId="{AC1BA862-09BA-44BE-A996-02986181A581}"/>
          </ac:grpSpMkLst>
        </pc:grpChg>
        <pc:grpChg chg="mod">
          <ac:chgData name="Mark Fussell" userId="a4bd7092ffd7c823" providerId="LiveId" clId="{96EBE614-1F17-4167-AAFE-01D697B10BD4}" dt="2022-02-25T06:47:41.641" v="250" actId="1076"/>
          <ac:grpSpMkLst>
            <pc:docMk/>
            <pc:sldMk cId="3000013396" sldId="2076137732"/>
            <ac:grpSpMk id="13" creationId="{7A5593E8-B47D-4AA0-81F0-5D93FF5FC58F}"/>
          </ac:grpSpMkLst>
        </pc:grpChg>
        <pc:grpChg chg="add del mod">
          <ac:chgData name="Mark Fussell" userId="a4bd7092ffd7c823" providerId="LiveId" clId="{96EBE614-1F17-4167-AAFE-01D697B10BD4}" dt="2022-02-25T06:35:19.148" v="129" actId="165"/>
          <ac:grpSpMkLst>
            <pc:docMk/>
            <pc:sldMk cId="3000013396" sldId="2076137732"/>
            <ac:grpSpMk id="16" creationId="{306CE78D-E124-4789-B8AE-9A06F3DF69F9}"/>
          </ac:grpSpMkLst>
        </pc:grpChg>
        <pc:grpChg chg="del mod">
          <ac:chgData name="Mark Fussell" userId="a4bd7092ffd7c823" providerId="LiveId" clId="{96EBE614-1F17-4167-AAFE-01D697B10BD4}" dt="2022-02-25T06:28:17.554" v="43" actId="165"/>
          <ac:grpSpMkLst>
            <pc:docMk/>
            <pc:sldMk cId="3000013396" sldId="2076137732"/>
            <ac:grpSpMk id="21" creationId="{7507C199-3F40-4C27-9471-146E28596014}"/>
          </ac:grpSpMkLst>
        </pc:grpChg>
        <pc:grpChg chg="del mod">
          <ac:chgData name="Mark Fussell" userId="a4bd7092ffd7c823" providerId="LiveId" clId="{96EBE614-1F17-4167-AAFE-01D697B10BD4}" dt="2022-02-25T06:27:23.187" v="42" actId="478"/>
          <ac:grpSpMkLst>
            <pc:docMk/>
            <pc:sldMk cId="3000013396" sldId="2076137732"/>
            <ac:grpSpMk id="28" creationId="{133A0439-59E9-4E10-A839-DEDB000F6828}"/>
          </ac:grpSpMkLst>
        </pc:grpChg>
        <pc:grpChg chg="add del mod topLvl">
          <ac:chgData name="Mark Fussell" userId="a4bd7092ffd7c823" providerId="LiveId" clId="{96EBE614-1F17-4167-AAFE-01D697B10BD4}" dt="2022-02-25T06:28:29.437" v="48" actId="165"/>
          <ac:grpSpMkLst>
            <pc:docMk/>
            <pc:sldMk cId="3000013396" sldId="2076137732"/>
            <ac:grpSpMk id="29" creationId="{8A47FE51-4759-4CB6-83C9-A0B7BDC7F392}"/>
          </ac:grpSpMkLst>
        </pc:grpChg>
        <pc:grpChg chg="add del mod topLvl">
          <ac:chgData name="Mark Fussell" userId="a4bd7092ffd7c823" providerId="LiveId" clId="{96EBE614-1F17-4167-AAFE-01D697B10BD4}" dt="2022-02-25T06:28:36.289" v="51" actId="478"/>
          <ac:grpSpMkLst>
            <pc:docMk/>
            <pc:sldMk cId="3000013396" sldId="2076137732"/>
            <ac:grpSpMk id="31" creationId="{F95DA246-ED9E-4BD6-98BB-0929D8DAE243}"/>
          </ac:grpSpMkLst>
        </pc:grpChg>
        <pc:grpChg chg="del mod topLvl">
          <ac:chgData name="Mark Fussell" userId="a4bd7092ffd7c823" providerId="LiveId" clId="{96EBE614-1F17-4167-AAFE-01D697B10BD4}" dt="2022-02-25T06:28:20.261" v="44" actId="478"/>
          <ac:grpSpMkLst>
            <pc:docMk/>
            <pc:sldMk cId="3000013396" sldId="2076137732"/>
            <ac:grpSpMk id="38" creationId="{ACD8EFE5-354B-47D0-B579-BD309F3012B8}"/>
          </ac:grpSpMkLst>
        </pc:grpChg>
        <pc:grpChg chg="add mod">
          <ac:chgData name="Mark Fussell" userId="a4bd7092ffd7c823" providerId="LiveId" clId="{96EBE614-1F17-4167-AAFE-01D697B10BD4}" dt="2022-02-25T06:47:41.641" v="250" actId="1076"/>
          <ac:grpSpMkLst>
            <pc:docMk/>
            <pc:sldMk cId="3000013396" sldId="2076137732"/>
            <ac:grpSpMk id="50" creationId="{03EC5498-9A1D-4DB1-9DA2-CC53E1F7F674}"/>
          </ac:grpSpMkLst>
        </pc:grpChg>
        <pc:grpChg chg="mod">
          <ac:chgData name="Mark Fussell" userId="a4bd7092ffd7c823" providerId="LiveId" clId="{96EBE614-1F17-4167-AAFE-01D697B10BD4}" dt="2022-02-25T06:47:41.641" v="250" actId="1076"/>
          <ac:grpSpMkLst>
            <pc:docMk/>
            <pc:sldMk cId="3000013396" sldId="2076137732"/>
            <ac:grpSpMk id="56" creationId="{798648B4-0BCD-4B61-8361-95ABD9A7EE51}"/>
          </ac:grpSpMkLst>
        </pc:grpChg>
        <pc:grpChg chg="add mod">
          <ac:chgData name="Mark Fussell" userId="a4bd7092ffd7c823" providerId="LiveId" clId="{96EBE614-1F17-4167-AAFE-01D697B10BD4}" dt="2022-02-25T06:47:41.641" v="250" actId="1076"/>
          <ac:grpSpMkLst>
            <pc:docMk/>
            <pc:sldMk cId="3000013396" sldId="2076137732"/>
            <ac:grpSpMk id="70" creationId="{FD0A1EDF-79F8-4A96-862A-25DB55DD5F8D}"/>
          </ac:grpSpMkLst>
        </pc:grpChg>
        <pc:grpChg chg="mod">
          <ac:chgData name="Mark Fussell" userId="a4bd7092ffd7c823" providerId="LiveId" clId="{96EBE614-1F17-4167-AAFE-01D697B10BD4}" dt="2022-02-25T06:47:41.641" v="250" actId="1076"/>
          <ac:grpSpMkLst>
            <pc:docMk/>
            <pc:sldMk cId="3000013396" sldId="2076137732"/>
            <ac:grpSpMk id="73" creationId="{4A81C5FA-B675-4677-91FA-8B12BD7E3052}"/>
          </ac:grpSpMkLst>
        </pc:grpChg>
        <pc:grpChg chg="add mod">
          <ac:chgData name="Mark Fussell" userId="a4bd7092ffd7c823" providerId="LiveId" clId="{96EBE614-1F17-4167-AAFE-01D697B10BD4}" dt="2022-02-25T06:47:41.641" v="250" actId="1076"/>
          <ac:grpSpMkLst>
            <pc:docMk/>
            <pc:sldMk cId="3000013396" sldId="2076137732"/>
            <ac:grpSpMk id="80" creationId="{D76E67CB-1BCC-423D-A8E7-CBA45B063A0D}"/>
          </ac:grpSpMkLst>
        </pc:grpChg>
        <pc:grpChg chg="mod">
          <ac:chgData name="Mark Fussell" userId="a4bd7092ffd7c823" providerId="LiveId" clId="{96EBE614-1F17-4167-AAFE-01D697B10BD4}" dt="2022-02-25T06:47:41.641" v="250" actId="1076"/>
          <ac:grpSpMkLst>
            <pc:docMk/>
            <pc:sldMk cId="3000013396" sldId="2076137732"/>
            <ac:grpSpMk id="83" creationId="{A2A4E0F3-81AB-4ADA-B0E4-1FA0FA53E9F2}"/>
          </ac:grpSpMkLst>
        </pc:grpChg>
        <pc:grpChg chg="add mod">
          <ac:chgData name="Mark Fussell" userId="a4bd7092ffd7c823" providerId="LiveId" clId="{96EBE614-1F17-4167-AAFE-01D697B10BD4}" dt="2022-02-25T06:47:41.641" v="250" actId="1076"/>
          <ac:grpSpMkLst>
            <pc:docMk/>
            <pc:sldMk cId="3000013396" sldId="2076137732"/>
            <ac:grpSpMk id="96" creationId="{DE9F2712-C890-4A48-8180-2912DD8D9754}"/>
          </ac:grpSpMkLst>
        </pc:grpChg>
        <pc:grpChg chg="add mod">
          <ac:chgData name="Mark Fussell" userId="a4bd7092ffd7c823" providerId="LiveId" clId="{96EBE614-1F17-4167-AAFE-01D697B10BD4}" dt="2022-02-25T06:47:41.641" v="250" actId="1076"/>
          <ac:grpSpMkLst>
            <pc:docMk/>
            <pc:sldMk cId="3000013396" sldId="2076137732"/>
            <ac:grpSpMk id="110" creationId="{E918A68F-5D00-4A52-9F99-A06F4181A51D}"/>
          </ac:grpSpMkLst>
        </pc:grpChg>
        <pc:grpChg chg="add mod">
          <ac:chgData name="Mark Fussell" userId="a4bd7092ffd7c823" providerId="LiveId" clId="{96EBE614-1F17-4167-AAFE-01D697B10BD4}" dt="2022-02-25T06:47:41.641" v="250" actId="1076"/>
          <ac:grpSpMkLst>
            <pc:docMk/>
            <pc:sldMk cId="3000013396" sldId="2076137732"/>
            <ac:grpSpMk id="113" creationId="{9F038953-36A4-4163-AB48-32FAAC6AEC1E}"/>
          </ac:grpSpMkLst>
        </pc:grpChg>
        <pc:grpChg chg="add mod">
          <ac:chgData name="Mark Fussell" userId="a4bd7092ffd7c823" providerId="LiveId" clId="{96EBE614-1F17-4167-AAFE-01D697B10BD4}" dt="2022-02-25T06:48:10.191" v="252" actId="1076"/>
          <ac:grpSpMkLst>
            <pc:docMk/>
            <pc:sldMk cId="3000013396" sldId="2076137732"/>
            <ac:grpSpMk id="116" creationId="{F05E068E-EA44-4852-9375-90874501F580}"/>
          </ac:grpSpMkLst>
        </pc:grpChg>
        <pc:picChg chg="del mod topLvl">
          <ac:chgData name="Mark Fussell" userId="a4bd7092ffd7c823" providerId="LiveId" clId="{96EBE614-1F17-4167-AAFE-01D697B10BD4}" dt="2022-02-25T06:35:33.079" v="136" actId="21"/>
          <ac:picMkLst>
            <pc:docMk/>
            <pc:sldMk cId="3000013396" sldId="2076137732"/>
            <ac:picMk id="18" creationId="{303E301E-9F3F-4538-A49C-9E8599E1523A}"/>
          </ac:picMkLst>
        </pc:picChg>
        <pc:picChg chg="mod">
          <ac:chgData name="Mark Fussell" userId="a4bd7092ffd7c823" providerId="LiveId" clId="{96EBE614-1F17-4167-AAFE-01D697B10BD4}" dt="2022-02-25T06:47:41.641" v="250" actId="1076"/>
          <ac:picMkLst>
            <pc:docMk/>
            <pc:sldMk cId="3000013396" sldId="2076137732"/>
            <ac:picMk id="20" creationId="{FDF2AD6A-5C5F-4423-A198-447F9F8F31F6}"/>
          </ac:picMkLst>
        </pc:picChg>
        <pc:picChg chg="mod">
          <ac:chgData name="Mark Fussell" userId="a4bd7092ffd7c823" providerId="LiveId" clId="{96EBE614-1F17-4167-AAFE-01D697B10BD4}" dt="2022-02-25T06:47:41.641" v="250" actId="1076"/>
          <ac:picMkLst>
            <pc:docMk/>
            <pc:sldMk cId="3000013396" sldId="2076137732"/>
            <ac:picMk id="63" creationId="{1F62525F-62CF-4169-8AF6-A8CAC8FD9124}"/>
          </ac:picMkLst>
        </pc:picChg>
        <pc:picChg chg="add mod">
          <ac:chgData name="Mark Fussell" userId="a4bd7092ffd7c823" providerId="LiveId" clId="{96EBE614-1F17-4167-AAFE-01D697B10BD4}" dt="2022-02-25T06:47:41.641" v="250" actId="1076"/>
          <ac:picMkLst>
            <pc:docMk/>
            <pc:sldMk cId="3000013396" sldId="2076137732"/>
            <ac:picMk id="64" creationId="{409046C4-A555-45B6-B03F-BB83508B1D0C}"/>
          </ac:picMkLst>
        </pc:picChg>
        <pc:picChg chg="del mod">
          <ac:chgData name="Mark Fussell" userId="a4bd7092ffd7c823" providerId="LiveId" clId="{96EBE614-1F17-4167-AAFE-01D697B10BD4}" dt="2022-02-25T06:26:38.062" v="33" actId="21"/>
          <ac:picMkLst>
            <pc:docMk/>
            <pc:sldMk cId="3000013396" sldId="2076137732"/>
            <ac:picMk id="65" creationId="{838D9044-C617-46B8-B56F-8329DF637DD9}"/>
          </ac:picMkLst>
        </pc:picChg>
        <pc:picChg chg="add mod">
          <ac:chgData name="Mark Fussell" userId="a4bd7092ffd7c823" providerId="LiveId" clId="{96EBE614-1F17-4167-AAFE-01D697B10BD4}" dt="2022-02-25T06:47:41.641" v="250" actId="1076"/>
          <ac:picMkLst>
            <pc:docMk/>
            <pc:sldMk cId="3000013396" sldId="2076137732"/>
            <ac:picMk id="66" creationId="{00384A63-C947-4356-8F31-38F9D75B5C1E}"/>
          </ac:picMkLst>
        </pc:picChg>
        <pc:picChg chg="add mod ord">
          <ac:chgData name="Mark Fussell" userId="a4bd7092ffd7c823" providerId="LiveId" clId="{96EBE614-1F17-4167-AAFE-01D697B10BD4}" dt="2022-02-25T06:47:41.641" v="250" actId="1076"/>
          <ac:picMkLst>
            <pc:docMk/>
            <pc:sldMk cId="3000013396" sldId="2076137732"/>
            <ac:picMk id="68" creationId="{C4E8148B-D8EA-4CAC-8EE1-F53947D9978F}"/>
          </ac:picMkLst>
        </pc:picChg>
        <pc:picChg chg="add mod">
          <ac:chgData name="Mark Fussell" userId="a4bd7092ffd7c823" providerId="LiveId" clId="{96EBE614-1F17-4167-AAFE-01D697B10BD4}" dt="2022-02-25T06:47:41.641" v="250" actId="1076"/>
          <ac:picMkLst>
            <pc:docMk/>
            <pc:sldMk cId="3000013396" sldId="2076137732"/>
            <ac:picMk id="91" creationId="{A3864383-AEC8-4782-9AA7-420A17CE737D}"/>
          </ac:picMkLst>
        </pc:picChg>
        <pc:picChg chg="add del mod">
          <ac:chgData name="Mark Fussell" userId="a4bd7092ffd7c823" providerId="LiveId" clId="{96EBE614-1F17-4167-AAFE-01D697B10BD4}" dt="2022-02-25T06:35:39.980" v="140" actId="21"/>
          <ac:picMkLst>
            <pc:docMk/>
            <pc:sldMk cId="3000013396" sldId="2076137732"/>
            <ac:picMk id="94" creationId="{F0CD9D50-7128-40E0-AD9E-E7895791B834}"/>
          </ac:picMkLst>
        </pc:picChg>
        <pc:picChg chg="add mod">
          <ac:chgData name="Mark Fussell" userId="a4bd7092ffd7c823" providerId="LiveId" clId="{96EBE614-1F17-4167-AAFE-01D697B10BD4}" dt="2022-02-25T06:47:41.641" v="250" actId="1076"/>
          <ac:picMkLst>
            <pc:docMk/>
            <pc:sldMk cId="3000013396" sldId="2076137732"/>
            <ac:picMk id="95" creationId="{A68D7692-9B00-4A2B-A4F1-3E9444205722}"/>
          </ac:picMkLst>
        </pc:picChg>
        <pc:picChg chg="mod">
          <ac:chgData name="Mark Fussell" userId="a4bd7092ffd7c823" providerId="LiveId" clId="{96EBE614-1F17-4167-AAFE-01D697B10BD4}" dt="2022-02-25T06:47:41.641" v="250" actId="1076"/>
          <ac:picMkLst>
            <pc:docMk/>
            <pc:sldMk cId="3000013396" sldId="2076137732"/>
            <ac:picMk id="112" creationId="{B2F9A20C-E66C-4510-9AB0-4AB8E525B935}"/>
          </ac:picMkLst>
        </pc:picChg>
        <pc:picChg chg="mod">
          <ac:chgData name="Mark Fussell" userId="a4bd7092ffd7c823" providerId="LiveId" clId="{96EBE614-1F17-4167-AAFE-01D697B10BD4}" dt="2022-02-25T06:47:41.641" v="250" actId="1076"/>
          <ac:picMkLst>
            <pc:docMk/>
            <pc:sldMk cId="3000013396" sldId="2076137732"/>
            <ac:picMk id="115" creationId="{1A3C4493-2E5B-41B8-A63D-112D0A787826}"/>
          </ac:picMkLst>
        </pc:picChg>
        <pc:cxnChg chg="mod topLvl">
          <ac:chgData name="Mark Fussell" userId="a4bd7092ffd7c823" providerId="LiveId" clId="{96EBE614-1F17-4167-AAFE-01D697B10BD4}" dt="2022-02-25T06:47:41.641" v="250" actId="1076"/>
          <ac:cxnSpMkLst>
            <pc:docMk/>
            <pc:sldMk cId="3000013396" sldId="2076137732"/>
            <ac:cxnSpMk id="4" creationId="{307F2B64-E5C1-47C5-873F-C6F62A525C4C}"/>
          </ac:cxnSpMkLst>
        </pc:cxnChg>
        <pc:cxnChg chg="mod topLvl">
          <ac:chgData name="Mark Fussell" userId="a4bd7092ffd7c823" providerId="LiveId" clId="{96EBE614-1F17-4167-AAFE-01D697B10BD4}" dt="2022-02-25T06:48:15.484" v="254" actId="14100"/>
          <ac:cxnSpMkLst>
            <pc:docMk/>
            <pc:sldMk cId="3000013396" sldId="2076137732"/>
            <ac:cxnSpMk id="5" creationId="{EE102F28-02B4-4751-BACB-E802F415357C}"/>
          </ac:cxnSpMkLst>
        </pc:cxnChg>
        <pc:cxnChg chg="del mod topLvl">
          <ac:chgData name="Mark Fussell" userId="a4bd7092ffd7c823" providerId="LiveId" clId="{96EBE614-1F17-4167-AAFE-01D697B10BD4}" dt="2022-02-25T06:36:05.858" v="150" actId="478"/>
          <ac:cxnSpMkLst>
            <pc:docMk/>
            <pc:sldMk cId="3000013396" sldId="2076137732"/>
            <ac:cxnSpMk id="6" creationId="{00859D1B-A051-44FB-9730-CA29F447F233}"/>
          </ac:cxnSpMkLst>
        </pc:cxnChg>
        <pc:cxnChg chg="mod topLvl">
          <ac:chgData name="Mark Fussell" userId="a4bd7092ffd7c823" providerId="LiveId" clId="{96EBE614-1F17-4167-AAFE-01D697B10BD4}" dt="2022-02-25T06:48:12.516" v="253" actId="1076"/>
          <ac:cxnSpMkLst>
            <pc:docMk/>
            <pc:sldMk cId="3000013396" sldId="2076137732"/>
            <ac:cxnSpMk id="7" creationId="{2C963DF1-8972-49D5-8D92-81F6EC5C4A3D}"/>
          </ac:cxnSpMkLst>
        </pc:cxnChg>
        <pc:cxnChg chg="mod topLvl">
          <ac:chgData name="Mark Fussell" userId="a4bd7092ffd7c823" providerId="LiveId" clId="{96EBE614-1F17-4167-AAFE-01D697B10BD4}" dt="2022-03-03T02:14:48.612" v="1480" actId="14100"/>
          <ac:cxnSpMkLst>
            <pc:docMk/>
            <pc:sldMk cId="3000013396" sldId="2076137732"/>
            <ac:cxnSpMk id="8" creationId="{469BEC27-5D1F-4353-BE84-095B9851DDFC}"/>
          </ac:cxnSpMkLst>
        </pc:cxnChg>
        <pc:cxnChg chg="del">
          <ac:chgData name="Mark Fussell" userId="a4bd7092ffd7c823" providerId="LiveId" clId="{96EBE614-1F17-4167-AAFE-01D697B10BD4}" dt="2022-02-25T06:37:18.736" v="172" actId="478"/>
          <ac:cxnSpMkLst>
            <pc:docMk/>
            <pc:sldMk cId="3000013396" sldId="2076137732"/>
            <ac:cxnSpMk id="12" creationId="{CD47978A-5F9B-4855-9AE6-10CF3FC98583}"/>
          </ac:cxnSpMkLst>
        </pc:cxnChg>
        <pc:cxnChg chg="mod topLvl">
          <ac:chgData name="Mark Fussell" userId="a4bd7092ffd7c823" providerId="LiveId" clId="{96EBE614-1F17-4167-AAFE-01D697B10BD4}" dt="2022-02-25T06:47:41.641" v="250" actId="1076"/>
          <ac:cxnSpMkLst>
            <pc:docMk/>
            <pc:sldMk cId="3000013396" sldId="2076137732"/>
            <ac:cxnSpMk id="24" creationId="{ADC724C3-58B9-46E4-B24D-E8CE5CF780DF}"/>
          </ac:cxnSpMkLst>
        </pc:cxnChg>
        <pc:cxnChg chg="mod topLvl">
          <ac:chgData name="Mark Fussell" userId="a4bd7092ffd7c823" providerId="LiveId" clId="{96EBE614-1F17-4167-AAFE-01D697B10BD4}" dt="2022-02-25T06:47:41.641" v="250" actId="1076"/>
          <ac:cxnSpMkLst>
            <pc:docMk/>
            <pc:sldMk cId="3000013396" sldId="2076137732"/>
            <ac:cxnSpMk id="27" creationId="{66220A0C-C366-44B4-8D3D-584617CE4F33}"/>
          </ac:cxnSpMkLst>
        </pc:cxnChg>
        <pc:cxnChg chg="add mod">
          <ac:chgData name="Mark Fussell" userId="a4bd7092ffd7c823" providerId="LiveId" clId="{96EBE614-1F17-4167-AAFE-01D697B10BD4}" dt="2022-02-25T06:47:41.641" v="250" actId="1076"/>
          <ac:cxnSpMkLst>
            <pc:docMk/>
            <pc:sldMk cId="3000013396" sldId="2076137732"/>
            <ac:cxnSpMk id="104" creationId="{4D6BCAE0-A758-411C-ADFB-E70D5037E29C}"/>
          </ac:cxnSpMkLst>
        </pc:cxnChg>
      </pc:sldChg>
      <pc:sldChg chg="del">
        <pc:chgData name="Mark Fussell" userId="a4bd7092ffd7c823" providerId="LiveId" clId="{96EBE614-1F17-4167-AAFE-01D697B10BD4}" dt="2022-03-03T22:52:40.291" v="2209" actId="47"/>
        <pc:sldMkLst>
          <pc:docMk/>
          <pc:sldMk cId="207512916" sldId="2076137733"/>
        </pc:sldMkLst>
      </pc:sldChg>
      <pc:sldChg chg="addSp modSp del mod">
        <pc:chgData name="Mark Fussell" userId="a4bd7092ffd7c823" providerId="LiveId" clId="{96EBE614-1F17-4167-AAFE-01D697B10BD4}" dt="2022-03-03T22:52:40.861" v="2210" actId="47"/>
        <pc:sldMkLst>
          <pc:docMk/>
          <pc:sldMk cId="2068581483" sldId="2076137734"/>
        </pc:sldMkLst>
        <pc:spChg chg="mod">
          <ac:chgData name="Mark Fussell" userId="a4bd7092ffd7c823" providerId="LiveId" clId="{96EBE614-1F17-4167-AAFE-01D697B10BD4}" dt="2022-03-01T00:15:04.950" v="274" actId="14100"/>
          <ac:spMkLst>
            <pc:docMk/>
            <pc:sldMk cId="2068581483" sldId="2076137734"/>
            <ac:spMk id="9220" creationId="{F841F7F3-C442-4209-B170-1D6CA8FA6B88}"/>
          </ac:spMkLst>
        </pc:spChg>
        <pc:spChg chg="mod">
          <ac:chgData name="Mark Fussell" userId="a4bd7092ffd7c823" providerId="LiveId" clId="{96EBE614-1F17-4167-AAFE-01D697B10BD4}" dt="2022-03-01T00:15:08.979" v="280" actId="20577"/>
          <ac:spMkLst>
            <pc:docMk/>
            <pc:sldMk cId="2068581483" sldId="2076137734"/>
            <ac:spMk id="9233" creationId="{F6E5F5C0-F962-4FFE-A918-AA8AC83224E9}"/>
          </ac:spMkLst>
        </pc:spChg>
        <pc:spChg chg="mod">
          <ac:chgData name="Mark Fussell" userId="a4bd7092ffd7c823" providerId="LiveId" clId="{96EBE614-1F17-4167-AAFE-01D697B10BD4}" dt="2022-03-01T00:14:58.284" v="267" actId="20577"/>
          <ac:spMkLst>
            <pc:docMk/>
            <pc:sldMk cId="2068581483" sldId="2076137734"/>
            <ac:spMk id="9246" creationId="{A05735F5-727A-4FBE-9083-9FFC93CCA5B2}"/>
          </ac:spMkLst>
        </pc:spChg>
        <pc:picChg chg="add mod">
          <ac:chgData name="Mark Fussell" userId="a4bd7092ffd7c823" providerId="LiveId" clId="{96EBE614-1F17-4167-AAFE-01D697B10BD4}" dt="2022-03-01T00:15:39.684" v="282" actId="1076"/>
          <ac:picMkLst>
            <pc:docMk/>
            <pc:sldMk cId="2068581483" sldId="2076137734"/>
            <ac:picMk id="84" creationId="{B132A6C4-871E-4C94-8B71-BD3ADC391933}"/>
          </ac:picMkLst>
        </pc:picChg>
        <pc:picChg chg="add mod">
          <ac:chgData name="Mark Fussell" userId="a4bd7092ffd7c823" providerId="LiveId" clId="{96EBE614-1F17-4167-AAFE-01D697B10BD4}" dt="2022-03-01T00:15:39.684" v="282" actId="1076"/>
          <ac:picMkLst>
            <pc:docMk/>
            <pc:sldMk cId="2068581483" sldId="2076137734"/>
            <ac:picMk id="85" creationId="{7EEBC677-A9DE-4513-8B34-084BB64BD2A1}"/>
          </ac:picMkLst>
        </pc:picChg>
      </pc:sldChg>
      <pc:sldChg chg="del">
        <pc:chgData name="Mark Fussell" userId="a4bd7092ffd7c823" providerId="LiveId" clId="{96EBE614-1F17-4167-AAFE-01D697B10BD4}" dt="2022-03-03T22:55:23.363" v="2241" actId="47"/>
        <pc:sldMkLst>
          <pc:docMk/>
          <pc:sldMk cId="1560971008" sldId="2076137740"/>
        </pc:sldMkLst>
      </pc:sldChg>
      <pc:sldChg chg="addSp delSp modSp mod ord">
        <pc:chgData name="Mark Fussell" userId="a4bd7092ffd7c823" providerId="LiveId" clId="{96EBE614-1F17-4167-AAFE-01D697B10BD4}" dt="2022-03-01T23:06:22.003" v="663" actId="20577"/>
        <pc:sldMkLst>
          <pc:docMk/>
          <pc:sldMk cId="449701327" sldId="2076137742"/>
        </pc:sldMkLst>
        <pc:spChg chg="mod">
          <ac:chgData name="Mark Fussell" userId="a4bd7092ffd7c823" providerId="LiveId" clId="{96EBE614-1F17-4167-AAFE-01D697B10BD4}" dt="2022-03-01T22:49:47.177" v="358" actId="20577"/>
          <ac:spMkLst>
            <pc:docMk/>
            <pc:sldMk cId="449701327" sldId="2076137742"/>
            <ac:spMk id="2" creationId="{73916C5E-1E0E-4EA0-A408-DF011B8ADC7A}"/>
          </ac:spMkLst>
        </pc:spChg>
        <pc:spChg chg="mod topLvl">
          <ac:chgData name="Mark Fussell" userId="a4bd7092ffd7c823" providerId="LiveId" clId="{96EBE614-1F17-4167-AAFE-01D697B10BD4}" dt="2022-03-01T23:06:22.003" v="663" actId="20577"/>
          <ac:spMkLst>
            <pc:docMk/>
            <pc:sldMk cId="449701327" sldId="2076137742"/>
            <ac:spMk id="28" creationId="{FE0A0520-B85F-48A6-8BF3-FCA0E3B219DF}"/>
          </ac:spMkLst>
        </pc:spChg>
        <pc:spChg chg="del mod topLvl">
          <ac:chgData name="Mark Fussell" userId="a4bd7092ffd7c823" providerId="LiveId" clId="{96EBE614-1F17-4167-AAFE-01D697B10BD4}" dt="2022-03-01T23:00:08.795" v="595" actId="478"/>
          <ac:spMkLst>
            <pc:docMk/>
            <pc:sldMk cId="449701327" sldId="2076137742"/>
            <ac:spMk id="30" creationId="{D4A1002E-016D-4EC0-84D3-DD186D2337A4}"/>
          </ac:spMkLst>
        </pc:spChg>
        <pc:spChg chg="mod topLvl">
          <ac:chgData name="Mark Fussell" userId="a4bd7092ffd7c823" providerId="LiveId" clId="{96EBE614-1F17-4167-AAFE-01D697B10BD4}" dt="2022-03-01T23:00:01.468" v="594" actId="165"/>
          <ac:spMkLst>
            <pc:docMk/>
            <pc:sldMk cId="449701327" sldId="2076137742"/>
            <ac:spMk id="31" creationId="{3435F299-16E0-469D-87F8-946EF6BDDAD8}"/>
          </ac:spMkLst>
        </pc:spChg>
        <pc:spChg chg="mod topLvl">
          <ac:chgData name="Mark Fussell" userId="a4bd7092ffd7c823" providerId="LiveId" clId="{96EBE614-1F17-4167-AAFE-01D697B10BD4}" dt="2022-03-01T23:00:01.468" v="594" actId="165"/>
          <ac:spMkLst>
            <pc:docMk/>
            <pc:sldMk cId="449701327" sldId="2076137742"/>
            <ac:spMk id="32" creationId="{D843B117-8B1D-456A-AE90-CA2D5BC51BBA}"/>
          </ac:spMkLst>
        </pc:spChg>
        <pc:spChg chg="mod topLvl">
          <ac:chgData name="Mark Fussell" userId="a4bd7092ffd7c823" providerId="LiveId" clId="{96EBE614-1F17-4167-AAFE-01D697B10BD4}" dt="2022-03-01T23:00:01.468" v="594" actId="165"/>
          <ac:spMkLst>
            <pc:docMk/>
            <pc:sldMk cId="449701327" sldId="2076137742"/>
            <ac:spMk id="33" creationId="{51041C63-5481-4FBA-AD05-D54B0DCE6A11}"/>
          </ac:spMkLst>
        </pc:spChg>
        <pc:spChg chg="mod topLvl">
          <ac:chgData name="Mark Fussell" userId="a4bd7092ffd7c823" providerId="LiveId" clId="{96EBE614-1F17-4167-AAFE-01D697B10BD4}" dt="2022-03-01T23:00:01.468" v="594" actId="165"/>
          <ac:spMkLst>
            <pc:docMk/>
            <pc:sldMk cId="449701327" sldId="2076137742"/>
            <ac:spMk id="34" creationId="{6E4E6FD6-5934-44BB-B048-787B22A8FBF7}"/>
          </ac:spMkLst>
        </pc:spChg>
        <pc:spChg chg="mod topLvl">
          <ac:chgData name="Mark Fussell" userId="a4bd7092ffd7c823" providerId="LiveId" clId="{96EBE614-1F17-4167-AAFE-01D697B10BD4}" dt="2022-03-01T23:00:01.468" v="594" actId="165"/>
          <ac:spMkLst>
            <pc:docMk/>
            <pc:sldMk cId="449701327" sldId="2076137742"/>
            <ac:spMk id="35" creationId="{6456A67E-9864-4FCD-A9CF-9C0DA8B3FE9C}"/>
          </ac:spMkLst>
        </pc:spChg>
        <pc:spChg chg="mod topLvl">
          <ac:chgData name="Mark Fussell" userId="a4bd7092ffd7c823" providerId="LiveId" clId="{96EBE614-1F17-4167-AAFE-01D697B10BD4}" dt="2022-03-01T23:00:01.468" v="594" actId="165"/>
          <ac:spMkLst>
            <pc:docMk/>
            <pc:sldMk cId="449701327" sldId="2076137742"/>
            <ac:spMk id="36" creationId="{84DDDBAB-4648-49CE-BDC8-729E266CBA49}"/>
          </ac:spMkLst>
        </pc:spChg>
        <pc:spChg chg="mod">
          <ac:chgData name="Mark Fussell" userId="a4bd7092ffd7c823" providerId="LiveId" clId="{96EBE614-1F17-4167-AAFE-01D697B10BD4}" dt="2022-03-01T23:00:01.468" v="594" actId="165"/>
          <ac:spMkLst>
            <pc:docMk/>
            <pc:sldMk cId="449701327" sldId="2076137742"/>
            <ac:spMk id="62" creationId="{E0C2ADBF-43B3-4859-83F7-8A897F48AA7D}"/>
          </ac:spMkLst>
        </pc:spChg>
        <pc:spChg chg="mod">
          <ac:chgData name="Mark Fussell" userId="a4bd7092ffd7c823" providerId="LiveId" clId="{96EBE614-1F17-4167-AAFE-01D697B10BD4}" dt="2022-03-01T23:05:47.925" v="652" actId="1076"/>
          <ac:spMkLst>
            <pc:docMk/>
            <pc:sldMk cId="449701327" sldId="2076137742"/>
            <ac:spMk id="66" creationId="{699C6A96-CB4F-43E0-B922-079C5DB76FEB}"/>
          </ac:spMkLst>
        </pc:spChg>
        <pc:spChg chg="mod">
          <ac:chgData name="Mark Fussell" userId="a4bd7092ffd7c823" providerId="LiveId" clId="{96EBE614-1F17-4167-AAFE-01D697B10BD4}" dt="2022-03-01T23:00:46.729" v="601"/>
          <ac:spMkLst>
            <pc:docMk/>
            <pc:sldMk cId="449701327" sldId="2076137742"/>
            <ac:spMk id="68" creationId="{74625E4A-4ECF-4DB9-ACF4-5C22A8153983}"/>
          </ac:spMkLst>
        </pc:spChg>
        <pc:grpChg chg="add mod">
          <ac:chgData name="Mark Fussell" userId="a4bd7092ffd7c823" providerId="LiveId" clId="{96EBE614-1F17-4167-AAFE-01D697B10BD4}" dt="2022-03-01T23:04:34.541" v="621" actId="1076"/>
          <ac:grpSpMkLst>
            <pc:docMk/>
            <pc:sldMk cId="449701327" sldId="2076137742"/>
            <ac:grpSpMk id="63" creationId="{39C2AD3C-38B0-43BD-8AAD-0935F3FF8E57}"/>
          </ac:grpSpMkLst>
        </pc:grpChg>
        <pc:grpChg chg="del mod topLvl">
          <ac:chgData name="Mark Fussell" userId="a4bd7092ffd7c823" providerId="LiveId" clId="{96EBE614-1F17-4167-AAFE-01D697B10BD4}" dt="2022-03-01T23:00:46.184" v="600" actId="478"/>
          <ac:grpSpMkLst>
            <pc:docMk/>
            <pc:sldMk cId="449701327" sldId="2076137742"/>
            <ac:grpSpMk id="64" creationId="{6948EBD1-D3BD-441F-AF4C-98A309432362}"/>
          </ac:grpSpMkLst>
        </pc:grpChg>
        <pc:grpChg chg="del mod">
          <ac:chgData name="Mark Fussell" userId="a4bd7092ffd7c823" providerId="LiveId" clId="{96EBE614-1F17-4167-AAFE-01D697B10BD4}" dt="2022-03-01T23:00:01.468" v="594" actId="165"/>
          <ac:grpSpMkLst>
            <pc:docMk/>
            <pc:sldMk cId="449701327" sldId="2076137742"/>
            <ac:grpSpMk id="65" creationId="{B33950B0-D9CC-44D0-9D3F-7883EF2057BF}"/>
          </ac:grpSpMkLst>
        </pc:grpChg>
        <pc:picChg chg="mod topLvl">
          <ac:chgData name="Mark Fussell" userId="a4bd7092ffd7c823" providerId="LiveId" clId="{96EBE614-1F17-4167-AAFE-01D697B10BD4}" dt="2022-03-01T23:00:01.468" v="594" actId="165"/>
          <ac:picMkLst>
            <pc:docMk/>
            <pc:sldMk cId="449701327" sldId="2076137742"/>
            <ac:picMk id="6" creationId="{C479F807-E48F-4155-BCB7-9772B776A617}"/>
          </ac:picMkLst>
        </pc:picChg>
        <pc:picChg chg="mod topLvl">
          <ac:chgData name="Mark Fussell" userId="a4bd7092ffd7c823" providerId="LiveId" clId="{96EBE614-1F17-4167-AAFE-01D697B10BD4}" dt="2022-03-01T23:00:01.468" v="594" actId="165"/>
          <ac:picMkLst>
            <pc:docMk/>
            <pc:sldMk cId="449701327" sldId="2076137742"/>
            <ac:picMk id="10" creationId="{2F28E0E4-D6DF-4E10-9184-D7C755EECA60}"/>
          </ac:picMkLst>
        </pc:picChg>
        <pc:picChg chg="mod topLvl">
          <ac:chgData name="Mark Fussell" userId="a4bd7092ffd7c823" providerId="LiveId" clId="{96EBE614-1F17-4167-AAFE-01D697B10BD4}" dt="2022-03-01T23:00:01.468" v="594" actId="165"/>
          <ac:picMkLst>
            <pc:docMk/>
            <pc:sldMk cId="449701327" sldId="2076137742"/>
            <ac:picMk id="14" creationId="{D8BFDD7F-0CF8-4E51-B8E6-4FDF503FC71A}"/>
          </ac:picMkLst>
        </pc:picChg>
        <pc:picChg chg="mod topLvl">
          <ac:chgData name="Mark Fussell" userId="a4bd7092ffd7c823" providerId="LiveId" clId="{96EBE614-1F17-4167-AAFE-01D697B10BD4}" dt="2022-03-01T23:00:01.468" v="594" actId="165"/>
          <ac:picMkLst>
            <pc:docMk/>
            <pc:sldMk cId="449701327" sldId="2076137742"/>
            <ac:picMk id="16" creationId="{0592A2D7-6BAD-474B-8CB4-74B0F16B71DF}"/>
          </ac:picMkLst>
        </pc:picChg>
        <pc:picChg chg="mod">
          <ac:chgData name="Mark Fussell" userId="a4bd7092ffd7c823" providerId="LiveId" clId="{96EBE614-1F17-4167-AAFE-01D697B10BD4}" dt="2022-03-01T23:00:01.468" v="594" actId="165"/>
          <ac:picMkLst>
            <pc:docMk/>
            <pc:sldMk cId="449701327" sldId="2076137742"/>
            <ac:picMk id="18" creationId="{EEF53357-6E8D-4A8B-B197-E6D2B34D14EB}"/>
          </ac:picMkLst>
        </pc:picChg>
        <pc:picChg chg="mod topLvl">
          <ac:chgData name="Mark Fussell" userId="a4bd7092ffd7c823" providerId="LiveId" clId="{96EBE614-1F17-4167-AAFE-01D697B10BD4}" dt="2022-03-01T23:04:43.873" v="625" actId="1036"/>
          <ac:picMkLst>
            <pc:docMk/>
            <pc:sldMk cId="449701327" sldId="2076137742"/>
            <ac:picMk id="20" creationId="{837F051F-EB77-4A20-8A80-7C88ACD6020C}"/>
          </ac:picMkLst>
        </pc:picChg>
        <pc:picChg chg="mod topLvl">
          <ac:chgData name="Mark Fussell" userId="a4bd7092ffd7c823" providerId="LiveId" clId="{96EBE614-1F17-4167-AAFE-01D697B10BD4}" dt="2022-03-01T23:00:21.067" v="597" actId="1076"/>
          <ac:picMkLst>
            <pc:docMk/>
            <pc:sldMk cId="449701327" sldId="2076137742"/>
            <ac:picMk id="22" creationId="{F00B2708-4799-47D6-9BA5-65A433F0AEF0}"/>
          </ac:picMkLst>
        </pc:picChg>
        <pc:picChg chg="mod topLvl">
          <ac:chgData name="Mark Fussell" userId="a4bd7092ffd7c823" providerId="LiveId" clId="{96EBE614-1F17-4167-AAFE-01D697B10BD4}" dt="2022-03-01T23:00:01.468" v="594" actId="165"/>
          <ac:picMkLst>
            <pc:docMk/>
            <pc:sldMk cId="449701327" sldId="2076137742"/>
            <ac:picMk id="56" creationId="{E86655B5-2A81-40F6-B824-D1B83D651C2A}"/>
          </ac:picMkLst>
        </pc:picChg>
        <pc:picChg chg="mod topLvl">
          <ac:chgData name="Mark Fussell" userId="a4bd7092ffd7c823" providerId="LiveId" clId="{96EBE614-1F17-4167-AAFE-01D697B10BD4}" dt="2022-03-01T23:00:01.468" v="594" actId="165"/>
          <ac:picMkLst>
            <pc:docMk/>
            <pc:sldMk cId="449701327" sldId="2076137742"/>
            <ac:picMk id="58" creationId="{B5C71088-0AFB-43D0-BA50-52246E41DEF8}"/>
          </ac:picMkLst>
        </pc:picChg>
        <pc:picChg chg="mod topLvl">
          <ac:chgData name="Mark Fussell" userId="a4bd7092ffd7c823" providerId="LiveId" clId="{96EBE614-1F17-4167-AAFE-01D697B10BD4}" dt="2022-03-01T23:00:01.468" v="594" actId="165"/>
          <ac:picMkLst>
            <pc:docMk/>
            <pc:sldMk cId="449701327" sldId="2076137742"/>
            <ac:picMk id="59" creationId="{84627E41-8BC7-460F-8AC2-1888704E05F8}"/>
          </ac:picMkLst>
        </pc:picChg>
        <pc:picChg chg="mod topLvl">
          <ac:chgData name="Mark Fussell" userId="a4bd7092ffd7c823" providerId="LiveId" clId="{96EBE614-1F17-4167-AAFE-01D697B10BD4}" dt="2022-03-01T23:00:01.468" v="594" actId="165"/>
          <ac:picMkLst>
            <pc:docMk/>
            <pc:sldMk cId="449701327" sldId="2076137742"/>
            <ac:picMk id="60" creationId="{064D6F5B-44CB-4BBE-AF4C-778388DD9957}"/>
          </ac:picMkLst>
        </pc:picChg>
        <pc:picChg chg="mod topLvl">
          <ac:chgData name="Mark Fussell" userId="a4bd7092ffd7c823" providerId="LiveId" clId="{96EBE614-1F17-4167-AAFE-01D697B10BD4}" dt="2022-03-01T23:00:01.468" v="594" actId="165"/>
          <ac:picMkLst>
            <pc:docMk/>
            <pc:sldMk cId="449701327" sldId="2076137742"/>
            <ac:picMk id="61" creationId="{7BB97B8E-60D3-46E3-854A-E1168B0B7EC0}"/>
          </ac:picMkLst>
        </pc:picChg>
        <pc:picChg chg="mod">
          <ac:chgData name="Mark Fussell" userId="a4bd7092ffd7c823" providerId="LiveId" clId="{96EBE614-1F17-4167-AAFE-01D697B10BD4}" dt="2022-03-01T23:00:46.729" v="601"/>
          <ac:picMkLst>
            <pc:docMk/>
            <pc:sldMk cId="449701327" sldId="2076137742"/>
            <ac:picMk id="67" creationId="{892C43AD-BE70-4978-8DFD-C89139EE0A9B}"/>
          </ac:picMkLst>
        </pc:picChg>
        <pc:cxnChg chg="mod topLvl">
          <ac:chgData name="Mark Fussell" userId="a4bd7092ffd7c823" providerId="LiveId" clId="{96EBE614-1F17-4167-AAFE-01D697B10BD4}" dt="2022-03-01T23:04:43.873" v="625" actId="1036"/>
          <ac:cxnSpMkLst>
            <pc:docMk/>
            <pc:sldMk cId="449701327" sldId="2076137742"/>
            <ac:cxnSpMk id="24" creationId="{E7E13F3A-F085-448E-9D86-9E95680DD629}"/>
          </ac:cxnSpMkLst>
        </pc:cxnChg>
        <pc:cxnChg chg="add del mod">
          <ac:chgData name="Mark Fussell" userId="a4bd7092ffd7c823" providerId="LiveId" clId="{96EBE614-1F17-4167-AAFE-01D697B10BD4}" dt="2022-03-01T22:44:16.725" v="350" actId="478"/>
          <ac:cxnSpMkLst>
            <pc:docMk/>
            <pc:sldMk cId="449701327" sldId="2076137742"/>
            <ac:cxnSpMk id="37" creationId="{870F2637-72B9-4ED6-88FD-4D4681ED80B1}"/>
          </ac:cxnSpMkLst>
        </pc:cxnChg>
        <pc:cxnChg chg="mod topLvl">
          <ac:chgData name="Mark Fussell" userId="a4bd7092ffd7c823" providerId="LiveId" clId="{96EBE614-1F17-4167-AAFE-01D697B10BD4}" dt="2022-03-01T23:00:21.067" v="597" actId="1076"/>
          <ac:cxnSpMkLst>
            <pc:docMk/>
            <pc:sldMk cId="449701327" sldId="2076137742"/>
            <ac:cxnSpMk id="38" creationId="{94CDC087-AC8F-4EF5-9DFD-4AC5DCF982D3}"/>
          </ac:cxnSpMkLst>
        </pc:cxnChg>
        <pc:cxnChg chg="mod topLvl">
          <ac:chgData name="Mark Fussell" userId="a4bd7092ffd7c823" providerId="LiveId" clId="{96EBE614-1F17-4167-AAFE-01D697B10BD4}" dt="2022-03-01T23:00:21.067" v="597" actId="1076"/>
          <ac:cxnSpMkLst>
            <pc:docMk/>
            <pc:sldMk cId="449701327" sldId="2076137742"/>
            <ac:cxnSpMk id="46" creationId="{CA44E1B7-F91F-4C91-BE85-527C6511586C}"/>
          </ac:cxnSpMkLst>
        </pc:cxnChg>
        <pc:cxnChg chg="mod topLvl">
          <ac:chgData name="Mark Fussell" userId="a4bd7092ffd7c823" providerId="LiveId" clId="{96EBE614-1F17-4167-AAFE-01D697B10BD4}" dt="2022-03-01T23:00:21.067" v="597" actId="1076"/>
          <ac:cxnSpMkLst>
            <pc:docMk/>
            <pc:sldMk cId="449701327" sldId="2076137742"/>
            <ac:cxnSpMk id="50" creationId="{EAC7D523-E151-444F-9196-54F1052DB2DB}"/>
          </ac:cxnSpMkLst>
        </pc:cxnChg>
      </pc:sldChg>
      <pc:sldChg chg="modSp mod modShow">
        <pc:chgData name="Mark Fussell" userId="a4bd7092ffd7c823" providerId="LiveId" clId="{96EBE614-1F17-4167-AAFE-01D697B10BD4}" dt="2022-03-03T22:49:04.106" v="2121" actId="729"/>
        <pc:sldMkLst>
          <pc:docMk/>
          <pc:sldMk cId="3939386467" sldId="2076137743"/>
        </pc:sldMkLst>
        <pc:spChg chg="mod">
          <ac:chgData name="Mark Fussell" userId="a4bd7092ffd7c823" providerId="LiveId" clId="{96EBE614-1F17-4167-AAFE-01D697B10BD4}" dt="2022-03-03T22:42:08.916" v="1622" actId="20577"/>
          <ac:spMkLst>
            <pc:docMk/>
            <pc:sldMk cId="3939386467" sldId="2076137743"/>
            <ac:spMk id="2" creationId="{962018CD-9304-4CEB-AC0E-EB65178E29D7}"/>
          </ac:spMkLst>
        </pc:spChg>
      </pc:sldChg>
      <pc:sldChg chg="modSp mod">
        <pc:chgData name="Mark Fussell" userId="a4bd7092ffd7c823" providerId="LiveId" clId="{96EBE614-1F17-4167-AAFE-01D697B10BD4}" dt="2022-03-03T23:03:50.475" v="2312" actId="20577"/>
        <pc:sldMkLst>
          <pc:docMk/>
          <pc:sldMk cId="693076071" sldId="2076137746"/>
        </pc:sldMkLst>
        <pc:spChg chg="mod">
          <ac:chgData name="Mark Fussell" userId="a4bd7092ffd7c823" providerId="LiveId" clId="{96EBE614-1F17-4167-AAFE-01D697B10BD4}" dt="2022-03-03T23:03:50.475" v="2312" actId="20577"/>
          <ac:spMkLst>
            <pc:docMk/>
            <pc:sldMk cId="693076071" sldId="2076137746"/>
            <ac:spMk id="3" creationId="{7BFA67A9-78FD-4DD1-BE3C-5FC580125BDD}"/>
          </ac:spMkLst>
        </pc:spChg>
      </pc:sldChg>
      <pc:sldChg chg="addSp modSp">
        <pc:chgData name="Mark Fussell" userId="a4bd7092ffd7c823" providerId="LiveId" clId="{96EBE614-1F17-4167-AAFE-01D697B10BD4}" dt="2022-03-03T22:51:11.962" v="2175"/>
        <pc:sldMkLst>
          <pc:docMk/>
          <pc:sldMk cId="3823173366" sldId="2147469731"/>
        </pc:sldMkLst>
        <pc:spChg chg="add mod">
          <ac:chgData name="Mark Fussell" userId="a4bd7092ffd7c823" providerId="LiveId" clId="{96EBE614-1F17-4167-AAFE-01D697B10BD4}" dt="2022-03-03T22:51:11.962" v="2175"/>
          <ac:spMkLst>
            <pc:docMk/>
            <pc:sldMk cId="3823173366" sldId="2147469731"/>
            <ac:spMk id="116" creationId="{0CA1199E-2222-42A8-B9A8-12495762F5D8}"/>
          </ac:spMkLst>
        </pc:spChg>
      </pc:sldChg>
      <pc:sldChg chg="delSp mod">
        <pc:chgData name="Mark Fussell" userId="a4bd7092ffd7c823" providerId="LiveId" clId="{96EBE614-1F17-4167-AAFE-01D697B10BD4}" dt="2022-02-17T16:50:24.844" v="1" actId="478"/>
        <pc:sldMkLst>
          <pc:docMk/>
          <pc:sldMk cId="2382925751" sldId="2147469735"/>
        </pc:sldMkLst>
        <pc:spChg chg="del">
          <ac:chgData name="Mark Fussell" userId="a4bd7092ffd7c823" providerId="LiveId" clId="{96EBE614-1F17-4167-AAFE-01D697B10BD4}" dt="2022-02-17T16:50:24.844" v="1" actId="478"/>
          <ac:spMkLst>
            <pc:docMk/>
            <pc:sldMk cId="2382925751" sldId="2147469735"/>
            <ac:spMk id="519" creationId="{7F7F4E39-3FF6-4464-A772-6E5C03B6D47F}"/>
          </ac:spMkLst>
        </pc:spChg>
      </pc:sldChg>
      <pc:sldChg chg="del">
        <pc:chgData name="Mark Fussell" userId="a4bd7092ffd7c823" providerId="LiveId" clId="{96EBE614-1F17-4167-AAFE-01D697B10BD4}" dt="2022-03-01T23:06:17.359" v="656" actId="47"/>
        <pc:sldMkLst>
          <pc:docMk/>
          <pc:sldMk cId="2970960918" sldId="2147469737"/>
        </pc:sldMkLst>
      </pc:sldChg>
      <pc:sldChg chg="delSp add del mod">
        <pc:chgData name="Mark Fussell" userId="a4bd7092ffd7c823" providerId="LiveId" clId="{96EBE614-1F17-4167-AAFE-01D697B10BD4}" dt="2022-03-03T22:51:20.348" v="2176" actId="47"/>
        <pc:sldMkLst>
          <pc:docMk/>
          <pc:sldMk cId="543920062" sldId="2147469738"/>
        </pc:sldMkLst>
        <pc:spChg chg="del">
          <ac:chgData name="Mark Fussell" userId="a4bd7092ffd7c823" providerId="LiveId" clId="{96EBE614-1F17-4167-AAFE-01D697B10BD4}" dt="2022-03-03T22:51:10.590" v="2174" actId="21"/>
          <ac:spMkLst>
            <pc:docMk/>
            <pc:sldMk cId="543920062" sldId="2147469738"/>
            <ac:spMk id="519" creationId="{7F7F4E39-3FF6-4464-A772-6E5C03B6D47F}"/>
          </ac:spMkLst>
        </pc:spChg>
      </pc:sldChg>
      <pc:sldChg chg="add del mod modShow">
        <pc:chgData name="Mark Fussell" userId="a4bd7092ffd7c823" providerId="LiveId" clId="{96EBE614-1F17-4167-AAFE-01D697B10BD4}" dt="2022-03-03T22:53:06.822" v="2211" actId="47"/>
        <pc:sldMkLst>
          <pc:docMk/>
          <pc:sldMk cId="1100305887" sldId="2147469739"/>
        </pc:sldMkLst>
      </pc:sldChg>
      <pc:sldChg chg="addSp delSp modSp add del mod ord">
        <pc:chgData name="Mark Fussell" userId="a4bd7092ffd7c823" providerId="LiveId" clId="{96EBE614-1F17-4167-AAFE-01D697B10BD4}" dt="2022-03-03T02:30:05.383" v="1607" actId="20577"/>
        <pc:sldMkLst>
          <pc:docMk/>
          <pc:sldMk cId="2827921256" sldId="2147469740"/>
        </pc:sldMkLst>
        <pc:spChg chg="del">
          <ac:chgData name="Mark Fussell" userId="a4bd7092ffd7c823" providerId="LiveId" clId="{96EBE614-1F17-4167-AAFE-01D697B10BD4}" dt="2022-03-01T00:16:51.654" v="292" actId="478"/>
          <ac:spMkLst>
            <pc:docMk/>
            <pc:sldMk cId="2827921256" sldId="2147469740"/>
            <ac:spMk id="2" creationId="{E2C11750-70C1-4C5C-A9DC-05A624D6FADF}"/>
          </ac:spMkLst>
        </pc:spChg>
        <pc:spChg chg="del mod">
          <ac:chgData name="Mark Fussell" userId="a4bd7092ffd7c823" providerId="LiveId" clId="{96EBE614-1F17-4167-AAFE-01D697B10BD4}" dt="2022-03-01T00:17:29.759" v="308" actId="478"/>
          <ac:spMkLst>
            <pc:docMk/>
            <pc:sldMk cId="2827921256" sldId="2147469740"/>
            <ac:spMk id="3" creationId="{2581BADF-AB76-4F3F-828B-EEA0DB8AA212}"/>
          </ac:spMkLst>
        </pc:spChg>
        <pc:spChg chg="del mod topLvl">
          <ac:chgData name="Mark Fussell" userId="a4bd7092ffd7c823" providerId="LiveId" clId="{96EBE614-1F17-4167-AAFE-01D697B10BD4}" dt="2022-03-01T00:17:14.326" v="301" actId="478"/>
          <ac:spMkLst>
            <pc:docMk/>
            <pc:sldMk cId="2827921256" sldId="2147469740"/>
            <ac:spMk id="4" creationId="{452DB179-55E3-4CA0-9588-A5574526862A}"/>
          </ac:spMkLst>
        </pc:spChg>
        <pc:spChg chg="del mod topLvl">
          <ac:chgData name="Mark Fussell" userId="a4bd7092ffd7c823" providerId="LiveId" clId="{96EBE614-1F17-4167-AAFE-01D697B10BD4}" dt="2022-03-01T00:17:06.935" v="296" actId="478"/>
          <ac:spMkLst>
            <pc:docMk/>
            <pc:sldMk cId="2827921256" sldId="2147469740"/>
            <ac:spMk id="5" creationId="{24DB97DF-728B-45BF-A31A-435B9D933316}"/>
          </ac:spMkLst>
        </pc:spChg>
        <pc:spChg chg="del mod topLvl">
          <ac:chgData name="Mark Fussell" userId="a4bd7092ffd7c823" providerId="LiveId" clId="{96EBE614-1F17-4167-AAFE-01D697B10BD4}" dt="2022-03-01T00:17:08.014" v="297" actId="478"/>
          <ac:spMkLst>
            <pc:docMk/>
            <pc:sldMk cId="2827921256" sldId="2147469740"/>
            <ac:spMk id="6" creationId="{8932E2C1-49E4-4D37-B1C5-09EA6A2A15CE}"/>
          </ac:spMkLst>
        </pc:spChg>
        <pc:spChg chg="del mod topLvl">
          <ac:chgData name="Mark Fussell" userId="a4bd7092ffd7c823" providerId="LiveId" clId="{96EBE614-1F17-4167-AAFE-01D697B10BD4}" dt="2022-03-01T00:17:10.674" v="299" actId="478"/>
          <ac:spMkLst>
            <pc:docMk/>
            <pc:sldMk cId="2827921256" sldId="2147469740"/>
            <ac:spMk id="7" creationId="{6448855D-7F81-4211-8A47-C2E42F1BB632}"/>
          </ac:spMkLst>
        </pc:spChg>
        <pc:spChg chg="del mod topLvl">
          <ac:chgData name="Mark Fussell" userId="a4bd7092ffd7c823" providerId="LiveId" clId="{96EBE614-1F17-4167-AAFE-01D697B10BD4}" dt="2022-03-01T00:17:12.574" v="300" actId="478"/>
          <ac:spMkLst>
            <pc:docMk/>
            <pc:sldMk cId="2827921256" sldId="2147469740"/>
            <ac:spMk id="8" creationId="{9C6FD7C7-5E8A-4618-A3EA-39A0CB0794A8}"/>
          </ac:spMkLst>
        </pc:spChg>
        <pc:spChg chg="del">
          <ac:chgData name="Mark Fussell" userId="a4bd7092ffd7c823" providerId="LiveId" clId="{96EBE614-1F17-4167-AAFE-01D697B10BD4}" dt="2022-03-01T00:16:50.005" v="291" actId="478"/>
          <ac:spMkLst>
            <pc:docMk/>
            <pc:sldMk cId="2827921256" sldId="2147469740"/>
            <ac:spMk id="9" creationId="{A42BE3C9-C8D6-4C63-B5EA-0329C27CB0F0}"/>
          </ac:spMkLst>
        </pc:spChg>
        <pc:spChg chg="add del mod">
          <ac:chgData name="Mark Fussell" userId="a4bd7092ffd7c823" providerId="LiveId" clId="{96EBE614-1F17-4167-AAFE-01D697B10BD4}" dt="2022-03-01T00:17:31.246" v="309" actId="478"/>
          <ac:spMkLst>
            <pc:docMk/>
            <pc:sldMk cId="2827921256" sldId="2147469740"/>
            <ac:spMk id="12" creationId="{D67B32DD-8F53-420F-A3BF-0317DF80624C}"/>
          </ac:spMkLst>
        </pc:spChg>
        <pc:spChg chg="add mod">
          <ac:chgData name="Mark Fussell" userId="a4bd7092ffd7c823" providerId="LiveId" clId="{96EBE614-1F17-4167-AAFE-01D697B10BD4}" dt="2022-03-01T22:58:47.733" v="576" actId="1076"/>
          <ac:spMkLst>
            <pc:docMk/>
            <pc:sldMk cId="2827921256" sldId="2147469740"/>
            <ac:spMk id="35" creationId="{28FF8B9A-0071-4B6C-89B2-3020C91F15C1}"/>
          </ac:spMkLst>
        </pc:spChg>
        <pc:spChg chg="add mod">
          <ac:chgData name="Mark Fussell" userId="a4bd7092ffd7c823" providerId="LiveId" clId="{96EBE614-1F17-4167-AAFE-01D697B10BD4}" dt="2022-03-01T22:58:43.666" v="575" actId="1076"/>
          <ac:spMkLst>
            <pc:docMk/>
            <pc:sldMk cId="2827921256" sldId="2147469740"/>
            <ac:spMk id="36" creationId="{ECB1137B-FC81-4E89-A67A-EC9D10C735FB}"/>
          </ac:spMkLst>
        </pc:spChg>
        <pc:spChg chg="mod topLvl">
          <ac:chgData name="Mark Fussell" userId="a4bd7092ffd7c823" providerId="LiveId" clId="{96EBE614-1F17-4167-AAFE-01D697B10BD4}" dt="2022-03-03T02:29:00.458" v="1530" actId="164"/>
          <ac:spMkLst>
            <pc:docMk/>
            <pc:sldMk cId="2827921256" sldId="2147469740"/>
            <ac:spMk id="39" creationId="{4FF18990-088A-4EB1-A6FE-E57DF4F3CEBF}"/>
          </ac:spMkLst>
        </pc:spChg>
        <pc:spChg chg="add del mod">
          <ac:chgData name="Mark Fussell" userId="a4bd7092ffd7c823" providerId="LiveId" clId="{96EBE614-1F17-4167-AAFE-01D697B10BD4}" dt="2022-03-01T22:56:45.634" v="525"/>
          <ac:spMkLst>
            <pc:docMk/>
            <pc:sldMk cId="2827921256" sldId="2147469740"/>
            <ac:spMk id="45" creationId="{CFB6E6D0-E021-40F0-9FC1-1FF9D9FA14D0}"/>
          </ac:spMkLst>
        </pc:spChg>
        <pc:spChg chg="add mod topLvl">
          <ac:chgData name="Mark Fussell" userId="a4bd7092ffd7c823" providerId="LiveId" clId="{96EBE614-1F17-4167-AAFE-01D697B10BD4}" dt="2022-03-03T02:28:39.155" v="1526" actId="1076"/>
          <ac:spMkLst>
            <pc:docMk/>
            <pc:sldMk cId="2827921256" sldId="2147469740"/>
            <ac:spMk id="47" creationId="{A014B5FC-8DE4-48F7-A1C7-580722913BDC}"/>
          </ac:spMkLst>
        </pc:spChg>
        <pc:spChg chg="add del mod">
          <ac:chgData name="Mark Fussell" userId="a4bd7092ffd7c823" providerId="LiveId" clId="{96EBE614-1F17-4167-AAFE-01D697B10BD4}" dt="2022-03-01T23:38:05.659" v="972" actId="478"/>
          <ac:spMkLst>
            <pc:docMk/>
            <pc:sldMk cId="2827921256" sldId="2147469740"/>
            <ac:spMk id="49" creationId="{9E47E216-BF60-4C3E-9DC5-A6E261658D2F}"/>
          </ac:spMkLst>
        </pc:spChg>
        <pc:spChg chg="add del mod">
          <ac:chgData name="Mark Fussell" userId="a4bd7092ffd7c823" providerId="LiveId" clId="{96EBE614-1F17-4167-AAFE-01D697B10BD4}" dt="2022-03-03T02:28:39.922" v="1527"/>
          <ac:spMkLst>
            <pc:docMk/>
            <pc:sldMk cId="2827921256" sldId="2147469740"/>
            <ac:spMk id="52" creationId="{525A4050-703F-42A9-9277-7CEB4C87412A}"/>
          </ac:spMkLst>
        </pc:spChg>
        <pc:spChg chg="add mod">
          <ac:chgData name="Mark Fussell" userId="a4bd7092ffd7c823" providerId="LiveId" clId="{96EBE614-1F17-4167-AAFE-01D697B10BD4}" dt="2022-03-03T02:30:05.383" v="1607" actId="20577"/>
          <ac:spMkLst>
            <pc:docMk/>
            <pc:sldMk cId="2827921256" sldId="2147469740"/>
            <ac:spMk id="54" creationId="{351634D8-C410-498A-8A34-DC3107AB3282}"/>
          </ac:spMkLst>
        </pc:spChg>
        <pc:spChg chg="mod">
          <ac:chgData name="Mark Fussell" userId="a4bd7092ffd7c823" providerId="LiveId" clId="{96EBE614-1F17-4167-AAFE-01D697B10BD4}" dt="2022-03-01T00:17:02.680" v="295" actId="165"/>
          <ac:spMkLst>
            <pc:docMk/>
            <pc:sldMk cId="2827921256" sldId="2147469740"/>
            <ac:spMk id="60" creationId="{FF1C144A-0360-4C8A-94E8-D4657DFD17C7}"/>
          </ac:spMkLst>
        </pc:spChg>
        <pc:spChg chg="mod">
          <ac:chgData name="Mark Fussell" userId="a4bd7092ffd7c823" providerId="LiveId" clId="{96EBE614-1F17-4167-AAFE-01D697B10BD4}" dt="2022-03-01T00:17:02.680" v="295" actId="165"/>
          <ac:spMkLst>
            <pc:docMk/>
            <pc:sldMk cId="2827921256" sldId="2147469740"/>
            <ac:spMk id="65" creationId="{292473EA-7FFB-44C1-9D22-3159AFAD6790}"/>
          </ac:spMkLst>
        </pc:spChg>
        <pc:spChg chg="mod">
          <ac:chgData name="Mark Fussell" userId="a4bd7092ffd7c823" providerId="LiveId" clId="{96EBE614-1F17-4167-AAFE-01D697B10BD4}" dt="2022-03-01T00:17:02.680" v="295" actId="165"/>
          <ac:spMkLst>
            <pc:docMk/>
            <pc:sldMk cId="2827921256" sldId="2147469740"/>
            <ac:spMk id="111" creationId="{A02A6818-760E-496F-9B64-A569A8101D4E}"/>
          </ac:spMkLst>
        </pc:spChg>
        <pc:spChg chg="mod">
          <ac:chgData name="Mark Fussell" userId="a4bd7092ffd7c823" providerId="LiveId" clId="{96EBE614-1F17-4167-AAFE-01D697B10BD4}" dt="2022-03-01T00:17:02.680" v="295" actId="165"/>
          <ac:spMkLst>
            <pc:docMk/>
            <pc:sldMk cId="2827921256" sldId="2147469740"/>
            <ac:spMk id="112" creationId="{AFD7790F-839D-4306-8144-2F362486422C}"/>
          </ac:spMkLst>
        </pc:spChg>
        <pc:spChg chg="mod topLvl">
          <ac:chgData name="Mark Fussell" userId="a4bd7092ffd7c823" providerId="LiveId" clId="{96EBE614-1F17-4167-AAFE-01D697B10BD4}" dt="2022-03-01T23:25:58.353" v="932" actId="164"/>
          <ac:spMkLst>
            <pc:docMk/>
            <pc:sldMk cId="2827921256" sldId="2147469740"/>
            <ac:spMk id="115" creationId="{F6337842-DFC6-4BA9-95E5-4493E5AC549A}"/>
          </ac:spMkLst>
        </pc:spChg>
        <pc:grpChg chg="add del">
          <ac:chgData name="Mark Fussell" userId="a4bd7092ffd7c823" providerId="LiveId" clId="{96EBE614-1F17-4167-AAFE-01D697B10BD4}" dt="2022-03-01T00:17:02.680" v="295" actId="165"/>
          <ac:grpSpMkLst>
            <pc:docMk/>
            <pc:sldMk cId="2827921256" sldId="2147469740"/>
            <ac:grpSpMk id="10" creationId="{7C3BA6D7-524F-47F0-944B-8EEF516F9F28}"/>
          </ac:grpSpMkLst>
        </pc:grpChg>
        <pc:grpChg chg="add del mod">
          <ac:chgData name="Mark Fussell" userId="a4bd7092ffd7c823" providerId="LiveId" clId="{96EBE614-1F17-4167-AAFE-01D697B10BD4}" dt="2022-03-01T23:05:30.805" v="649" actId="165"/>
          <ac:grpSpMkLst>
            <pc:docMk/>
            <pc:sldMk cId="2827921256" sldId="2147469740"/>
            <ac:grpSpMk id="13" creationId="{A8F1255F-850C-4618-9C6C-3F49C0D9F089}"/>
          </ac:grpSpMkLst>
        </pc:grpChg>
        <pc:grpChg chg="add mod">
          <ac:chgData name="Mark Fussell" userId="a4bd7092ffd7c823" providerId="LiveId" clId="{96EBE614-1F17-4167-AAFE-01D697B10BD4}" dt="2022-03-01T23:25:58.353" v="932" actId="164"/>
          <ac:grpSpMkLst>
            <pc:docMk/>
            <pc:sldMk cId="2827921256" sldId="2147469740"/>
            <ac:grpSpMk id="14" creationId="{B41BBC7A-5395-4C28-B02B-1160028AE533}"/>
          </ac:grpSpMkLst>
        </pc:grpChg>
        <pc:grpChg chg="add mod">
          <ac:chgData name="Mark Fussell" userId="a4bd7092ffd7c823" providerId="LiveId" clId="{96EBE614-1F17-4167-AAFE-01D697B10BD4}" dt="2022-03-03T02:29:18.163" v="1534" actId="1076"/>
          <ac:grpSpMkLst>
            <pc:docMk/>
            <pc:sldMk cId="2827921256" sldId="2147469740"/>
            <ac:grpSpMk id="15" creationId="{205924CB-0D5F-4C6A-A9E3-B2A0BBDEE11B}"/>
          </ac:grpSpMkLst>
        </pc:grpChg>
        <pc:grpChg chg="add mod">
          <ac:chgData name="Mark Fussell" userId="a4bd7092ffd7c823" providerId="LiveId" clId="{96EBE614-1F17-4167-AAFE-01D697B10BD4}" dt="2022-03-03T02:29:13.552" v="1533" actId="1076"/>
          <ac:grpSpMkLst>
            <pc:docMk/>
            <pc:sldMk cId="2827921256" sldId="2147469740"/>
            <ac:grpSpMk id="16" creationId="{AB5889ED-E1AB-42A4-B9A0-BC3C444BADE2}"/>
          </ac:grpSpMkLst>
        </pc:grpChg>
        <pc:grpChg chg="add del mod">
          <ac:chgData name="Mark Fussell" userId="a4bd7092ffd7c823" providerId="LiveId" clId="{96EBE614-1F17-4167-AAFE-01D697B10BD4}" dt="2022-03-01T22:55:47.391" v="515" actId="165"/>
          <ac:grpSpMkLst>
            <pc:docMk/>
            <pc:sldMk cId="2827921256" sldId="2147469740"/>
            <ac:grpSpMk id="37" creationId="{551B0FE0-AE89-4233-B75E-4FBCFB04F256}"/>
          </ac:grpSpMkLst>
        </pc:grpChg>
        <pc:grpChg chg="mod topLvl">
          <ac:chgData name="Mark Fussell" userId="a4bd7092ffd7c823" providerId="LiveId" clId="{96EBE614-1F17-4167-AAFE-01D697B10BD4}" dt="2022-03-01T22:54:26.898" v="475" actId="1038"/>
          <ac:grpSpMkLst>
            <pc:docMk/>
            <pc:sldMk cId="2827921256" sldId="2147469740"/>
            <ac:grpSpMk id="58" creationId="{9A838337-7610-4A49-84AB-C7EB6A33A6AD}"/>
          </ac:grpSpMkLst>
        </pc:grpChg>
        <pc:grpChg chg="mod topLvl">
          <ac:chgData name="Mark Fussell" userId="a4bd7092ffd7c823" providerId="LiveId" clId="{96EBE614-1F17-4167-AAFE-01D697B10BD4}" dt="2022-03-01T22:54:34.694" v="497" actId="1037"/>
          <ac:grpSpMkLst>
            <pc:docMk/>
            <pc:sldMk cId="2827921256" sldId="2147469740"/>
            <ac:grpSpMk id="63" creationId="{5BBCA8D4-1A68-401A-A831-AE4F29888687}"/>
          </ac:grpSpMkLst>
        </pc:grpChg>
        <pc:grpChg chg="del mod topLvl">
          <ac:chgData name="Mark Fussell" userId="a4bd7092ffd7c823" providerId="LiveId" clId="{96EBE614-1F17-4167-AAFE-01D697B10BD4}" dt="2022-03-01T00:17:18.593" v="302" actId="478"/>
          <ac:grpSpMkLst>
            <pc:docMk/>
            <pc:sldMk cId="2827921256" sldId="2147469740"/>
            <ac:grpSpMk id="109" creationId="{38B46720-8395-43B1-907A-175ECE86B620}"/>
          </ac:grpSpMkLst>
        </pc:grpChg>
        <pc:grpChg chg="del mod topLvl">
          <ac:chgData name="Mark Fussell" userId="a4bd7092ffd7c823" providerId="LiveId" clId="{96EBE614-1F17-4167-AAFE-01D697B10BD4}" dt="2022-03-01T23:23:14.501" v="910" actId="165"/>
          <ac:grpSpMkLst>
            <pc:docMk/>
            <pc:sldMk cId="2827921256" sldId="2147469740"/>
            <ac:grpSpMk id="113" creationId="{1DBCD83B-C347-4D9B-A6B0-AC7483F257E8}"/>
          </ac:grpSpMkLst>
        </pc:grpChg>
        <pc:picChg chg="del mod topLvl">
          <ac:chgData name="Mark Fussell" userId="a4bd7092ffd7c823" providerId="LiveId" clId="{96EBE614-1F17-4167-AAFE-01D697B10BD4}" dt="2022-03-01T22:58:19.701" v="572" actId="478"/>
          <ac:picMkLst>
            <pc:docMk/>
            <pc:sldMk cId="2827921256" sldId="2147469740"/>
            <ac:picMk id="38" creationId="{DB43309A-7C1C-4FA9-8CC5-8DF40F95697B}"/>
          </ac:picMkLst>
        </pc:picChg>
        <pc:picChg chg="add mod">
          <ac:chgData name="Mark Fussell" userId="a4bd7092ffd7c823" providerId="LiveId" clId="{96EBE614-1F17-4167-AAFE-01D697B10BD4}" dt="2022-03-01T22:55:27.642" v="511" actId="1036"/>
          <ac:picMkLst>
            <pc:docMk/>
            <pc:sldMk cId="2827921256" sldId="2147469740"/>
            <ac:picMk id="40" creationId="{651A1016-0C65-46B2-B001-435B2EAA8550}"/>
          </ac:picMkLst>
        </pc:picChg>
        <pc:picChg chg="add mod">
          <ac:chgData name="Mark Fussell" userId="a4bd7092ffd7c823" providerId="LiveId" clId="{96EBE614-1F17-4167-AAFE-01D697B10BD4}" dt="2022-03-01T22:55:11.279" v="506" actId="1076"/>
          <ac:picMkLst>
            <pc:docMk/>
            <pc:sldMk cId="2827921256" sldId="2147469740"/>
            <ac:picMk id="41" creationId="{3914A6E4-7A39-44CB-9C04-8E0E2B65A5FD}"/>
          </ac:picMkLst>
        </pc:picChg>
        <pc:picChg chg="add mod">
          <ac:chgData name="Mark Fussell" userId="a4bd7092ffd7c823" providerId="LiveId" clId="{96EBE614-1F17-4167-AAFE-01D697B10BD4}" dt="2022-03-01T22:55:33.406" v="512" actId="1036"/>
          <ac:picMkLst>
            <pc:docMk/>
            <pc:sldMk cId="2827921256" sldId="2147469740"/>
            <ac:picMk id="42" creationId="{A2E2E1E4-A79A-42F1-B3A4-D4F450012A14}"/>
          </ac:picMkLst>
        </pc:picChg>
        <pc:picChg chg="add mod">
          <ac:chgData name="Mark Fussell" userId="a4bd7092ffd7c823" providerId="LiveId" clId="{96EBE614-1F17-4167-AAFE-01D697B10BD4}" dt="2022-03-01T22:55:21.584" v="510" actId="1076"/>
          <ac:picMkLst>
            <pc:docMk/>
            <pc:sldMk cId="2827921256" sldId="2147469740"/>
            <ac:picMk id="43" creationId="{8D9A9DBE-CF7E-4D2E-9224-FF07A57EF0C8}"/>
          </ac:picMkLst>
        </pc:picChg>
        <pc:picChg chg="add del mod">
          <ac:chgData name="Mark Fussell" userId="a4bd7092ffd7c823" providerId="LiveId" clId="{96EBE614-1F17-4167-AAFE-01D697B10BD4}" dt="2022-03-01T22:56:45.634" v="525"/>
          <ac:picMkLst>
            <pc:docMk/>
            <pc:sldMk cId="2827921256" sldId="2147469740"/>
            <ac:picMk id="44" creationId="{08A47DD2-9FE0-4AA3-B5C1-675F9EB924F5}"/>
          </ac:picMkLst>
        </pc:picChg>
        <pc:picChg chg="add mod topLvl">
          <ac:chgData name="Mark Fussell" userId="a4bd7092ffd7c823" providerId="LiveId" clId="{96EBE614-1F17-4167-AAFE-01D697B10BD4}" dt="2022-03-03T02:29:00.458" v="1530" actId="164"/>
          <ac:picMkLst>
            <pc:docMk/>
            <pc:sldMk cId="2827921256" sldId="2147469740"/>
            <ac:picMk id="46" creationId="{0FB9EBD4-B082-47BF-BE79-08A8C9583938}"/>
          </ac:picMkLst>
        </pc:picChg>
        <pc:picChg chg="add del mod">
          <ac:chgData name="Mark Fussell" userId="a4bd7092ffd7c823" providerId="LiveId" clId="{96EBE614-1F17-4167-AAFE-01D697B10BD4}" dt="2022-03-01T23:23:17.571" v="912"/>
          <ac:picMkLst>
            <pc:docMk/>
            <pc:sldMk cId="2827921256" sldId="2147469740"/>
            <ac:picMk id="50" creationId="{49C09A77-0406-4683-BBDB-B0D7F334D7C4}"/>
          </ac:picMkLst>
        </pc:picChg>
        <pc:picChg chg="add del mod">
          <ac:chgData name="Mark Fussell" userId="a4bd7092ffd7c823" providerId="LiveId" clId="{96EBE614-1F17-4167-AAFE-01D697B10BD4}" dt="2022-03-03T02:28:39.922" v="1527"/>
          <ac:picMkLst>
            <pc:docMk/>
            <pc:sldMk cId="2827921256" sldId="2147469740"/>
            <ac:picMk id="53" creationId="{B74E0311-48E6-47EA-9117-8C5C2A24CF62}"/>
          </ac:picMkLst>
        </pc:picChg>
        <pc:picChg chg="add mod">
          <ac:chgData name="Mark Fussell" userId="a4bd7092ffd7c823" providerId="LiveId" clId="{96EBE614-1F17-4167-AAFE-01D697B10BD4}" dt="2022-03-03T02:29:04.563" v="1531" actId="164"/>
          <ac:picMkLst>
            <pc:docMk/>
            <pc:sldMk cId="2827921256" sldId="2147469740"/>
            <ac:picMk id="55" creationId="{3E2A6FCF-1236-4750-89DB-EE8C96D370A9}"/>
          </ac:picMkLst>
        </pc:picChg>
        <pc:picChg chg="mod">
          <ac:chgData name="Mark Fussell" userId="a4bd7092ffd7c823" providerId="LiveId" clId="{96EBE614-1F17-4167-AAFE-01D697B10BD4}" dt="2022-03-01T00:17:02.680" v="295" actId="165"/>
          <ac:picMkLst>
            <pc:docMk/>
            <pc:sldMk cId="2827921256" sldId="2147469740"/>
            <ac:picMk id="59" creationId="{3EAED291-0C38-4B68-805D-02BB125711A6}"/>
          </ac:picMkLst>
        </pc:picChg>
        <pc:picChg chg="mod">
          <ac:chgData name="Mark Fussell" userId="a4bd7092ffd7c823" providerId="LiveId" clId="{96EBE614-1F17-4167-AAFE-01D697B10BD4}" dt="2022-03-01T00:17:02.680" v="295" actId="165"/>
          <ac:picMkLst>
            <pc:docMk/>
            <pc:sldMk cId="2827921256" sldId="2147469740"/>
            <ac:picMk id="64" creationId="{B4A7A94F-0AB8-491B-8FC2-4733617E64CB}"/>
          </ac:picMkLst>
        </pc:picChg>
        <pc:picChg chg="mod topLvl">
          <ac:chgData name="Mark Fussell" userId="a4bd7092ffd7c823" providerId="LiveId" clId="{96EBE614-1F17-4167-AAFE-01D697B10BD4}" dt="2022-03-01T22:54:17.271" v="453" actId="14100"/>
          <ac:picMkLst>
            <pc:docMk/>
            <pc:sldMk cId="2827921256" sldId="2147469740"/>
            <ac:picMk id="67" creationId="{529B28CD-72C6-43B7-A548-074DA185278F}"/>
          </ac:picMkLst>
        </pc:picChg>
        <pc:picChg chg="mod topLvl">
          <ac:chgData name="Mark Fussell" userId="a4bd7092ffd7c823" providerId="LiveId" clId="{96EBE614-1F17-4167-AAFE-01D697B10BD4}" dt="2022-03-01T22:54:12.095" v="451" actId="14100"/>
          <ac:picMkLst>
            <pc:docMk/>
            <pc:sldMk cId="2827921256" sldId="2147469740"/>
            <ac:picMk id="68" creationId="{7F2790B3-9F4E-4C23-A080-0A12CF515782}"/>
          </ac:picMkLst>
        </pc:picChg>
        <pc:picChg chg="mod">
          <ac:chgData name="Mark Fussell" userId="a4bd7092ffd7c823" providerId="LiveId" clId="{96EBE614-1F17-4167-AAFE-01D697B10BD4}" dt="2022-03-01T00:17:02.680" v="295" actId="165"/>
          <ac:picMkLst>
            <pc:docMk/>
            <pc:sldMk cId="2827921256" sldId="2147469740"/>
            <ac:picMk id="110" creationId="{020FDBDE-80E4-4802-9A97-3E2A0F36A315}"/>
          </ac:picMkLst>
        </pc:picChg>
        <pc:picChg chg="mod topLvl">
          <ac:chgData name="Mark Fussell" userId="a4bd7092ffd7c823" providerId="LiveId" clId="{96EBE614-1F17-4167-AAFE-01D697B10BD4}" dt="2022-03-01T23:25:58.353" v="932" actId="164"/>
          <ac:picMkLst>
            <pc:docMk/>
            <pc:sldMk cId="2827921256" sldId="2147469740"/>
            <ac:picMk id="114" creationId="{D1A81785-D848-49D7-99B0-C67A2B65BE0D}"/>
          </ac:picMkLst>
        </pc:picChg>
        <pc:cxnChg chg="mod topLvl">
          <ac:chgData name="Mark Fussell" userId="a4bd7092ffd7c823" providerId="LiveId" clId="{96EBE614-1F17-4167-AAFE-01D697B10BD4}" dt="2022-03-01T22:54:34.694" v="497" actId="1037"/>
          <ac:cxnSpMkLst>
            <pc:docMk/>
            <pc:sldMk cId="2827921256" sldId="2147469740"/>
            <ac:cxnSpMk id="66" creationId="{7CAADEAB-5602-4BD0-9578-CF11F593185E}"/>
          </ac:cxnSpMkLst>
        </pc:cxnChg>
        <pc:cxnChg chg="mod topLvl">
          <ac:chgData name="Mark Fussell" userId="a4bd7092ffd7c823" providerId="LiveId" clId="{96EBE614-1F17-4167-AAFE-01D697B10BD4}" dt="2022-03-01T22:54:26.898" v="475" actId="1038"/>
          <ac:cxnSpMkLst>
            <pc:docMk/>
            <pc:sldMk cId="2827921256" sldId="2147469740"/>
            <ac:cxnSpMk id="69" creationId="{7C5D834D-5FCD-4B7D-BB4B-4AA74B9924F7}"/>
          </ac:cxnSpMkLst>
        </pc:cxnChg>
        <pc:cxnChg chg="mod topLvl">
          <ac:chgData name="Mark Fussell" userId="a4bd7092ffd7c823" providerId="LiveId" clId="{96EBE614-1F17-4167-AAFE-01D697B10BD4}" dt="2022-03-01T22:54:26.898" v="475" actId="1038"/>
          <ac:cxnSpMkLst>
            <pc:docMk/>
            <pc:sldMk cId="2827921256" sldId="2147469740"/>
            <ac:cxnSpMk id="70" creationId="{E4CD8325-F04D-4B0F-988F-1F251CFB1D6F}"/>
          </ac:cxnSpMkLst>
        </pc:cxnChg>
        <pc:cxnChg chg="mod topLvl">
          <ac:chgData name="Mark Fussell" userId="a4bd7092ffd7c823" providerId="LiveId" clId="{96EBE614-1F17-4167-AAFE-01D697B10BD4}" dt="2022-03-01T22:54:34.694" v="497" actId="1037"/>
          <ac:cxnSpMkLst>
            <pc:docMk/>
            <pc:sldMk cId="2827921256" sldId="2147469740"/>
            <ac:cxnSpMk id="71" creationId="{CC48FF6C-1F18-498B-8240-A9E4D097EA7B}"/>
          </ac:cxnSpMkLst>
        </pc:cxnChg>
        <pc:cxnChg chg="del mod topLvl">
          <ac:chgData name="Mark Fussell" userId="a4bd7092ffd7c823" providerId="LiveId" clId="{96EBE614-1F17-4167-AAFE-01D697B10BD4}" dt="2022-03-01T00:17:19.513" v="303" actId="478"/>
          <ac:cxnSpMkLst>
            <pc:docMk/>
            <pc:sldMk cId="2827921256" sldId="2147469740"/>
            <ac:cxnSpMk id="72" creationId="{E09E7F28-860B-4098-BD03-F211F7AA79C4}"/>
          </ac:cxnSpMkLst>
        </pc:cxnChg>
        <pc:cxnChg chg="mod topLvl">
          <ac:chgData name="Mark Fussell" userId="a4bd7092ffd7c823" providerId="LiveId" clId="{96EBE614-1F17-4167-AAFE-01D697B10BD4}" dt="2022-03-01T00:17:02.680" v="295" actId="165"/>
          <ac:cxnSpMkLst>
            <pc:docMk/>
            <pc:sldMk cId="2827921256" sldId="2147469740"/>
            <ac:cxnSpMk id="107" creationId="{598EE58E-B406-4540-8418-E234675098EC}"/>
          </ac:cxnSpMkLst>
        </pc:cxnChg>
        <pc:cxnChg chg="mod topLvl">
          <ac:chgData name="Mark Fussell" userId="a4bd7092ffd7c823" providerId="LiveId" clId="{96EBE614-1F17-4167-AAFE-01D697B10BD4}" dt="2022-03-01T00:17:02.680" v="295" actId="165"/>
          <ac:cxnSpMkLst>
            <pc:docMk/>
            <pc:sldMk cId="2827921256" sldId="2147469740"/>
            <ac:cxnSpMk id="108" creationId="{F3AA8D8A-B1EB-42FC-BE29-682663806409}"/>
          </ac:cxnSpMkLst>
        </pc:cxnChg>
      </pc:sldChg>
      <pc:sldChg chg="add del modTransition">
        <pc:chgData name="Mark Fussell" userId="a4bd7092ffd7c823" providerId="LiveId" clId="{96EBE614-1F17-4167-AAFE-01D697B10BD4}" dt="2022-03-01T00:16:35.907" v="288"/>
        <pc:sldMkLst>
          <pc:docMk/>
          <pc:sldMk cId="3989769984" sldId="2147469740"/>
        </pc:sldMkLst>
      </pc:sldChg>
      <pc:sldChg chg="add del modTransition">
        <pc:chgData name="Mark Fussell" userId="a4bd7092ffd7c823" providerId="LiveId" clId="{96EBE614-1F17-4167-AAFE-01D697B10BD4}" dt="2022-03-01T00:16:35.907" v="288"/>
        <pc:sldMkLst>
          <pc:docMk/>
          <pc:sldMk cId="351208303" sldId="2147469741"/>
        </pc:sldMkLst>
      </pc:sldChg>
      <pc:sldChg chg="addSp delSp modSp mod">
        <pc:chgData name="Mark Fussell" userId="a4bd7092ffd7c823" providerId="LiveId" clId="{96EBE614-1F17-4167-AAFE-01D697B10BD4}" dt="2022-03-04T21:30:06.396" v="2391" actId="1038"/>
        <pc:sldMkLst>
          <pc:docMk/>
          <pc:sldMk cId="592483330" sldId="2147469741"/>
        </pc:sldMkLst>
        <pc:spChg chg="mod">
          <ac:chgData name="Mark Fussell" userId="a4bd7092ffd7c823" providerId="LiveId" clId="{96EBE614-1F17-4167-AAFE-01D697B10BD4}" dt="2022-03-03T00:56:58.717" v="1356" actId="14100"/>
          <ac:spMkLst>
            <pc:docMk/>
            <pc:sldMk cId="592483330" sldId="2147469741"/>
            <ac:spMk id="2" creationId="{6800EFBF-EA6F-447E-B25D-EF3447EF7C4F}"/>
          </ac:spMkLst>
        </pc:spChg>
        <pc:spChg chg="mod">
          <ac:chgData name="Mark Fussell" userId="a4bd7092ffd7c823" providerId="LiveId" clId="{96EBE614-1F17-4167-AAFE-01D697B10BD4}" dt="2022-03-03T00:59:35.861" v="1382" actId="1076"/>
          <ac:spMkLst>
            <pc:docMk/>
            <pc:sldMk cId="592483330" sldId="2147469741"/>
            <ac:spMk id="3" creationId="{8DA2D512-38A3-4220-8B84-064BE7CB7F37}"/>
          </ac:spMkLst>
        </pc:spChg>
        <pc:spChg chg="mod">
          <ac:chgData name="Mark Fussell" userId="a4bd7092ffd7c823" providerId="LiveId" clId="{96EBE614-1F17-4167-AAFE-01D697B10BD4}" dt="2022-03-04T21:29:45.952" v="2379" actId="1076"/>
          <ac:spMkLst>
            <pc:docMk/>
            <pc:sldMk cId="592483330" sldId="2147469741"/>
            <ac:spMk id="4" creationId="{493ED19C-CFEC-4674-90BB-042EA85F6E5D}"/>
          </ac:spMkLst>
        </pc:spChg>
        <pc:spChg chg="mod">
          <ac:chgData name="Mark Fussell" userId="a4bd7092ffd7c823" providerId="LiveId" clId="{96EBE614-1F17-4167-AAFE-01D697B10BD4}" dt="2022-03-01T22:43:24.135" v="347" actId="1076"/>
          <ac:spMkLst>
            <pc:docMk/>
            <pc:sldMk cId="592483330" sldId="2147469741"/>
            <ac:spMk id="6" creationId="{1BF61ECA-23CF-4F43-8C43-97B9608567F0}"/>
          </ac:spMkLst>
        </pc:spChg>
        <pc:spChg chg="mod topLvl">
          <ac:chgData name="Mark Fussell" userId="a4bd7092ffd7c823" providerId="LiveId" clId="{96EBE614-1F17-4167-AAFE-01D697B10BD4}" dt="2022-03-03T00:57:31.225" v="1365" actId="14100"/>
          <ac:spMkLst>
            <pc:docMk/>
            <pc:sldMk cId="592483330" sldId="2147469741"/>
            <ac:spMk id="11" creationId="{9F8540A3-15C8-4B37-8A9B-592329BADAD5}"/>
          </ac:spMkLst>
        </pc:spChg>
        <pc:spChg chg="del">
          <ac:chgData name="Mark Fussell" userId="a4bd7092ffd7c823" providerId="LiveId" clId="{96EBE614-1F17-4167-AAFE-01D697B10BD4}" dt="2022-03-03T00:55:04.467" v="1333" actId="478"/>
          <ac:spMkLst>
            <pc:docMk/>
            <pc:sldMk cId="592483330" sldId="2147469741"/>
            <ac:spMk id="17" creationId="{CFF9FDA0-D24A-4BC9-8D1F-70D17D52ABF5}"/>
          </ac:spMkLst>
        </pc:spChg>
        <pc:spChg chg="mod">
          <ac:chgData name="Mark Fussell" userId="a4bd7092ffd7c823" providerId="LiveId" clId="{96EBE614-1F17-4167-AAFE-01D697B10BD4}" dt="2022-03-03T00:57:03.445" v="1357" actId="14100"/>
          <ac:spMkLst>
            <pc:docMk/>
            <pc:sldMk cId="592483330" sldId="2147469741"/>
            <ac:spMk id="18" creationId="{03DA18AF-9DA7-4BE6-9DC7-EBCBA44DC463}"/>
          </ac:spMkLst>
        </pc:spChg>
        <pc:spChg chg="del">
          <ac:chgData name="Mark Fussell" userId="a4bd7092ffd7c823" providerId="LiveId" clId="{96EBE614-1F17-4167-AAFE-01D697B10BD4}" dt="2022-03-03T00:49:04.713" v="1262" actId="478"/>
          <ac:spMkLst>
            <pc:docMk/>
            <pc:sldMk cId="592483330" sldId="2147469741"/>
            <ac:spMk id="20" creationId="{DEEF0860-0235-4034-8307-F9A014BA6EDB}"/>
          </ac:spMkLst>
        </pc:spChg>
        <pc:spChg chg="mod">
          <ac:chgData name="Mark Fussell" userId="a4bd7092ffd7c823" providerId="LiveId" clId="{96EBE614-1F17-4167-AAFE-01D697B10BD4}" dt="2022-03-03T00:59:02.313" v="1379" actId="1076"/>
          <ac:spMkLst>
            <pc:docMk/>
            <pc:sldMk cId="592483330" sldId="2147469741"/>
            <ac:spMk id="22" creationId="{145A4D47-6FDB-4BD4-B057-C68AEC497E84}"/>
          </ac:spMkLst>
        </pc:spChg>
        <pc:spChg chg="mod topLvl">
          <ac:chgData name="Mark Fussell" userId="a4bd7092ffd7c823" providerId="LiveId" clId="{96EBE614-1F17-4167-AAFE-01D697B10BD4}" dt="2022-03-03T00:58:02.158" v="1372" actId="14100"/>
          <ac:spMkLst>
            <pc:docMk/>
            <pc:sldMk cId="592483330" sldId="2147469741"/>
            <ac:spMk id="28" creationId="{25A8A0FB-C0CA-475B-A90B-B2F3A63CBB68}"/>
          </ac:spMkLst>
        </pc:spChg>
        <pc:spChg chg="del">
          <ac:chgData name="Mark Fussell" userId="a4bd7092ffd7c823" providerId="LiveId" clId="{96EBE614-1F17-4167-AAFE-01D697B10BD4}" dt="2022-03-03T00:55:12.573" v="1335" actId="478"/>
          <ac:spMkLst>
            <pc:docMk/>
            <pc:sldMk cId="592483330" sldId="2147469741"/>
            <ac:spMk id="30" creationId="{9686BF0E-9254-4B30-80C4-65EC5B4772AD}"/>
          </ac:spMkLst>
        </pc:spChg>
        <pc:spChg chg="del">
          <ac:chgData name="Mark Fussell" userId="a4bd7092ffd7c823" providerId="LiveId" clId="{96EBE614-1F17-4167-AAFE-01D697B10BD4}" dt="2022-03-03T00:49:06.534" v="1263" actId="478"/>
          <ac:spMkLst>
            <pc:docMk/>
            <pc:sldMk cId="592483330" sldId="2147469741"/>
            <ac:spMk id="33" creationId="{98B40C54-41B7-401E-87AC-14870EE3F00D}"/>
          </ac:spMkLst>
        </pc:spChg>
        <pc:spChg chg="add mod">
          <ac:chgData name="Mark Fussell" userId="a4bd7092ffd7c823" providerId="LiveId" clId="{96EBE614-1F17-4167-AAFE-01D697B10BD4}" dt="2022-03-02T06:28:47.143" v="1037" actId="20577"/>
          <ac:spMkLst>
            <pc:docMk/>
            <pc:sldMk cId="592483330" sldId="2147469741"/>
            <ac:spMk id="37" creationId="{EB7D73DD-07E3-473C-AB50-9C82DDB1EDC0}"/>
          </ac:spMkLst>
        </pc:spChg>
        <pc:spChg chg="mod">
          <ac:chgData name="Mark Fussell" userId="a4bd7092ffd7c823" providerId="LiveId" clId="{96EBE614-1F17-4167-AAFE-01D697B10BD4}" dt="2022-03-03T01:03:20.856" v="1400" actId="20577"/>
          <ac:spMkLst>
            <pc:docMk/>
            <pc:sldMk cId="592483330" sldId="2147469741"/>
            <ac:spMk id="82" creationId="{0E7D0375-39F0-4DDE-AE2E-0F482EB89368}"/>
          </ac:spMkLst>
        </pc:spChg>
        <pc:spChg chg="add mod">
          <ac:chgData name="Mark Fussell" userId="a4bd7092ffd7c823" providerId="LiveId" clId="{96EBE614-1F17-4167-AAFE-01D697B10BD4}" dt="2022-03-01T22:43:07.832" v="344" actId="571"/>
          <ac:spMkLst>
            <pc:docMk/>
            <pc:sldMk cId="592483330" sldId="2147469741"/>
            <ac:spMk id="86" creationId="{16AD1BF3-7F57-4AA9-AE8C-B30C44984F4C}"/>
          </ac:spMkLst>
        </pc:spChg>
        <pc:spChg chg="add mod">
          <ac:chgData name="Mark Fussell" userId="a4bd7092ffd7c823" providerId="LiveId" clId="{96EBE614-1F17-4167-AAFE-01D697B10BD4}" dt="2022-03-01T22:43:07.832" v="344" actId="571"/>
          <ac:spMkLst>
            <pc:docMk/>
            <pc:sldMk cId="592483330" sldId="2147469741"/>
            <ac:spMk id="89" creationId="{1C275130-9B8D-4190-8F96-D672E86FD0D3}"/>
          </ac:spMkLst>
        </pc:spChg>
        <pc:spChg chg="add mod">
          <ac:chgData name="Mark Fussell" userId="a4bd7092ffd7c823" providerId="LiveId" clId="{96EBE614-1F17-4167-AAFE-01D697B10BD4}" dt="2022-03-01T22:43:07.832" v="344" actId="571"/>
          <ac:spMkLst>
            <pc:docMk/>
            <pc:sldMk cId="592483330" sldId="2147469741"/>
            <ac:spMk id="90" creationId="{0D27C2E6-73F7-4D73-8242-C09A8BAC9153}"/>
          </ac:spMkLst>
        </pc:spChg>
        <pc:spChg chg="del">
          <ac:chgData name="Mark Fussell" userId="a4bd7092ffd7c823" providerId="LiveId" clId="{96EBE614-1F17-4167-AAFE-01D697B10BD4}" dt="2022-03-03T00:52:47.738" v="1293" actId="478"/>
          <ac:spMkLst>
            <pc:docMk/>
            <pc:sldMk cId="592483330" sldId="2147469741"/>
            <ac:spMk id="116" creationId="{90941B2D-A71C-4CCD-9BCF-E03CD5A8770D}"/>
          </ac:spMkLst>
        </pc:spChg>
        <pc:spChg chg="add del mod">
          <ac:chgData name="Mark Fussell" userId="a4bd7092ffd7c823" providerId="LiveId" clId="{96EBE614-1F17-4167-AAFE-01D697B10BD4}" dt="2022-03-01T23:18:43.808" v="842"/>
          <ac:spMkLst>
            <pc:docMk/>
            <pc:sldMk cId="592483330" sldId="2147469741"/>
            <ac:spMk id="119" creationId="{602C1D90-56D1-4BC7-BDFA-EA6289E6EC37}"/>
          </ac:spMkLst>
        </pc:spChg>
        <pc:spChg chg="add mod">
          <ac:chgData name="Mark Fussell" userId="a4bd7092ffd7c823" providerId="LiveId" clId="{96EBE614-1F17-4167-AAFE-01D697B10BD4}" dt="2022-03-02T06:29:36.513" v="1099" actId="1076"/>
          <ac:spMkLst>
            <pc:docMk/>
            <pc:sldMk cId="592483330" sldId="2147469741"/>
            <ac:spMk id="120" creationId="{F1E892C0-450E-4C5F-96E7-DA778E4EE91D}"/>
          </ac:spMkLst>
        </pc:spChg>
        <pc:spChg chg="add del mod">
          <ac:chgData name="Mark Fussell" userId="a4bd7092ffd7c823" providerId="LiveId" clId="{96EBE614-1F17-4167-AAFE-01D697B10BD4}" dt="2022-03-01T23:23:05.488" v="909"/>
          <ac:spMkLst>
            <pc:docMk/>
            <pc:sldMk cId="592483330" sldId="2147469741"/>
            <ac:spMk id="121" creationId="{D101707A-E7AA-48F5-93FC-70EE7D4EACAE}"/>
          </ac:spMkLst>
        </pc:spChg>
        <pc:spChg chg="add mod">
          <ac:chgData name="Mark Fussell" userId="a4bd7092ffd7c823" providerId="LiveId" clId="{96EBE614-1F17-4167-AAFE-01D697B10BD4}" dt="2022-03-03T00:47:43.715" v="1249" actId="164"/>
          <ac:spMkLst>
            <pc:docMk/>
            <pc:sldMk cId="592483330" sldId="2147469741"/>
            <ac:spMk id="124" creationId="{26B8E7EA-0589-4E76-9D5A-71E8AA90A693}"/>
          </ac:spMkLst>
        </pc:spChg>
        <pc:spChg chg="add mod">
          <ac:chgData name="Mark Fussell" userId="a4bd7092ffd7c823" providerId="LiveId" clId="{96EBE614-1F17-4167-AAFE-01D697B10BD4}" dt="2022-03-04T21:19:41.116" v="2324" actId="1076"/>
          <ac:spMkLst>
            <pc:docMk/>
            <pc:sldMk cId="592483330" sldId="2147469741"/>
            <ac:spMk id="125" creationId="{3970F3CC-F599-49CE-90F8-6495B077E7F4}"/>
          </ac:spMkLst>
        </pc:spChg>
        <pc:spChg chg="add mod">
          <ac:chgData name="Mark Fussell" userId="a4bd7092ffd7c823" providerId="LiveId" clId="{96EBE614-1F17-4167-AAFE-01D697B10BD4}" dt="2022-03-03T01:14:43.414" v="1454" actId="20577"/>
          <ac:spMkLst>
            <pc:docMk/>
            <pc:sldMk cId="592483330" sldId="2147469741"/>
            <ac:spMk id="126" creationId="{89D2E363-3F46-4571-A4BD-7EE1E67CEE70}"/>
          </ac:spMkLst>
        </pc:spChg>
        <pc:spChg chg="add mod">
          <ac:chgData name="Mark Fussell" userId="a4bd7092ffd7c823" providerId="LiveId" clId="{96EBE614-1F17-4167-AAFE-01D697B10BD4}" dt="2022-03-03T01:14:39.389" v="1452" actId="20577"/>
          <ac:spMkLst>
            <pc:docMk/>
            <pc:sldMk cId="592483330" sldId="2147469741"/>
            <ac:spMk id="127" creationId="{B566926E-0B37-44CB-B32A-DD5B40C8BCD9}"/>
          </ac:spMkLst>
        </pc:spChg>
        <pc:spChg chg="add mod">
          <ac:chgData name="Mark Fussell" userId="a4bd7092ffd7c823" providerId="LiveId" clId="{96EBE614-1F17-4167-AAFE-01D697B10BD4}" dt="2022-03-04T21:26:46.496" v="2345" actId="14100"/>
          <ac:spMkLst>
            <pc:docMk/>
            <pc:sldMk cId="592483330" sldId="2147469741"/>
            <ac:spMk id="128" creationId="{2A6D01E6-3BAC-45E0-9F57-6AD25B33B81F}"/>
          </ac:spMkLst>
        </pc:spChg>
        <pc:spChg chg="add mod">
          <ac:chgData name="Mark Fussell" userId="a4bd7092ffd7c823" providerId="LiveId" clId="{96EBE614-1F17-4167-AAFE-01D697B10BD4}" dt="2022-03-03T01:00:04.248" v="1393" actId="20577"/>
          <ac:spMkLst>
            <pc:docMk/>
            <pc:sldMk cId="592483330" sldId="2147469741"/>
            <ac:spMk id="129" creationId="{15F02F9F-6B9E-4955-9FD2-1C129D708E00}"/>
          </ac:spMkLst>
        </pc:spChg>
        <pc:spChg chg="add mod">
          <ac:chgData name="Mark Fussell" userId="a4bd7092ffd7c823" providerId="LiveId" clId="{96EBE614-1F17-4167-AAFE-01D697B10BD4}" dt="2022-03-03T01:00:03.235" v="1391" actId="20577"/>
          <ac:spMkLst>
            <pc:docMk/>
            <pc:sldMk cId="592483330" sldId="2147469741"/>
            <ac:spMk id="130" creationId="{AB63133B-0AE4-4119-B25C-C99CF3E3CE15}"/>
          </ac:spMkLst>
        </pc:spChg>
        <pc:spChg chg="add mod">
          <ac:chgData name="Mark Fussell" userId="a4bd7092ffd7c823" providerId="LiveId" clId="{96EBE614-1F17-4167-AAFE-01D697B10BD4}" dt="2022-03-04T21:30:06.396" v="2391" actId="1038"/>
          <ac:spMkLst>
            <pc:docMk/>
            <pc:sldMk cId="592483330" sldId="2147469741"/>
            <ac:spMk id="131" creationId="{F44A9EF4-1E3B-44EC-B79B-97E17C26894B}"/>
          </ac:spMkLst>
        </pc:spChg>
        <pc:spChg chg="mod">
          <ac:chgData name="Mark Fussell" userId="a4bd7092ffd7c823" providerId="LiveId" clId="{96EBE614-1F17-4167-AAFE-01D697B10BD4}" dt="2022-03-03T00:47:00.358" v="1239" actId="404"/>
          <ac:spMkLst>
            <pc:docMk/>
            <pc:sldMk cId="592483330" sldId="2147469741"/>
            <ac:spMk id="138" creationId="{9275F523-680C-4150-9CF6-0473BBF795AC}"/>
          </ac:spMkLst>
        </pc:spChg>
        <pc:spChg chg="mod">
          <ac:chgData name="Mark Fussell" userId="a4bd7092ffd7c823" providerId="LiveId" clId="{96EBE614-1F17-4167-AAFE-01D697B10BD4}" dt="2022-03-03T00:47:00.358" v="1239" actId="404"/>
          <ac:spMkLst>
            <pc:docMk/>
            <pc:sldMk cId="592483330" sldId="2147469741"/>
            <ac:spMk id="141" creationId="{ED39936A-E0F4-4E15-A2EC-BD9F8255EC7D}"/>
          </ac:spMkLst>
        </pc:spChg>
        <pc:spChg chg="mod">
          <ac:chgData name="Mark Fussell" userId="a4bd7092ffd7c823" providerId="LiveId" clId="{96EBE614-1F17-4167-AAFE-01D697B10BD4}" dt="2022-03-03T00:47:00.358" v="1239" actId="404"/>
          <ac:spMkLst>
            <pc:docMk/>
            <pc:sldMk cId="592483330" sldId="2147469741"/>
            <ac:spMk id="144" creationId="{85AA6FD9-F67C-40E1-8804-C49A6DA994C3}"/>
          </ac:spMkLst>
        </pc:spChg>
        <pc:spChg chg="mod">
          <ac:chgData name="Mark Fussell" userId="a4bd7092ffd7c823" providerId="LiveId" clId="{96EBE614-1F17-4167-AAFE-01D697B10BD4}" dt="2022-03-03T00:47:00.358" v="1239" actId="404"/>
          <ac:spMkLst>
            <pc:docMk/>
            <pc:sldMk cId="592483330" sldId="2147469741"/>
            <ac:spMk id="145" creationId="{FC096089-0528-4B6B-9D62-9767E0CD375C}"/>
          </ac:spMkLst>
        </pc:spChg>
        <pc:spChg chg="mod">
          <ac:chgData name="Mark Fussell" userId="a4bd7092ffd7c823" providerId="LiveId" clId="{96EBE614-1F17-4167-AAFE-01D697B10BD4}" dt="2022-03-03T00:47:00.358" v="1239" actId="404"/>
          <ac:spMkLst>
            <pc:docMk/>
            <pc:sldMk cId="592483330" sldId="2147469741"/>
            <ac:spMk id="147" creationId="{EA8E2D9D-F809-42C1-968E-21B255FCC522}"/>
          </ac:spMkLst>
        </pc:spChg>
        <pc:spChg chg="mod">
          <ac:chgData name="Mark Fussell" userId="a4bd7092ffd7c823" providerId="LiveId" clId="{96EBE614-1F17-4167-AAFE-01D697B10BD4}" dt="2022-03-03T00:47:00.358" v="1239" actId="404"/>
          <ac:spMkLst>
            <pc:docMk/>
            <pc:sldMk cId="592483330" sldId="2147469741"/>
            <ac:spMk id="150" creationId="{079A4D9F-03CB-4644-811E-7F094446A5AB}"/>
          </ac:spMkLst>
        </pc:spChg>
        <pc:spChg chg="mod">
          <ac:chgData name="Mark Fussell" userId="a4bd7092ffd7c823" providerId="LiveId" clId="{96EBE614-1F17-4167-AAFE-01D697B10BD4}" dt="2022-03-03T00:47:00.358" v="1239" actId="404"/>
          <ac:spMkLst>
            <pc:docMk/>
            <pc:sldMk cId="592483330" sldId="2147469741"/>
            <ac:spMk id="153" creationId="{4F0BAD93-6576-4B3A-B0EB-DA0346740F04}"/>
          </ac:spMkLst>
        </pc:spChg>
        <pc:spChg chg="mod">
          <ac:chgData name="Mark Fussell" userId="a4bd7092ffd7c823" providerId="LiveId" clId="{96EBE614-1F17-4167-AAFE-01D697B10BD4}" dt="2022-03-03T00:47:00.358" v="1239" actId="404"/>
          <ac:spMkLst>
            <pc:docMk/>
            <pc:sldMk cId="592483330" sldId="2147469741"/>
            <ac:spMk id="154" creationId="{1E541650-81E9-491C-871E-DB862DB79F3A}"/>
          </ac:spMkLst>
        </pc:spChg>
        <pc:spChg chg="mod">
          <ac:chgData name="Mark Fussell" userId="a4bd7092ffd7c823" providerId="LiveId" clId="{96EBE614-1F17-4167-AAFE-01D697B10BD4}" dt="2022-03-03T00:47:00.358" v="1239" actId="404"/>
          <ac:spMkLst>
            <pc:docMk/>
            <pc:sldMk cId="592483330" sldId="2147469741"/>
            <ac:spMk id="156" creationId="{C0BCDDDA-5751-49A2-AE87-1C56DC7015D5}"/>
          </ac:spMkLst>
        </pc:spChg>
        <pc:spChg chg="mod">
          <ac:chgData name="Mark Fussell" userId="a4bd7092ffd7c823" providerId="LiveId" clId="{96EBE614-1F17-4167-AAFE-01D697B10BD4}" dt="2022-03-03T00:47:00.358" v="1239" actId="404"/>
          <ac:spMkLst>
            <pc:docMk/>
            <pc:sldMk cId="592483330" sldId="2147469741"/>
            <ac:spMk id="159" creationId="{97A8882D-DB4E-46AC-9C16-9CBC9345F6E9}"/>
          </ac:spMkLst>
        </pc:spChg>
        <pc:spChg chg="mod">
          <ac:chgData name="Mark Fussell" userId="a4bd7092ffd7c823" providerId="LiveId" clId="{96EBE614-1F17-4167-AAFE-01D697B10BD4}" dt="2022-03-03T00:47:00.358" v="1239" actId="404"/>
          <ac:spMkLst>
            <pc:docMk/>
            <pc:sldMk cId="592483330" sldId="2147469741"/>
            <ac:spMk id="162" creationId="{AB57C831-C286-4319-A8B5-0BB0A656FFCB}"/>
          </ac:spMkLst>
        </pc:spChg>
        <pc:spChg chg="mod">
          <ac:chgData name="Mark Fussell" userId="a4bd7092ffd7c823" providerId="LiveId" clId="{96EBE614-1F17-4167-AAFE-01D697B10BD4}" dt="2022-03-03T00:47:00.358" v="1239" actId="404"/>
          <ac:spMkLst>
            <pc:docMk/>
            <pc:sldMk cId="592483330" sldId="2147469741"/>
            <ac:spMk id="163" creationId="{0DD72E37-75A8-46A7-BFD3-897D4BF0FB6F}"/>
          </ac:spMkLst>
        </pc:spChg>
        <pc:spChg chg="mod">
          <ac:chgData name="Mark Fussell" userId="a4bd7092ffd7c823" providerId="LiveId" clId="{96EBE614-1F17-4167-AAFE-01D697B10BD4}" dt="2022-03-03T00:47:00.358" v="1239" actId="404"/>
          <ac:spMkLst>
            <pc:docMk/>
            <pc:sldMk cId="592483330" sldId="2147469741"/>
            <ac:spMk id="165" creationId="{BA64EB34-341B-48C0-AD8A-B096C9A93551}"/>
          </ac:spMkLst>
        </pc:spChg>
        <pc:spChg chg="mod">
          <ac:chgData name="Mark Fussell" userId="a4bd7092ffd7c823" providerId="LiveId" clId="{96EBE614-1F17-4167-AAFE-01D697B10BD4}" dt="2022-03-03T00:47:00.358" v="1239" actId="404"/>
          <ac:spMkLst>
            <pc:docMk/>
            <pc:sldMk cId="592483330" sldId="2147469741"/>
            <ac:spMk id="168" creationId="{733EE134-ED5B-4930-8628-8343F99D2FCE}"/>
          </ac:spMkLst>
        </pc:spChg>
        <pc:spChg chg="mod">
          <ac:chgData name="Mark Fussell" userId="a4bd7092ffd7c823" providerId="LiveId" clId="{96EBE614-1F17-4167-AAFE-01D697B10BD4}" dt="2022-03-03T00:47:00.358" v="1239" actId="404"/>
          <ac:spMkLst>
            <pc:docMk/>
            <pc:sldMk cId="592483330" sldId="2147469741"/>
            <ac:spMk id="171" creationId="{0FE72D61-4515-42E9-85B4-1AA03448EBE6}"/>
          </ac:spMkLst>
        </pc:spChg>
        <pc:spChg chg="mod">
          <ac:chgData name="Mark Fussell" userId="a4bd7092ffd7c823" providerId="LiveId" clId="{96EBE614-1F17-4167-AAFE-01D697B10BD4}" dt="2022-03-03T00:47:00.358" v="1239" actId="404"/>
          <ac:spMkLst>
            <pc:docMk/>
            <pc:sldMk cId="592483330" sldId="2147469741"/>
            <ac:spMk id="172" creationId="{9BB96F68-631E-4C86-9485-07AFBBED1FF9}"/>
          </ac:spMkLst>
        </pc:spChg>
        <pc:spChg chg="mod">
          <ac:chgData name="Mark Fussell" userId="a4bd7092ffd7c823" providerId="LiveId" clId="{96EBE614-1F17-4167-AAFE-01D697B10BD4}" dt="2022-03-03T00:49:07.783" v="1264"/>
          <ac:spMkLst>
            <pc:docMk/>
            <pc:sldMk cId="592483330" sldId="2147469741"/>
            <ac:spMk id="175" creationId="{81C6398F-D73A-4CB4-AFD6-4E1BC9424D29}"/>
          </ac:spMkLst>
        </pc:spChg>
        <pc:spChg chg="mod">
          <ac:chgData name="Mark Fussell" userId="a4bd7092ffd7c823" providerId="LiveId" clId="{96EBE614-1F17-4167-AAFE-01D697B10BD4}" dt="2022-03-03T00:49:07.783" v="1264"/>
          <ac:spMkLst>
            <pc:docMk/>
            <pc:sldMk cId="592483330" sldId="2147469741"/>
            <ac:spMk id="178" creationId="{A23AE276-701A-479F-9050-BB06234398EA}"/>
          </ac:spMkLst>
        </pc:spChg>
        <pc:spChg chg="add mod">
          <ac:chgData name="Mark Fussell" userId="a4bd7092ffd7c823" providerId="LiveId" clId="{96EBE614-1F17-4167-AAFE-01D697B10BD4}" dt="2022-03-03T01:00:05.297" v="1395" actId="20577"/>
          <ac:spMkLst>
            <pc:docMk/>
            <pc:sldMk cId="592483330" sldId="2147469741"/>
            <ac:spMk id="188" creationId="{49162709-6448-4C7A-BE71-F7347986C878}"/>
          </ac:spMkLst>
        </pc:spChg>
        <pc:spChg chg="add mod">
          <ac:chgData name="Mark Fussell" userId="a4bd7092ffd7c823" providerId="LiveId" clId="{96EBE614-1F17-4167-AAFE-01D697B10BD4}" dt="2022-03-04T21:19:25.628" v="2321" actId="404"/>
          <ac:spMkLst>
            <pc:docMk/>
            <pc:sldMk cId="592483330" sldId="2147469741"/>
            <ac:spMk id="189" creationId="{42CF904F-A191-43B5-B36E-999862BC8FF7}"/>
          </ac:spMkLst>
        </pc:spChg>
        <pc:spChg chg="add mod">
          <ac:chgData name="Mark Fussell" userId="a4bd7092ffd7c823" providerId="LiveId" clId="{96EBE614-1F17-4167-AAFE-01D697B10BD4}" dt="2022-03-04T21:19:25.628" v="2321" actId="404"/>
          <ac:spMkLst>
            <pc:docMk/>
            <pc:sldMk cId="592483330" sldId="2147469741"/>
            <ac:spMk id="190" creationId="{3CE3C2C4-7DB4-46DA-9ECE-740397C8D0AA}"/>
          </ac:spMkLst>
        </pc:spChg>
        <pc:spChg chg="mod">
          <ac:chgData name="Mark Fussell" userId="a4bd7092ffd7c823" providerId="LiveId" clId="{96EBE614-1F17-4167-AAFE-01D697B10BD4}" dt="2022-03-04T21:27:07.564" v="2346"/>
          <ac:spMkLst>
            <pc:docMk/>
            <pc:sldMk cId="592483330" sldId="2147469741"/>
            <ac:spMk id="193" creationId="{EAE5E193-0D02-433F-9ED7-D3C7B5CBD20D}"/>
          </ac:spMkLst>
        </pc:spChg>
        <pc:spChg chg="mod">
          <ac:chgData name="Mark Fussell" userId="a4bd7092ffd7c823" providerId="LiveId" clId="{96EBE614-1F17-4167-AAFE-01D697B10BD4}" dt="2022-03-04T21:27:59.022" v="2368" actId="108"/>
          <ac:spMkLst>
            <pc:docMk/>
            <pc:sldMk cId="592483330" sldId="2147469741"/>
            <ac:spMk id="194" creationId="{9A8A5433-994C-4C89-B22A-D9492BB41F5A}"/>
          </ac:spMkLst>
        </pc:spChg>
        <pc:spChg chg="mod">
          <ac:chgData name="Mark Fussell" userId="a4bd7092ffd7c823" providerId="LiveId" clId="{96EBE614-1F17-4167-AAFE-01D697B10BD4}" dt="2022-03-04T21:28:16.326" v="2370" actId="20577"/>
          <ac:spMkLst>
            <pc:docMk/>
            <pc:sldMk cId="592483330" sldId="2147469741"/>
            <ac:spMk id="9216" creationId="{410E3524-4227-4C3E-B0C6-E78BC51A3DBC}"/>
          </ac:spMkLst>
        </pc:spChg>
        <pc:spChg chg="mod">
          <ac:chgData name="Mark Fussell" userId="a4bd7092ffd7c823" providerId="LiveId" clId="{96EBE614-1F17-4167-AAFE-01D697B10BD4}" dt="2022-03-04T21:29:38.705" v="2378" actId="403"/>
          <ac:spMkLst>
            <pc:docMk/>
            <pc:sldMk cId="592483330" sldId="2147469741"/>
            <ac:spMk id="9217" creationId="{B72CEFE1-88D2-4933-81CA-3059D3049CCC}"/>
          </ac:spMkLst>
        </pc:spChg>
        <pc:spChg chg="mod">
          <ac:chgData name="Mark Fussell" userId="a4bd7092ffd7c823" providerId="LiveId" clId="{96EBE614-1F17-4167-AAFE-01D697B10BD4}" dt="2022-03-02T06:27:20.674" v="1025" actId="20577"/>
          <ac:spMkLst>
            <pc:docMk/>
            <pc:sldMk cId="592483330" sldId="2147469741"/>
            <ac:spMk id="9220" creationId="{F841F7F3-C442-4209-B170-1D6CA8FA6B88}"/>
          </ac:spMkLst>
        </pc:spChg>
        <pc:spChg chg="mod">
          <ac:chgData name="Mark Fussell" userId="a4bd7092ffd7c823" providerId="LiveId" clId="{96EBE614-1F17-4167-AAFE-01D697B10BD4}" dt="2022-03-03T00:56:52.757" v="1354" actId="14100"/>
          <ac:spMkLst>
            <pc:docMk/>
            <pc:sldMk cId="592483330" sldId="2147469741"/>
            <ac:spMk id="9221" creationId="{F7BE4791-57E3-4F77-A19C-4E135396DC16}"/>
          </ac:spMkLst>
        </pc:spChg>
        <pc:spChg chg="mod">
          <ac:chgData name="Mark Fussell" userId="a4bd7092ffd7c823" providerId="LiveId" clId="{96EBE614-1F17-4167-AAFE-01D697B10BD4}" dt="2022-03-04T21:29:56.639" v="2381" actId="1076"/>
          <ac:spMkLst>
            <pc:docMk/>
            <pc:sldMk cId="592483330" sldId="2147469741"/>
            <ac:spMk id="9222" creationId="{06AB86F5-42FE-419E-8888-8F0B765CF9B6}"/>
          </ac:spMkLst>
        </pc:spChg>
        <pc:spChg chg="add del mod">
          <ac:chgData name="Mark Fussell" userId="a4bd7092ffd7c823" providerId="LiveId" clId="{96EBE614-1F17-4167-AAFE-01D697B10BD4}" dt="2022-03-01T23:19:53.884" v="880" actId="1076"/>
          <ac:spMkLst>
            <pc:docMk/>
            <pc:sldMk cId="592483330" sldId="2147469741"/>
            <ac:spMk id="9223" creationId="{1AEA4CB3-53E3-4979-AB7C-C94FDB34A1D5}"/>
          </ac:spMkLst>
        </pc:spChg>
        <pc:spChg chg="mod">
          <ac:chgData name="Mark Fussell" userId="a4bd7092ffd7c823" providerId="LiveId" clId="{96EBE614-1F17-4167-AAFE-01D697B10BD4}" dt="2022-03-03T01:15:41.700" v="1479" actId="27107"/>
          <ac:spMkLst>
            <pc:docMk/>
            <pc:sldMk cId="592483330" sldId="2147469741"/>
            <ac:spMk id="9224" creationId="{5E426843-C16A-4B17-8185-7DA434B27FAD}"/>
          </ac:spMkLst>
        </pc:spChg>
        <pc:spChg chg="mod">
          <ac:chgData name="Mark Fussell" userId="a4bd7092ffd7c823" providerId="LiveId" clId="{96EBE614-1F17-4167-AAFE-01D697B10BD4}" dt="2022-03-03T00:47:43.715" v="1249" actId="164"/>
          <ac:spMkLst>
            <pc:docMk/>
            <pc:sldMk cId="592483330" sldId="2147469741"/>
            <ac:spMk id="9227" creationId="{9AD42281-53CF-491B-807F-CC14C5A95375}"/>
          </ac:spMkLst>
        </pc:spChg>
        <pc:spChg chg="mod">
          <ac:chgData name="Mark Fussell" userId="a4bd7092ffd7c823" providerId="LiveId" clId="{96EBE614-1F17-4167-AAFE-01D697B10BD4}" dt="2022-03-03T00:48:20.583" v="1257" actId="14100"/>
          <ac:spMkLst>
            <pc:docMk/>
            <pc:sldMk cId="592483330" sldId="2147469741"/>
            <ac:spMk id="9229" creationId="{DB2C2A83-E534-464F-B77F-D35C282DEE63}"/>
          </ac:spMkLst>
        </pc:spChg>
        <pc:spChg chg="mod">
          <ac:chgData name="Mark Fussell" userId="a4bd7092ffd7c823" providerId="LiveId" clId="{96EBE614-1F17-4167-AAFE-01D697B10BD4}" dt="2022-03-03T00:57:22.394" v="1362" actId="1076"/>
          <ac:spMkLst>
            <pc:docMk/>
            <pc:sldMk cId="592483330" sldId="2147469741"/>
            <ac:spMk id="9230" creationId="{904AE7F9-9B4B-46CA-AF52-3A8E1BD1675F}"/>
          </ac:spMkLst>
        </pc:spChg>
        <pc:spChg chg="mod">
          <ac:chgData name="Mark Fussell" userId="a4bd7092ffd7c823" providerId="LiveId" clId="{96EBE614-1F17-4167-AAFE-01D697B10BD4}" dt="2022-03-04T21:29:51.376" v="2380" actId="1076"/>
          <ac:spMkLst>
            <pc:docMk/>
            <pc:sldMk cId="592483330" sldId="2147469741"/>
            <ac:spMk id="9231" creationId="{F5C3C3BD-FD49-4770-8D52-A37C36F71A8D}"/>
          </ac:spMkLst>
        </pc:spChg>
        <pc:spChg chg="mod">
          <ac:chgData name="Mark Fussell" userId="a4bd7092ffd7c823" providerId="LiveId" clId="{96EBE614-1F17-4167-AAFE-01D697B10BD4}" dt="2022-03-02T06:28:57.835" v="1045" actId="20577"/>
          <ac:spMkLst>
            <pc:docMk/>
            <pc:sldMk cId="592483330" sldId="2147469741"/>
            <ac:spMk id="9233" creationId="{F6E5F5C0-F962-4FFE-A918-AA8AC83224E9}"/>
          </ac:spMkLst>
        </pc:spChg>
        <pc:spChg chg="mod">
          <ac:chgData name="Mark Fussell" userId="a4bd7092ffd7c823" providerId="LiveId" clId="{96EBE614-1F17-4167-AAFE-01D697B10BD4}" dt="2022-03-01T23:48:34.337" v="1006" actId="1076"/>
          <ac:spMkLst>
            <pc:docMk/>
            <pc:sldMk cId="592483330" sldId="2147469741"/>
            <ac:spMk id="9234" creationId="{E62BCDBA-D39C-498A-B729-E49E6FC7DAE2}"/>
          </ac:spMkLst>
        </pc:spChg>
        <pc:spChg chg="mod">
          <ac:chgData name="Mark Fussell" userId="a4bd7092ffd7c823" providerId="LiveId" clId="{96EBE614-1F17-4167-AAFE-01D697B10BD4}" dt="2022-03-03T00:48:28.832" v="1258" actId="14100"/>
          <ac:spMkLst>
            <pc:docMk/>
            <pc:sldMk cId="592483330" sldId="2147469741"/>
            <ac:spMk id="9235" creationId="{5CE27CFB-D42C-49C0-B90E-6372FFDFCB34}"/>
          </ac:spMkLst>
        </pc:spChg>
        <pc:spChg chg="mod">
          <ac:chgData name="Mark Fussell" userId="a4bd7092ffd7c823" providerId="LiveId" clId="{96EBE614-1F17-4167-AAFE-01D697B10BD4}" dt="2022-03-04T21:29:38.705" v="2378" actId="403"/>
          <ac:spMkLst>
            <pc:docMk/>
            <pc:sldMk cId="592483330" sldId="2147469741"/>
            <ac:spMk id="9236" creationId="{CDB62094-8879-474B-8B00-6345121C9974}"/>
          </ac:spMkLst>
        </pc:spChg>
        <pc:spChg chg="mod">
          <ac:chgData name="Mark Fussell" userId="a4bd7092ffd7c823" providerId="LiveId" clId="{96EBE614-1F17-4167-AAFE-01D697B10BD4}" dt="2022-03-04T21:20:00.937" v="2328" actId="1076"/>
          <ac:spMkLst>
            <pc:docMk/>
            <pc:sldMk cId="592483330" sldId="2147469741"/>
            <ac:spMk id="9238" creationId="{CEB3B572-E671-4E3E-B73E-1E312F7C036D}"/>
          </ac:spMkLst>
        </pc:spChg>
        <pc:spChg chg="mod">
          <ac:chgData name="Mark Fussell" userId="a4bd7092ffd7c823" providerId="LiveId" clId="{96EBE614-1F17-4167-AAFE-01D697B10BD4}" dt="2022-03-03T00:50:31.974" v="1284" actId="20577"/>
          <ac:spMkLst>
            <pc:docMk/>
            <pc:sldMk cId="592483330" sldId="2147469741"/>
            <ac:spMk id="9239" creationId="{C2E47E95-B339-4893-8E32-8E71C4A1D25A}"/>
          </ac:spMkLst>
        </pc:spChg>
        <pc:spChg chg="mod">
          <ac:chgData name="Mark Fussell" userId="a4bd7092ffd7c823" providerId="LiveId" clId="{96EBE614-1F17-4167-AAFE-01D697B10BD4}" dt="2022-03-04T21:26:39.827" v="2343" actId="1037"/>
          <ac:spMkLst>
            <pc:docMk/>
            <pc:sldMk cId="592483330" sldId="2147469741"/>
            <ac:spMk id="9246" creationId="{A05735F5-727A-4FBE-9083-9FFC93CCA5B2}"/>
          </ac:spMkLst>
        </pc:spChg>
        <pc:grpChg chg="del mod">
          <ac:chgData name="Mark Fussell" userId="a4bd7092ffd7c823" providerId="LiveId" clId="{96EBE614-1F17-4167-AAFE-01D697B10BD4}" dt="2022-03-03T00:49:16.453" v="1266" actId="478"/>
          <ac:grpSpMkLst>
            <pc:docMk/>
            <pc:sldMk cId="592483330" sldId="2147469741"/>
            <ac:grpSpMk id="10" creationId="{3DF93C35-CF63-4356-A193-5BA19B6B69DD}"/>
          </ac:grpSpMkLst>
        </pc:grpChg>
        <pc:grpChg chg="del mod">
          <ac:chgData name="Mark Fussell" userId="a4bd7092ffd7c823" providerId="LiveId" clId="{96EBE614-1F17-4167-AAFE-01D697B10BD4}" dt="2022-03-03T00:55:16.153" v="1336" actId="478"/>
          <ac:grpSpMkLst>
            <pc:docMk/>
            <pc:sldMk cId="592483330" sldId="2147469741"/>
            <ac:grpSpMk id="27" creationId="{4034C760-81A1-44C4-B1FD-25312873A8AE}"/>
          </ac:grpSpMkLst>
        </pc:grpChg>
        <pc:grpChg chg="add mod">
          <ac:chgData name="Mark Fussell" userId="a4bd7092ffd7c823" providerId="LiveId" clId="{96EBE614-1F17-4167-AAFE-01D697B10BD4}" dt="2022-03-03T00:47:48.770" v="1250" actId="1076"/>
          <ac:grpSpMkLst>
            <pc:docMk/>
            <pc:sldMk cId="592483330" sldId="2147469741"/>
            <ac:grpSpMk id="38" creationId="{AF18693C-5430-4F03-BB0D-09DA53611984}"/>
          </ac:grpSpMkLst>
        </pc:grpChg>
        <pc:grpChg chg="add mod">
          <ac:chgData name="Mark Fussell" userId="a4bd7092ffd7c823" providerId="LiveId" clId="{96EBE614-1F17-4167-AAFE-01D697B10BD4}" dt="2022-03-03T00:58:32.595" v="1375" actId="14100"/>
          <ac:grpSpMkLst>
            <pc:docMk/>
            <pc:sldMk cId="592483330" sldId="2147469741"/>
            <ac:grpSpMk id="40" creationId="{60A329A7-7F81-417C-AE60-4519C5F9E85C}"/>
          </ac:grpSpMkLst>
        </pc:grpChg>
        <pc:grpChg chg="del">
          <ac:chgData name="Mark Fussell" userId="a4bd7092ffd7c823" providerId="LiveId" clId="{96EBE614-1F17-4167-AAFE-01D697B10BD4}" dt="2022-03-03T00:47:25.649" v="1247" actId="478"/>
          <ac:grpSpMkLst>
            <pc:docMk/>
            <pc:sldMk cId="592483330" sldId="2147469741"/>
            <ac:grpSpMk id="91" creationId="{D130B83F-5CEC-4941-A700-B6F974784E6C}"/>
          </ac:grpSpMkLst>
        </pc:grpChg>
        <pc:grpChg chg="add mod">
          <ac:chgData name="Mark Fussell" userId="a4bd7092ffd7c823" providerId="LiveId" clId="{96EBE614-1F17-4167-AAFE-01D697B10BD4}" dt="2022-03-04T21:26:36.325" v="2338" actId="1076"/>
          <ac:grpSpMkLst>
            <pc:docMk/>
            <pc:sldMk cId="592483330" sldId="2147469741"/>
            <ac:grpSpMk id="121" creationId="{0EBDA5BA-93A1-4A2B-8100-A2404294C5A2}"/>
          </ac:grpSpMkLst>
        </pc:grpChg>
        <pc:grpChg chg="add mod">
          <ac:chgData name="Mark Fussell" userId="a4bd7092ffd7c823" providerId="LiveId" clId="{96EBE614-1F17-4167-AAFE-01D697B10BD4}" dt="2022-03-03T00:48:46.130" v="1261" actId="1076"/>
          <ac:grpSpMkLst>
            <pc:docMk/>
            <pc:sldMk cId="592483330" sldId="2147469741"/>
            <ac:grpSpMk id="132" creationId="{1B22229E-2ACD-42D7-9CA9-96A8180FB677}"/>
          </ac:grpSpMkLst>
        </pc:grpChg>
        <pc:grpChg chg="mod">
          <ac:chgData name="Mark Fussell" userId="a4bd7092ffd7c823" providerId="LiveId" clId="{96EBE614-1F17-4167-AAFE-01D697B10BD4}" dt="2022-03-03T00:46:47.175" v="1231"/>
          <ac:grpSpMkLst>
            <pc:docMk/>
            <pc:sldMk cId="592483330" sldId="2147469741"/>
            <ac:grpSpMk id="133" creationId="{2999CB2E-6407-40B4-893D-C16F1F623C77}"/>
          </ac:grpSpMkLst>
        </pc:grpChg>
        <pc:grpChg chg="mod">
          <ac:chgData name="Mark Fussell" userId="a4bd7092ffd7c823" providerId="LiveId" clId="{96EBE614-1F17-4167-AAFE-01D697B10BD4}" dt="2022-03-03T00:46:47.175" v="1231"/>
          <ac:grpSpMkLst>
            <pc:docMk/>
            <pc:sldMk cId="592483330" sldId="2147469741"/>
            <ac:grpSpMk id="134" creationId="{BBCB2CA5-8C0A-4DE9-8D24-A394E73E6608}"/>
          </ac:grpSpMkLst>
        </pc:grpChg>
        <pc:grpChg chg="mod">
          <ac:chgData name="Mark Fussell" userId="a4bd7092ffd7c823" providerId="LiveId" clId="{96EBE614-1F17-4167-AAFE-01D697B10BD4}" dt="2022-03-03T00:46:47.175" v="1231"/>
          <ac:grpSpMkLst>
            <pc:docMk/>
            <pc:sldMk cId="592483330" sldId="2147469741"/>
            <ac:grpSpMk id="135" creationId="{5C40BAA5-170C-4C7B-882F-4289344C181A}"/>
          </ac:grpSpMkLst>
        </pc:grpChg>
        <pc:grpChg chg="mod">
          <ac:chgData name="Mark Fussell" userId="a4bd7092ffd7c823" providerId="LiveId" clId="{96EBE614-1F17-4167-AAFE-01D697B10BD4}" dt="2022-03-03T00:46:47.175" v="1231"/>
          <ac:grpSpMkLst>
            <pc:docMk/>
            <pc:sldMk cId="592483330" sldId="2147469741"/>
            <ac:grpSpMk id="136" creationId="{1A51AF0F-C760-4E5E-B22A-9441764E8E81}"/>
          </ac:grpSpMkLst>
        </pc:grpChg>
        <pc:grpChg chg="mod">
          <ac:chgData name="Mark Fussell" userId="a4bd7092ffd7c823" providerId="LiveId" clId="{96EBE614-1F17-4167-AAFE-01D697B10BD4}" dt="2022-03-03T00:46:47.175" v="1231"/>
          <ac:grpSpMkLst>
            <pc:docMk/>
            <pc:sldMk cId="592483330" sldId="2147469741"/>
            <ac:grpSpMk id="137" creationId="{0F277A2C-2556-4498-A54E-DF52F01527FD}"/>
          </ac:grpSpMkLst>
        </pc:grpChg>
        <pc:grpChg chg="mod">
          <ac:chgData name="Mark Fussell" userId="a4bd7092ffd7c823" providerId="LiveId" clId="{96EBE614-1F17-4167-AAFE-01D697B10BD4}" dt="2022-03-03T00:46:47.175" v="1231"/>
          <ac:grpSpMkLst>
            <pc:docMk/>
            <pc:sldMk cId="592483330" sldId="2147469741"/>
            <ac:grpSpMk id="139" creationId="{B60A8708-EC42-4FEA-B927-EA7EB70C488B}"/>
          </ac:grpSpMkLst>
        </pc:grpChg>
        <pc:grpChg chg="mod">
          <ac:chgData name="Mark Fussell" userId="a4bd7092ffd7c823" providerId="LiveId" clId="{96EBE614-1F17-4167-AAFE-01D697B10BD4}" dt="2022-03-03T00:46:47.175" v="1231"/>
          <ac:grpSpMkLst>
            <pc:docMk/>
            <pc:sldMk cId="592483330" sldId="2147469741"/>
            <ac:grpSpMk id="140" creationId="{901B72DC-6914-4324-9595-D5F30593B4D2}"/>
          </ac:grpSpMkLst>
        </pc:grpChg>
        <pc:grpChg chg="mod">
          <ac:chgData name="Mark Fussell" userId="a4bd7092ffd7c823" providerId="LiveId" clId="{96EBE614-1F17-4167-AAFE-01D697B10BD4}" dt="2022-03-03T00:46:47.175" v="1231"/>
          <ac:grpSpMkLst>
            <pc:docMk/>
            <pc:sldMk cId="592483330" sldId="2147469741"/>
            <ac:grpSpMk id="146" creationId="{7A45E171-36B3-46A0-9B14-E4C11781CF4A}"/>
          </ac:grpSpMkLst>
        </pc:grpChg>
        <pc:grpChg chg="mod">
          <ac:chgData name="Mark Fussell" userId="a4bd7092ffd7c823" providerId="LiveId" clId="{96EBE614-1F17-4167-AAFE-01D697B10BD4}" dt="2022-03-03T00:46:47.175" v="1231"/>
          <ac:grpSpMkLst>
            <pc:docMk/>
            <pc:sldMk cId="592483330" sldId="2147469741"/>
            <ac:grpSpMk id="148" creationId="{3AD4C29B-C361-40F5-8B52-2F7A21E31848}"/>
          </ac:grpSpMkLst>
        </pc:grpChg>
        <pc:grpChg chg="mod">
          <ac:chgData name="Mark Fussell" userId="a4bd7092ffd7c823" providerId="LiveId" clId="{96EBE614-1F17-4167-AAFE-01D697B10BD4}" dt="2022-03-03T00:46:47.175" v="1231"/>
          <ac:grpSpMkLst>
            <pc:docMk/>
            <pc:sldMk cId="592483330" sldId="2147469741"/>
            <ac:grpSpMk id="149" creationId="{E3EDA70E-9D56-4B5D-9EB0-89A0E8F2FF25}"/>
          </ac:grpSpMkLst>
        </pc:grpChg>
        <pc:grpChg chg="mod">
          <ac:chgData name="Mark Fussell" userId="a4bd7092ffd7c823" providerId="LiveId" clId="{96EBE614-1F17-4167-AAFE-01D697B10BD4}" dt="2022-03-03T00:46:47.175" v="1231"/>
          <ac:grpSpMkLst>
            <pc:docMk/>
            <pc:sldMk cId="592483330" sldId="2147469741"/>
            <ac:grpSpMk id="155" creationId="{C4B01DB0-9835-46E5-9197-1051E7E4C1A5}"/>
          </ac:grpSpMkLst>
        </pc:grpChg>
        <pc:grpChg chg="mod">
          <ac:chgData name="Mark Fussell" userId="a4bd7092ffd7c823" providerId="LiveId" clId="{96EBE614-1F17-4167-AAFE-01D697B10BD4}" dt="2022-03-03T00:46:47.175" v="1231"/>
          <ac:grpSpMkLst>
            <pc:docMk/>
            <pc:sldMk cId="592483330" sldId="2147469741"/>
            <ac:grpSpMk id="157" creationId="{45AF155A-0F2F-4FFB-9E59-92A4081687BF}"/>
          </ac:grpSpMkLst>
        </pc:grpChg>
        <pc:grpChg chg="mod">
          <ac:chgData name="Mark Fussell" userId="a4bd7092ffd7c823" providerId="LiveId" clId="{96EBE614-1F17-4167-AAFE-01D697B10BD4}" dt="2022-03-03T00:46:47.175" v="1231"/>
          <ac:grpSpMkLst>
            <pc:docMk/>
            <pc:sldMk cId="592483330" sldId="2147469741"/>
            <ac:grpSpMk id="158" creationId="{A2CC03B4-6B48-4393-BC07-1D66F3F13563}"/>
          </ac:grpSpMkLst>
        </pc:grpChg>
        <pc:grpChg chg="mod">
          <ac:chgData name="Mark Fussell" userId="a4bd7092ffd7c823" providerId="LiveId" clId="{96EBE614-1F17-4167-AAFE-01D697B10BD4}" dt="2022-03-03T00:46:47.175" v="1231"/>
          <ac:grpSpMkLst>
            <pc:docMk/>
            <pc:sldMk cId="592483330" sldId="2147469741"/>
            <ac:grpSpMk id="164" creationId="{A65B1ECA-1728-449B-A510-0EB695CA9D90}"/>
          </ac:grpSpMkLst>
        </pc:grpChg>
        <pc:grpChg chg="mod">
          <ac:chgData name="Mark Fussell" userId="a4bd7092ffd7c823" providerId="LiveId" clId="{96EBE614-1F17-4167-AAFE-01D697B10BD4}" dt="2022-03-03T00:46:47.175" v="1231"/>
          <ac:grpSpMkLst>
            <pc:docMk/>
            <pc:sldMk cId="592483330" sldId="2147469741"/>
            <ac:grpSpMk id="166" creationId="{5A4B681E-3003-4D80-8683-0A20A50B3A1C}"/>
          </ac:grpSpMkLst>
        </pc:grpChg>
        <pc:grpChg chg="mod">
          <ac:chgData name="Mark Fussell" userId="a4bd7092ffd7c823" providerId="LiveId" clId="{96EBE614-1F17-4167-AAFE-01D697B10BD4}" dt="2022-03-03T00:46:47.175" v="1231"/>
          <ac:grpSpMkLst>
            <pc:docMk/>
            <pc:sldMk cId="592483330" sldId="2147469741"/>
            <ac:grpSpMk id="167" creationId="{67BBEC97-02B8-4037-9EA4-A6A4ACAD5145}"/>
          </ac:grpSpMkLst>
        </pc:grpChg>
        <pc:grpChg chg="add mod">
          <ac:chgData name="Mark Fussell" userId="a4bd7092ffd7c823" providerId="LiveId" clId="{96EBE614-1F17-4167-AAFE-01D697B10BD4}" dt="2022-03-03T00:58:12.326" v="1373" actId="1076"/>
          <ac:grpSpMkLst>
            <pc:docMk/>
            <pc:sldMk cId="592483330" sldId="2147469741"/>
            <ac:grpSpMk id="173" creationId="{E8FB88F3-125D-4983-9893-617649F49D47}"/>
          </ac:grpSpMkLst>
        </pc:grpChg>
        <pc:grpChg chg="add mod">
          <ac:chgData name="Mark Fussell" userId="a4bd7092ffd7c823" providerId="LiveId" clId="{96EBE614-1F17-4167-AAFE-01D697B10BD4}" dt="2022-03-03T00:57:56.084" v="1370" actId="1076"/>
          <ac:grpSpMkLst>
            <pc:docMk/>
            <pc:sldMk cId="592483330" sldId="2147469741"/>
            <ac:grpSpMk id="176" creationId="{7721A18F-7649-44D9-B335-2C19F49740F5}"/>
          </ac:grpSpMkLst>
        </pc:grpChg>
        <pc:grpChg chg="add mod">
          <ac:chgData name="Mark Fussell" userId="a4bd7092ffd7c823" providerId="LiveId" clId="{96EBE614-1F17-4167-AAFE-01D697B10BD4}" dt="2022-03-03T01:03:09.495" v="1397" actId="1076"/>
          <ac:grpSpMkLst>
            <pc:docMk/>
            <pc:sldMk cId="592483330" sldId="2147469741"/>
            <ac:grpSpMk id="180" creationId="{C072FA9E-A168-4935-A417-E06873D38F29}"/>
          </ac:grpSpMkLst>
        </pc:grpChg>
        <pc:grpChg chg="add mod">
          <ac:chgData name="Mark Fussell" userId="a4bd7092ffd7c823" providerId="LiveId" clId="{96EBE614-1F17-4167-AAFE-01D697B10BD4}" dt="2022-03-03T00:56:09.999" v="1346" actId="1076"/>
          <ac:grpSpMkLst>
            <pc:docMk/>
            <pc:sldMk cId="592483330" sldId="2147469741"/>
            <ac:grpSpMk id="184" creationId="{16428AB3-56C3-40DD-A184-CFEE6533CFDB}"/>
          </ac:grpSpMkLst>
        </pc:grpChg>
        <pc:grpChg chg="add mod">
          <ac:chgData name="Mark Fussell" userId="a4bd7092ffd7c823" providerId="LiveId" clId="{96EBE614-1F17-4167-AAFE-01D697B10BD4}" dt="2022-03-04T21:27:42.210" v="2366" actId="14100"/>
          <ac:grpSpMkLst>
            <pc:docMk/>
            <pc:sldMk cId="592483330" sldId="2147469741"/>
            <ac:grpSpMk id="192" creationId="{5ABD18B5-B0EB-45A0-B945-7EBA36555A68}"/>
          </ac:grpSpMkLst>
        </pc:grpChg>
        <pc:picChg chg="del">
          <ac:chgData name="Mark Fussell" userId="a4bd7092ffd7c823" providerId="LiveId" clId="{96EBE614-1F17-4167-AAFE-01D697B10BD4}" dt="2022-03-01T23:29:50.198" v="964" actId="478"/>
          <ac:picMkLst>
            <pc:docMk/>
            <pc:sldMk cId="592483330" sldId="2147469741"/>
            <ac:picMk id="5" creationId="{29626C24-C271-434F-80D6-91C0CBBFCFDC}"/>
          </ac:picMkLst>
        </pc:picChg>
        <pc:picChg chg="del topLvl">
          <ac:chgData name="Mark Fussell" userId="a4bd7092ffd7c823" providerId="LiveId" clId="{96EBE614-1F17-4167-AAFE-01D697B10BD4}" dt="2022-03-03T00:49:16.453" v="1266" actId="478"/>
          <ac:picMkLst>
            <pc:docMk/>
            <pc:sldMk cId="592483330" sldId="2147469741"/>
            <ac:picMk id="12" creationId="{0BAAF0FC-9EB3-4A1B-A189-91CD27F5EDA0}"/>
          </ac:picMkLst>
        </pc:picChg>
        <pc:picChg chg="mod">
          <ac:chgData name="Mark Fussell" userId="a4bd7092ffd7c823" providerId="LiveId" clId="{96EBE614-1F17-4167-AAFE-01D697B10BD4}" dt="2022-03-01T22:43:24.135" v="347" actId="1076"/>
          <ac:picMkLst>
            <pc:docMk/>
            <pc:sldMk cId="592483330" sldId="2147469741"/>
            <ac:picMk id="13" creationId="{820B12EA-E27D-4415-8E77-DCE120EC0930}"/>
          </ac:picMkLst>
        </pc:picChg>
        <pc:picChg chg="mod">
          <ac:chgData name="Mark Fussell" userId="a4bd7092ffd7c823" providerId="LiveId" clId="{96EBE614-1F17-4167-AAFE-01D697B10BD4}" dt="2022-03-01T22:43:24.135" v="347" actId="1076"/>
          <ac:picMkLst>
            <pc:docMk/>
            <pc:sldMk cId="592483330" sldId="2147469741"/>
            <ac:picMk id="14" creationId="{62CADDDD-E333-4181-94CD-D42F1DDFC190}"/>
          </ac:picMkLst>
        </pc:picChg>
        <pc:picChg chg="mod">
          <ac:chgData name="Mark Fussell" userId="a4bd7092ffd7c823" providerId="LiveId" clId="{96EBE614-1F17-4167-AAFE-01D697B10BD4}" dt="2022-03-01T22:43:24.135" v="347" actId="1076"/>
          <ac:picMkLst>
            <pc:docMk/>
            <pc:sldMk cId="592483330" sldId="2147469741"/>
            <ac:picMk id="15" creationId="{B6DED463-F595-48E3-B9CF-6D075EB451C1}"/>
          </ac:picMkLst>
        </pc:picChg>
        <pc:picChg chg="mod">
          <ac:chgData name="Mark Fussell" userId="a4bd7092ffd7c823" providerId="LiveId" clId="{96EBE614-1F17-4167-AAFE-01D697B10BD4}" dt="2022-03-01T22:43:24.135" v="347" actId="1076"/>
          <ac:picMkLst>
            <pc:docMk/>
            <pc:sldMk cId="592483330" sldId="2147469741"/>
            <ac:picMk id="16" creationId="{893C476D-F205-45FD-B8C0-434B39C86D8D}"/>
          </ac:picMkLst>
        </pc:picChg>
        <pc:picChg chg="del">
          <ac:chgData name="Mark Fussell" userId="a4bd7092ffd7c823" providerId="LiveId" clId="{96EBE614-1F17-4167-AAFE-01D697B10BD4}" dt="2022-03-03T00:55:08.091" v="1334" actId="478"/>
          <ac:picMkLst>
            <pc:docMk/>
            <pc:sldMk cId="592483330" sldId="2147469741"/>
            <ac:picMk id="19" creationId="{6280584A-729A-478B-8A9C-B33B7F341DB8}"/>
          </ac:picMkLst>
        </pc:picChg>
        <pc:picChg chg="del">
          <ac:chgData name="Mark Fussell" userId="a4bd7092ffd7c823" providerId="LiveId" clId="{96EBE614-1F17-4167-AAFE-01D697B10BD4}" dt="2022-03-03T00:55:08.091" v="1334" actId="478"/>
          <ac:picMkLst>
            <pc:docMk/>
            <pc:sldMk cId="592483330" sldId="2147469741"/>
            <ac:picMk id="23" creationId="{8ADD3B92-75B2-4CDA-A531-9F189C352F7C}"/>
          </ac:picMkLst>
        </pc:picChg>
        <pc:picChg chg="del topLvl">
          <ac:chgData name="Mark Fussell" userId="a4bd7092ffd7c823" providerId="LiveId" clId="{96EBE614-1F17-4167-AAFE-01D697B10BD4}" dt="2022-03-03T00:55:16.153" v="1336" actId="478"/>
          <ac:picMkLst>
            <pc:docMk/>
            <pc:sldMk cId="592483330" sldId="2147469741"/>
            <ac:picMk id="29" creationId="{F41F82C3-94E4-43FC-99FC-64BD7EEC0522}"/>
          </ac:picMkLst>
        </pc:picChg>
        <pc:picChg chg="del">
          <ac:chgData name="Mark Fussell" userId="a4bd7092ffd7c823" providerId="LiveId" clId="{96EBE614-1F17-4167-AAFE-01D697B10BD4}" dt="2022-03-03T00:55:12.573" v="1335" actId="478"/>
          <ac:picMkLst>
            <pc:docMk/>
            <pc:sldMk cId="592483330" sldId="2147469741"/>
            <ac:picMk id="31" creationId="{10EEA331-C53D-4058-BF72-F6176269F45D}"/>
          </ac:picMkLst>
        </pc:picChg>
        <pc:picChg chg="del">
          <ac:chgData name="Mark Fussell" userId="a4bd7092ffd7c823" providerId="LiveId" clId="{96EBE614-1F17-4167-AAFE-01D697B10BD4}" dt="2022-03-03T00:55:12.573" v="1335" actId="478"/>
          <ac:picMkLst>
            <pc:docMk/>
            <pc:sldMk cId="592483330" sldId="2147469741"/>
            <ac:picMk id="84" creationId="{B132A6C4-871E-4C94-8B71-BD3ADC391933}"/>
          </ac:picMkLst>
        </pc:picChg>
        <pc:picChg chg="del">
          <ac:chgData name="Mark Fussell" userId="a4bd7092ffd7c823" providerId="LiveId" clId="{96EBE614-1F17-4167-AAFE-01D697B10BD4}" dt="2022-03-03T00:55:12.573" v="1335" actId="478"/>
          <ac:picMkLst>
            <pc:docMk/>
            <pc:sldMk cId="592483330" sldId="2147469741"/>
            <ac:picMk id="85" creationId="{7EEBC677-A9DE-4513-8B34-084BB64BD2A1}"/>
          </ac:picMkLst>
        </pc:picChg>
        <pc:picChg chg="add mod">
          <ac:chgData name="Mark Fussell" userId="a4bd7092ffd7c823" providerId="LiveId" clId="{96EBE614-1F17-4167-AAFE-01D697B10BD4}" dt="2022-03-01T22:43:07.832" v="344" actId="571"/>
          <ac:picMkLst>
            <pc:docMk/>
            <pc:sldMk cId="592483330" sldId="2147469741"/>
            <ac:picMk id="88" creationId="{79C991A6-BEDD-4B6B-B8E4-33CA462E378E}"/>
          </ac:picMkLst>
        </pc:picChg>
        <pc:picChg chg="del">
          <ac:chgData name="Mark Fussell" userId="a4bd7092ffd7c823" providerId="LiveId" clId="{96EBE614-1F17-4167-AAFE-01D697B10BD4}" dt="2022-03-03T00:52:49.808" v="1294" actId="478"/>
          <ac:picMkLst>
            <pc:docMk/>
            <pc:sldMk cId="592483330" sldId="2147469741"/>
            <ac:picMk id="117" creationId="{FFE071C3-9E74-42FE-A815-51FC006A9A63}"/>
          </ac:picMkLst>
        </pc:picChg>
        <pc:picChg chg="mod">
          <ac:chgData name="Mark Fussell" userId="a4bd7092ffd7c823" providerId="LiveId" clId="{96EBE614-1F17-4167-AAFE-01D697B10BD4}" dt="2022-03-03T00:58:32.595" v="1375" actId="14100"/>
          <ac:picMkLst>
            <pc:docMk/>
            <pc:sldMk cId="592483330" sldId="2147469741"/>
            <ac:picMk id="118" creationId="{C81CD343-9763-4BC6-AD77-263194D0A3CD}"/>
          </ac:picMkLst>
        </pc:picChg>
        <pc:picChg chg="add mod">
          <ac:chgData name="Mark Fussell" userId="a4bd7092ffd7c823" providerId="LiveId" clId="{96EBE614-1F17-4167-AAFE-01D697B10BD4}" dt="2022-03-03T00:57:24.848" v="1363" actId="1076"/>
          <ac:picMkLst>
            <pc:docMk/>
            <pc:sldMk cId="592483330" sldId="2147469741"/>
            <ac:picMk id="122" creationId="{4C74E083-2E7B-46E3-8068-0C45D0908444}"/>
          </ac:picMkLst>
        </pc:picChg>
        <pc:picChg chg="add mod">
          <ac:chgData name="Mark Fussell" userId="a4bd7092ffd7c823" providerId="LiveId" clId="{96EBE614-1F17-4167-AAFE-01D697B10BD4}" dt="2022-03-01T23:30:04.141" v="968" actId="1076"/>
          <ac:picMkLst>
            <pc:docMk/>
            <pc:sldMk cId="592483330" sldId="2147469741"/>
            <ac:picMk id="123" creationId="{3FD00034-016F-4B59-83F9-1CD6FB8956F9}"/>
          </ac:picMkLst>
        </pc:picChg>
        <pc:picChg chg="mod">
          <ac:chgData name="Mark Fussell" userId="a4bd7092ffd7c823" providerId="LiveId" clId="{96EBE614-1F17-4167-AAFE-01D697B10BD4}" dt="2022-03-03T00:46:47.175" v="1231"/>
          <ac:picMkLst>
            <pc:docMk/>
            <pc:sldMk cId="592483330" sldId="2147469741"/>
            <ac:picMk id="142" creationId="{EE35037F-395E-4BD3-AE9B-13813118F8DB}"/>
          </ac:picMkLst>
        </pc:picChg>
        <pc:picChg chg="mod">
          <ac:chgData name="Mark Fussell" userId="a4bd7092ffd7c823" providerId="LiveId" clId="{96EBE614-1F17-4167-AAFE-01D697B10BD4}" dt="2022-03-03T00:46:47.175" v="1231"/>
          <ac:picMkLst>
            <pc:docMk/>
            <pc:sldMk cId="592483330" sldId="2147469741"/>
            <ac:picMk id="143" creationId="{845596B3-4134-4CAF-B63B-0DF694637879}"/>
          </ac:picMkLst>
        </pc:picChg>
        <pc:picChg chg="mod">
          <ac:chgData name="Mark Fussell" userId="a4bd7092ffd7c823" providerId="LiveId" clId="{96EBE614-1F17-4167-AAFE-01D697B10BD4}" dt="2022-03-03T00:46:47.175" v="1231"/>
          <ac:picMkLst>
            <pc:docMk/>
            <pc:sldMk cId="592483330" sldId="2147469741"/>
            <ac:picMk id="151" creationId="{5EFCE08D-18D4-4624-8DF7-F0C3B171AD0F}"/>
          </ac:picMkLst>
        </pc:picChg>
        <pc:picChg chg="mod">
          <ac:chgData name="Mark Fussell" userId="a4bd7092ffd7c823" providerId="LiveId" clId="{96EBE614-1F17-4167-AAFE-01D697B10BD4}" dt="2022-03-03T00:46:47.175" v="1231"/>
          <ac:picMkLst>
            <pc:docMk/>
            <pc:sldMk cId="592483330" sldId="2147469741"/>
            <ac:picMk id="152" creationId="{94727C4D-F898-4ED8-A661-53FD137AAFB2}"/>
          </ac:picMkLst>
        </pc:picChg>
        <pc:picChg chg="mod">
          <ac:chgData name="Mark Fussell" userId="a4bd7092ffd7c823" providerId="LiveId" clId="{96EBE614-1F17-4167-AAFE-01D697B10BD4}" dt="2022-03-03T00:46:47.175" v="1231"/>
          <ac:picMkLst>
            <pc:docMk/>
            <pc:sldMk cId="592483330" sldId="2147469741"/>
            <ac:picMk id="160" creationId="{017E9143-DEA3-4BD1-B67A-C256B0394775}"/>
          </ac:picMkLst>
        </pc:picChg>
        <pc:picChg chg="mod">
          <ac:chgData name="Mark Fussell" userId="a4bd7092ffd7c823" providerId="LiveId" clId="{96EBE614-1F17-4167-AAFE-01D697B10BD4}" dt="2022-03-03T00:46:47.175" v="1231"/>
          <ac:picMkLst>
            <pc:docMk/>
            <pc:sldMk cId="592483330" sldId="2147469741"/>
            <ac:picMk id="161" creationId="{E9484F87-76F3-46FD-98E7-CAB05972CDCB}"/>
          </ac:picMkLst>
        </pc:picChg>
        <pc:picChg chg="mod">
          <ac:chgData name="Mark Fussell" userId="a4bd7092ffd7c823" providerId="LiveId" clId="{96EBE614-1F17-4167-AAFE-01D697B10BD4}" dt="2022-03-03T00:46:47.175" v="1231"/>
          <ac:picMkLst>
            <pc:docMk/>
            <pc:sldMk cId="592483330" sldId="2147469741"/>
            <ac:picMk id="169" creationId="{A359AEEF-EC31-4B8A-8187-D9F4ACCC4F3B}"/>
          </ac:picMkLst>
        </pc:picChg>
        <pc:picChg chg="mod">
          <ac:chgData name="Mark Fussell" userId="a4bd7092ffd7c823" providerId="LiveId" clId="{96EBE614-1F17-4167-AAFE-01D697B10BD4}" dt="2022-03-03T00:46:47.175" v="1231"/>
          <ac:picMkLst>
            <pc:docMk/>
            <pc:sldMk cId="592483330" sldId="2147469741"/>
            <ac:picMk id="170" creationId="{78B9F5FB-F76F-4A7B-B22E-E4CADB6B4631}"/>
          </ac:picMkLst>
        </pc:picChg>
        <pc:picChg chg="mod">
          <ac:chgData name="Mark Fussell" userId="a4bd7092ffd7c823" providerId="LiveId" clId="{96EBE614-1F17-4167-AAFE-01D697B10BD4}" dt="2022-03-03T00:49:07.783" v="1264"/>
          <ac:picMkLst>
            <pc:docMk/>
            <pc:sldMk cId="592483330" sldId="2147469741"/>
            <ac:picMk id="174" creationId="{4C6C2414-441F-4DAC-B6CC-657814A7C03D}"/>
          </ac:picMkLst>
        </pc:picChg>
        <pc:picChg chg="mod">
          <ac:chgData name="Mark Fussell" userId="a4bd7092ffd7c823" providerId="LiveId" clId="{96EBE614-1F17-4167-AAFE-01D697B10BD4}" dt="2022-03-03T00:49:20.005" v="1268" actId="1076"/>
          <ac:picMkLst>
            <pc:docMk/>
            <pc:sldMk cId="592483330" sldId="2147469741"/>
            <ac:picMk id="177" creationId="{3081C14D-7138-43C1-95CF-AEAA252D9060}"/>
          </ac:picMkLst>
        </pc:picChg>
        <pc:picChg chg="add mod">
          <ac:chgData name="Mark Fussell" userId="a4bd7092ffd7c823" providerId="LiveId" clId="{96EBE614-1F17-4167-AAFE-01D697B10BD4}" dt="2022-03-03T00:58:32.595" v="1375" actId="14100"/>
          <ac:picMkLst>
            <pc:docMk/>
            <pc:sldMk cId="592483330" sldId="2147469741"/>
            <ac:picMk id="179" creationId="{621AE744-5642-457E-B94C-BB691C16B1A1}"/>
          </ac:picMkLst>
        </pc:picChg>
        <pc:picChg chg="mod">
          <ac:chgData name="Mark Fussell" userId="a4bd7092ffd7c823" providerId="LiveId" clId="{96EBE614-1F17-4167-AAFE-01D697B10BD4}" dt="2022-03-03T01:03:09.495" v="1397" actId="1076"/>
          <ac:picMkLst>
            <pc:docMk/>
            <pc:sldMk cId="592483330" sldId="2147469741"/>
            <ac:picMk id="181" creationId="{5A73A8BD-73C0-4F5E-BB64-365D69B0F00F}"/>
          </ac:picMkLst>
        </pc:picChg>
        <pc:picChg chg="mod">
          <ac:chgData name="Mark Fussell" userId="a4bd7092ffd7c823" providerId="LiveId" clId="{96EBE614-1F17-4167-AAFE-01D697B10BD4}" dt="2022-03-03T01:03:09.495" v="1397" actId="1076"/>
          <ac:picMkLst>
            <pc:docMk/>
            <pc:sldMk cId="592483330" sldId="2147469741"/>
            <ac:picMk id="182" creationId="{D2C27326-C7F0-44E8-BF8E-F098FA3070CD}"/>
          </ac:picMkLst>
        </pc:picChg>
        <pc:picChg chg="mod">
          <ac:chgData name="Mark Fussell" userId="a4bd7092ffd7c823" providerId="LiveId" clId="{96EBE614-1F17-4167-AAFE-01D697B10BD4}" dt="2022-03-03T01:03:09.495" v="1397" actId="1076"/>
          <ac:picMkLst>
            <pc:docMk/>
            <pc:sldMk cId="592483330" sldId="2147469741"/>
            <ac:picMk id="183" creationId="{35D35F0D-77E4-40B2-B4D1-E3DD4D5F13B2}"/>
          </ac:picMkLst>
        </pc:picChg>
        <pc:picChg chg="mod">
          <ac:chgData name="Mark Fussell" userId="a4bd7092ffd7c823" providerId="LiveId" clId="{96EBE614-1F17-4167-AAFE-01D697B10BD4}" dt="2022-03-03T00:56:09.999" v="1346" actId="1076"/>
          <ac:picMkLst>
            <pc:docMk/>
            <pc:sldMk cId="592483330" sldId="2147469741"/>
            <ac:picMk id="185" creationId="{39CB7869-CE7A-485C-91D1-EB8C16B92364}"/>
          </ac:picMkLst>
        </pc:picChg>
        <pc:picChg chg="mod">
          <ac:chgData name="Mark Fussell" userId="a4bd7092ffd7c823" providerId="LiveId" clId="{96EBE614-1F17-4167-AAFE-01D697B10BD4}" dt="2022-03-03T00:56:09.999" v="1346" actId="1076"/>
          <ac:picMkLst>
            <pc:docMk/>
            <pc:sldMk cId="592483330" sldId="2147469741"/>
            <ac:picMk id="186" creationId="{7E971659-F2F0-4DA2-A7F3-87D403573D0E}"/>
          </ac:picMkLst>
        </pc:picChg>
        <pc:picChg chg="mod">
          <ac:chgData name="Mark Fussell" userId="a4bd7092ffd7c823" providerId="LiveId" clId="{96EBE614-1F17-4167-AAFE-01D697B10BD4}" dt="2022-03-03T00:56:09.999" v="1346" actId="1076"/>
          <ac:picMkLst>
            <pc:docMk/>
            <pc:sldMk cId="592483330" sldId="2147469741"/>
            <ac:picMk id="187" creationId="{EABA2DA3-40B0-48BA-88E7-8DF03DE82D33}"/>
          </ac:picMkLst>
        </pc:picChg>
        <pc:picChg chg="add mod">
          <ac:chgData name="Mark Fussell" userId="a4bd7092ffd7c823" providerId="LiveId" clId="{96EBE614-1F17-4167-AAFE-01D697B10BD4}" dt="2022-03-04T21:16:00.214" v="2313"/>
          <ac:picMkLst>
            <pc:docMk/>
            <pc:sldMk cId="592483330" sldId="2147469741"/>
            <ac:picMk id="191" creationId="{C160DDFC-BA5D-4F0F-A153-221111BC5EF9}"/>
          </ac:picMkLst>
        </pc:picChg>
        <pc:picChg chg="mod">
          <ac:chgData name="Mark Fussell" userId="a4bd7092ffd7c823" providerId="LiveId" clId="{96EBE614-1F17-4167-AAFE-01D697B10BD4}" dt="2022-03-04T21:27:07.564" v="2346"/>
          <ac:picMkLst>
            <pc:docMk/>
            <pc:sldMk cId="592483330" sldId="2147469741"/>
            <ac:picMk id="195" creationId="{BB89AED1-63D2-4326-9255-B5113359F2E7}"/>
          </ac:picMkLst>
        </pc:picChg>
        <pc:picChg chg="mod">
          <ac:chgData name="Mark Fussell" userId="a4bd7092ffd7c823" providerId="LiveId" clId="{96EBE614-1F17-4167-AAFE-01D697B10BD4}" dt="2022-03-03T00:58:32.595" v="1375" actId="14100"/>
          <ac:picMkLst>
            <pc:docMk/>
            <pc:sldMk cId="592483330" sldId="2147469741"/>
            <ac:picMk id="2050" creationId="{5BC614B1-A80F-4E24-B417-A1D025509C21}"/>
          </ac:picMkLst>
        </pc:picChg>
        <pc:picChg chg="del">
          <ac:chgData name="Mark Fussell" userId="a4bd7092ffd7c823" providerId="LiveId" clId="{96EBE614-1F17-4167-AAFE-01D697B10BD4}" dt="2022-03-03T00:55:08.091" v="1334" actId="478"/>
          <ac:picMkLst>
            <pc:docMk/>
            <pc:sldMk cId="592483330" sldId="2147469741"/>
            <ac:picMk id="9218" creationId="{B5E9ABC8-0E26-4094-B3E9-6F07ACA677AC}"/>
          </ac:picMkLst>
        </pc:picChg>
        <pc:picChg chg="mod">
          <ac:chgData name="Mark Fussell" userId="a4bd7092ffd7c823" providerId="LiveId" clId="{96EBE614-1F17-4167-AAFE-01D697B10BD4}" dt="2022-03-03T00:47:43.715" v="1249" actId="164"/>
          <ac:picMkLst>
            <pc:docMk/>
            <pc:sldMk cId="592483330" sldId="2147469741"/>
            <ac:picMk id="9219" creationId="{FC740B2B-8776-41F5-9255-CCEA61E33468}"/>
          </ac:picMkLst>
        </pc:picChg>
        <pc:picChg chg="mod">
          <ac:chgData name="Mark Fussell" userId="a4bd7092ffd7c823" providerId="LiveId" clId="{96EBE614-1F17-4167-AAFE-01D697B10BD4}" dt="2022-03-01T23:48:34.337" v="1006" actId="1076"/>
          <ac:picMkLst>
            <pc:docMk/>
            <pc:sldMk cId="592483330" sldId="2147469741"/>
            <ac:picMk id="9232" creationId="{F9FE5260-DF6F-426F-B75A-A56848F64969}"/>
          </ac:picMkLst>
        </pc:picChg>
        <pc:picChg chg="mod">
          <ac:chgData name="Mark Fussell" userId="a4bd7092ffd7c823" providerId="LiveId" clId="{96EBE614-1F17-4167-AAFE-01D697B10BD4}" dt="2022-03-01T23:48:34.337" v="1006" actId="1076"/>
          <ac:picMkLst>
            <pc:docMk/>
            <pc:sldMk cId="592483330" sldId="2147469741"/>
            <ac:picMk id="9245" creationId="{248C9397-A6D6-4A90-9421-ABF649788ECB}"/>
          </ac:picMkLst>
        </pc:picChg>
        <pc:cxnChg chg="mod">
          <ac:chgData name="Mark Fussell" userId="a4bd7092ffd7c823" providerId="LiveId" clId="{96EBE614-1F17-4167-AAFE-01D697B10BD4}" dt="2022-03-04T21:28:54.955" v="2373" actId="14100"/>
          <ac:cxnSpMkLst>
            <pc:docMk/>
            <pc:sldMk cId="592483330" sldId="2147469741"/>
            <ac:cxnSpMk id="7" creationId="{83A2A806-FC8F-449E-9697-789098D10861}"/>
          </ac:cxnSpMkLst>
        </pc:cxnChg>
        <pc:cxnChg chg="mod ord">
          <ac:chgData name="Mark Fussell" userId="a4bd7092ffd7c823" providerId="LiveId" clId="{96EBE614-1F17-4167-AAFE-01D697B10BD4}" dt="2022-03-04T21:28:51.235" v="2372" actId="14100"/>
          <ac:cxnSpMkLst>
            <pc:docMk/>
            <pc:sldMk cId="592483330" sldId="2147469741"/>
            <ac:cxnSpMk id="8" creationId="{3B7A80D9-11D7-4375-ADF3-85CAA473B920}"/>
          </ac:cxnSpMkLst>
        </pc:cxnChg>
        <pc:cxnChg chg="mod">
          <ac:chgData name="Mark Fussell" userId="a4bd7092ffd7c823" providerId="LiveId" clId="{96EBE614-1F17-4167-AAFE-01D697B10BD4}" dt="2022-03-01T22:43:24.135" v="347" actId="1076"/>
          <ac:cxnSpMkLst>
            <pc:docMk/>
            <pc:sldMk cId="592483330" sldId="2147469741"/>
            <ac:cxnSpMk id="9" creationId="{6DDBF49D-9044-47E8-B0FD-2F162EE16093}"/>
          </ac:cxnSpMkLst>
        </pc:cxnChg>
        <pc:cxnChg chg="mod">
          <ac:chgData name="Mark Fussell" userId="a4bd7092ffd7c823" providerId="LiveId" clId="{96EBE614-1F17-4167-AAFE-01D697B10BD4}" dt="2022-03-03T00:55:04.467" v="1333" actId="478"/>
          <ac:cxnSpMkLst>
            <pc:docMk/>
            <pc:sldMk cId="592483330" sldId="2147469741"/>
            <ac:cxnSpMk id="21" creationId="{A19E6E56-E2D2-46D5-B390-F2190C65FFA7}"/>
          </ac:cxnSpMkLst>
        </pc:cxnChg>
        <pc:cxnChg chg="mod">
          <ac:chgData name="Mark Fussell" userId="a4bd7092ffd7c823" providerId="LiveId" clId="{96EBE614-1F17-4167-AAFE-01D697B10BD4}" dt="2022-03-01T23:16:59.489" v="797" actId="208"/>
          <ac:cxnSpMkLst>
            <pc:docMk/>
            <pc:sldMk cId="592483330" sldId="2147469741"/>
            <ac:cxnSpMk id="47" creationId="{46314275-4514-4A82-890A-2FA9A4BB18B1}"/>
          </ac:cxnSpMkLst>
        </pc:cxnChg>
        <pc:cxnChg chg="mod">
          <ac:chgData name="Mark Fussell" userId="a4bd7092ffd7c823" providerId="LiveId" clId="{96EBE614-1F17-4167-AAFE-01D697B10BD4}" dt="2022-03-01T23:16:59.489" v="797" actId="208"/>
          <ac:cxnSpMkLst>
            <pc:docMk/>
            <pc:sldMk cId="592483330" sldId="2147469741"/>
            <ac:cxnSpMk id="48" creationId="{57DFCAE8-BC03-4C0B-8970-8F3A1BB19C0B}"/>
          </ac:cxnSpMkLst>
        </pc:cxnChg>
        <pc:cxnChg chg="mod">
          <ac:chgData name="Mark Fussell" userId="a4bd7092ffd7c823" providerId="LiveId" clId="{96EBE614-1F17-4167-AAFE-01D697B10BD4}" dt="2022-03-01T23:16:59.489" v="797" actId="208"/>
          <ac:cxnSpMkLst>
            <pc:docMk/>
            <pc:sldMk cId="592483330" sldId="2147469741"/>
            <ac:cxnSpMk id="49" creationId="{1778F7AF-2F83-40D4-AF00-963380153A1B}"/>
          </ac:cxnSpMkLst>
        </pc:cxnChg>
        <pc:cxnChg chg="add mod">
          <ac:chgData name="Mark Fussell" userId="a4bd7092ffd7c823" providerId="LiveId" clId="{96EBE614-1F17-4167-AAFE-01D697B10BD4}" dt="2022-03-01T22:43:07.832" v="344" actId="571"/>
          <ac:cxnSpMkLst>
            <pc:docMk/>
            <pc:sldMk cId="592483330" sldId="2147469741"/>
            <ac:cxnSpMk id="87" creationId="{5542EA10-BCA2-40FB-B399-EB55251E0A5E}"/>
          </ac:cxnSpMkLst>
        </pc:cxnChg>
        <pc:cxnChg chg="mod">
          <ac:chgData name="Mark Fussell" userId="a4bd7092ffd7c823" providerId="LiveId" clId="{96EBE614-1F17-4167-AAFE-01D697B10BD4}" dt="2022-03-01T23:16:59.489" v="797" actId="208"/>
          <ac:cxnSpMkLst>
            <pc:docMk/>
            <pc:sldMk cId="592483330" sldId="2147469741"/>
            <ac:cxnSpMk id="103" creationId="{17DE7E13-5A99-4502-93AA-6BBC0DC74B48}"/>
          </ac:cxnSpMkLst>
        </pc:cxnChg>
        <pc:cxnChg chg="add del mod">
          <ac:chgData name="Mark Fussell" userId="a4bd7092ffd7c823" providerId="LiveId" clId="{96EBE614-1F17-4167-AAFE-01D697B10BD4}" dt="2022-03-01T23:15:08.308" v="786"/>
          <ac:cxnSpMkLst>
            <pc:docMk/>
            <pc:sldMk cId="592483330" sldId="2147469741"/>
            <ac:cxnSpMk id="113" creationId="{45393178-C37F-40F5-8D99-F7D9971AA9C1}"/>
          </ac:cxnSpMkLst>
        </pc:cxnChg>
        <pc:cxnChg chg="add mod">
          <ac:chgData name="Mark Fussell" userId="a4bd7092ffd7c823" providerId="LiveId" clId="{96EBE614-1F17-4167-AAFE-01D697B10BD4}" dt="2022-03-03T00:58:30.755" v="1374" actId="14100"/>
          <ac:cxnSpMkLst>
            <pc:docMk/>
            <pc:sldMk cId="592483330" sldId="2147469741"/>
            <ac:cxnSpMk id="114" creationId="{002EF271-35C4-4BC8-B5DD-E3C8FC2D7E4B}"/>
          </ac:cxnSpMkLst>
        </pc:cxnChg>
        <pc:cxnChg chg="add del mod">
          <ac:chgData name="Mark Fussell" userId="a4bd7092ffd7c823" providerId="LiveId" clId="{96EBE614-1F17-4167-AAFE-01D697B10BD4}" dt="2022-03-01T23:17:27.376" v="803" actId="478"/>
          <ac:cxnSpMkLst>
            <pc:docMk/>
            <pc:sldMk cId="592483330" sldId="2147469741"/>
            <ac:cxnSpMk id="115" creationId="{AB3143BC-2A17-464C-B802-6A927D5BC5BD}"/>
          </ac:cxnSpMkLst>
        </pc:cxnChg>
        <pc:cxnChg chg="mod">
          <ac:chgData name="Mark Fussell" userId="a4bd7092ffd7c823" providerId="LiveId" clId="{96EBE614-1F17-4167-AAFE-01D697B10BD4}" dt="2022-03-04T21:29:23.372" v="2377" actId="108"/>
          <ac:cxnSpMkLst>
            <pc:docMk/>
            <pc:sldMk cId="592483330" sldId="2147469741"/>
            <ac:cxnSpMk id="9237" creationId="{ADBBF29A-0F60-4DEF-B7E1-0D0D4FAC90AC}"/>
          </ac:cxnSpMkLst>
        </pc:cxnChg>
        <pc:cxnChg chg="mod">
          <ac:chgData name="Mark Fussell" userId="a4bd7092ffd7c823" providerId="LiveId" clId="{96EBE614-1F17-4167-AAFE-01D697B10BD4}" dt="2022-03-04T21:29:17.036" v="2376" actId="108"/>
          <ac:cxnSpMkLst>
            <pc:docMk/>
            <pc:sldMk cId="592483330" sldId="2147469741"/>
            <ac:cxnSpMk id="9241" creationId="{883070FE-5636-4274-BBF9-1C0F9C0E185C}"/>
          </ac:cxnSpMkLst>
        </pc:cxnChg>
      </pc:sldChg>
      <pc:sldChg chg="add del">
        <pc:chgData name="Mark Fussell" userId="a4bd7092ffd7c823" providerId="LiveId" clId="{96EBE614-1F17-4167-AAFE-01D697B10BD4}" dt="2022-03-01T23:11:28.287" v="715"/>
        <pc:sldMkLst>
          <pc:docMk/>
          <pc:sldMk cId="1708500189" sldId="2147469742"/>
        </pc:sldMkLst>
      </pc:sldChg>
      <pc:sldChg chg="addSp delSp modSp add mod modAnim">
        <pc:chgData name="Mark Fussell" userId="a4bd7092ffd7c823" providerId="LiveId" clId="{96EBE614-1F17-4167-AAFE-01D697B10BD4}" dt="2022-03-03T00:43:38.330" v="1178" actId="1076"/>
        <pc:sldMkLst>
          <pc:docMk/>
          <pc:sldMk cId="1767631596" sldId="2147469742"/>
        </pc:sldMkLst>
        <pc:spChg chg="add del">
          <ac:chgData name="Mark Fussell" userId="a4bd7092ffd7c823" providerId="LiveId" clId="{96EBE614-1F17-4167-AAFE-01D697B10BD4}" dt="2022-03-01T23:12:17.258" v="731" actId="22"/>
          <ac:spMkLst>
            <pc:docMk/>
            <pc:sldMk cId="1767631596" sldId="2147469742"/>
            <ac:spMk id="43" creationId="{66739B0F-18F8-456E-901B-F4ED5B366945}"/>
          </ac:spMkLst>
        </pc:spChg>
        <pc:spChg chg="add mod">
          <ac:chgData name="Mark Fussell" userId="a4bd7092ffd7c823" providerId="LiveId" clId="{96EBE614-1F17-4167-AAFE-01D697B10BD4}" dt="2022-03-01T23:12:45.620" v="739" actId="1076"/>
          <ac:spMkLst>
            <pc:docMk/>
            <pc:sldMk cId="1767631596" sldId="2147469742"/>
            <ac:spMk id="45" creationId="{01E71FCD-027C-46B1-AF90-35A5B9A4E80F}"/>
          </ac:spMkLst>
        </pc:spChg>
        <pc:spChg chg="add mod">
          <ac:chgData name="Mark Fussell" userId="a4bd7092ffd7c823" providerId="LiveId" clId="{96EBE614-1F17-4167-AAFE-01D697B10BD4}" dt="2022-03-01T23:12:49.614" v="741" actId="1076"/>
          <ac:spMkLst>
            <pc:docMk/>
            <pc:sldMk cId="1767631596" sldId="2147469742"/>
            <ac:spMk id="46" creationId="{092FB911-2A5D-4336-A6F5-813A87CAD30D}"/>
          </ac:spMkLst>
        </pc:spChg>
        <pc:spChg chg="add mod">
          <ac:chgData name="Mark Fussell" userId="a4bd7092ffd7c823" providerId="LiveId" clId="{96EBE614-1F17-4167-AAFE-01D697B10BD4}" dt="2022-03-01T23:12:54.710" v="743" actId="1076"/>
          <ac:spMkLst>
            <pc:docMk/>
            <pc:sldMk cId="1767631596" sldId="2147469742"/>
            <ac:spMk id="47" creationId="{B46ADBD4-4D90-45AF-9FFC-BFE1C3B99970}"/>
          </ac:spMkLst>
        </pc:spChg>
        <pc:spChg chg="add mod">
          <ac:chgData name="Mark Fussell" userId="a4bd7092ffd7c823" providerId="LiveId" clId="{96EBE614-1F17-4167-AAFE-01D697B10BD4}" dt="2022-03-01T23:13:04.702" v="746" actId="1076"/>
          <ac:spMkLst>
            <pc:docMk/>
            <pc:sldMk cId="1767631596" sldId="2147469742"/>
            <ac:spMk id="48" creationId="{6A8953C9-DD8F-4DC7-9767-578525C55680}"/>
          </ac:spMkLst>
        </pc:spChg>
        <pc:spChg chg="mod">
          <ac:chgData name="Mark Fussell" userId="a4bd7092ffd7c823" providerId="LiveId" clId="{96EBE614-1F17-4167-AAFE-01D697B10BD4}" dt="2022-03-01T23:26:31.513" v="943" actId="6549"/>
          <ac:spMkLst>
            <pc:docMk/>
            <pc:sldMk cId="1767631596" sldId="2147469742"/>
            <ac:spMk id="52" creationId="{0A422A9B-5425-4ABB-9252-D65C76D77D32}"/>
          </ac:spMkLst>
        </pc:spChg>
        <pc:spChg chg="mod">
          <ac:chgData name="Mark Fussell" userId="a4bd7092ffd7c823" providerId="LiveId" clId="{96EBE614-1F17-4167-AAFE-01D697B10BD4}" dt="2022-03-03T00:42:36.220" v="1154"/>
          <ac:spMkLst>
            <pc:docMk/>
            <pc:sldMk cId="1767631596" sldId="2147469742"/>
            <ac:spMk id="55" creationId="{EE1AB6AB-E024-4632-8599-A4BDD5B79498}"/>
          </ac:spMkLst>
        </pc:spChg>
        <pc:spChg chg="mod">
          <ac:chgData name="Mark Fussell" userId="a4bd7092ffd7c823" providerId="LiveId" clId="{96EBE614-1F17-4167-AAFE-01D697B10BD4}" dt="2022-03-01T23:12:13.685" v="729"/>
          <ac:spMkLst>
            <pc:docMk/>
            <pc:sldMk cId="1767631596" sldId="2147469742"/>
            <ac:spMk id="60" creationId="{ECCA4CC6-EB3E-4643-8146-B9F64DB7483B}"/>
          </ac:spMkLst>
        </pc:spChg>
        <pc:spChg chg="mod">
          <ac:chgData name="Mark Fussell" userId="a4bd7092ffd7c823" providerId="LiveId" clId="{96EBE614-1F17-4167-AAFE-01D697B10BD4}" dt="2022-03-03T00:42:36.220" v="1154"/>
          <ac:spMkLst>
            <pc:docMk/>
            <pc:sldMk cId="1767631596" sldId="2147469742"/>
            <ac:spMk id="70" creationId="{ECF26C1A-24B3-4BC6-AE27-4230C26A5FDC}"/>
          </ac:spMkLst>
        </pc:spChg>
        <pc:spChg chg="mod">
          <ac:chgData name="Mark Fussell" userId="a4bd7092ffd7c823" providerId="LiveId" clId="{96EBE614-1F17-4167-AAFE-01D697B10BD4}" dt="2022-03-03T00:42:36.220" v="1154"/>
          <ac:spMkLst>
            <pc:docMk/>
            <pc:sldMk cId="1767631596" sldId="2147469742"/>
            <ac:spMk id="73" creationId="{A5206AC6-FB3A-4F07-8F67-AB74BB3E054C}"/>
          </ac:spMkLst>
        </pc:spChg>
        <pc:spChg chg="mod">
          <ac:chgData name="Mark Fussell" userId="a4bd7092ffd7c823" providerId="LiveId" clId="{96EBE614-1F17-4167-AAFE-01D697B10BD4}" dt="2022-03-03T00:42:36.220" v="1154"/>
          <ac:spMkLst>
            <pc:docMk/>
            <pc:sldMk cId="1767631596" sldId="2147469742"/>
            <ac:spMk id="78" creationId="{2FFE4E6C-A337-44FC-879C-BBA59EFF53D9}"/>
          </ac:spMkLst>
        </pc:spChg>
        <pc:spChg chg="mod">
          <ac:chgData name="Mark Fussell" userId="a4bd7092ffd7c823" providerId="LiveId" clId="{96EBE614-1F17-4167-AAFE-01D697B10BD4}" dt="2022-03-03T00:42:45.399" v="1157"/>
          <ac:spMkLst>
            <pc:docMk/>
            <pc:sldMk cId="1767631596" sldId="2147469742"/>
            <ac:spMk id="81" creationId="{BC886321-95D8-403F-95A8-FD3566CE0F21}"/>
          </ac:spMkLst>
        </pc:spChg>
        <pc:spChg chg="mod">
          <ac:chgData name="Mark Fussell" userId="a4bd7092ffd7c823" providerId="LiveId" clId="{96EBE614-1F17-4167-AAFE-01D697B10BD4}" dt="2022-03-03T00:42:45.399" v="1157"/>
          <ac:spMkLst>
            <pc:docMk/>
            <pc:sldMk cId="1767631596" sldId="2147469742"/>
            <ac:spMk id="84" creationId="{CD0E4576-08A4-44E6-961A-69F667DBE94B}"/>
          </ac:spMkLst>
        </pc:spChg>
        <pc:spChg chg="add del mod">
          <ac:chgData name="Mark Fussell" userId="a4bd7092ffd7c823" providerId="LiveId" clId="{96EBE614-1F17-4167-AAFE-01D697B10BD4}" dt="2022-03-03T00:43:29.373" v="1177" actId="478"/>
          <ac:spMkLst>
            <pc:docMk/>
            <pc:sldMk cId="1767631596" sldId="2147469742"/>
            <ac:spMk id="87" creationId="{71D01E67-BF38-4995-974A-3A26C78C00E5}"/>
          </ac:spMkLst>
        </pc:spChg>
        <pc:spChg chg="mod">
          <ac:chgData name="Mark Fussell" userId="a4bd7092ffd7c823" providerId="LiveId" clId="{96EBE614-1F17-4167-AAFE-01D697B10BD4}" dt="2022-03-03T00:43:38.330" v="1178" actId="1076"/>
          <ac:spMkLst>
            <pc:docMk/>
            <pc:sldMk cId="1767631596" sldId="2147469742"/>
            <ac:spMk id="88" creationId="{ABD00E9B-A543-4237-A8B6-C6CA03B615F5}"/>
          </ac:spMkLst>
        </pc:spChg>
        <pc:grpChg chg="add mod">
          <ac:chgData name="Mark Fussell" userId="a4bd7092ffd7c823" providerId="LiveId" clId="{96EBE614-1F17-4167-AAFE-01D697B10BD4}" dt="2022-03-01T23:26:37.184" v="944" actId="1076"/>
          <ac:grpSpMkLst>
            <pc:docMk/>
            <pc:sldMk cId="1767631596" sldId="2147469742"/>
            <ac:grpSpMk id="50" creationId="{D8DB6F0B-4D84-46CE-B188-AD7ACAD008E0}"/>
          </ac:grpSpMkLst>
        </pc:grpChg>
        <pc:grpChg chg="add del mod">
          <ac:chgData name="Mark Fussell" userId="a4bd7092ffd7c823" providerId="LiveId" clId="{96EBE614-1F17-4167-AAFE-01D697B10BD4}" dt="2022-03-03T00:42:43.072" v="1155"/>
          <ac:grpSpMkLst>
            <pc:docMk/>
            <pc:sldMk cId="1767631596" sldId="2147469742"/>
            <ac:grpSpMk id="53" creationId="{57BC4867-84E2-4321-A1F6-2E1DE9607B98}"/>
          </ac:grpSpMkLst>
        </pc:grpChg>
        <pc:grpChg chg="mod">
          <ac:chgData name="Mark Fussell" userId="a4bd7092ffd7c823" providerId="LiveId" clId="{96EBE614-1F17-4167-AAFE-01D697B10BD4}" dt="2022-03-03T00:42:36.220" v="1154"/>
          <ac:grpSpMkLst>
            <pc:docMk/>
            <pc:sldMk cId="1767631596" sldId="2147469742"/>
            <ac:grpSpMk id="54" creationId="{7CEE5AAF-642A-4E3C-83FE-B946995C4C4E}"/>
          </ac:grpSpMkLst>
        </pc:grpChg>
        <pc:grpChg chg="add del">
          <ac:chgData name="Mark Fussell" userId="a4bd7092ffd7c823" providerId="LiveId" clId="{96EBE614-1F17-4167-AAFE-01D697B10BD4}" dt="2022-03-03T00:42:59.325" v="1166" actId="478"/>
          <ac:grpSpMkLst>
            <pc:docMk/>
            <pc:sldMk cId="1767631596" sldId="2147469742"/>
            <ac:grpSpMk id="56" creationId="{8DF92C03-910B-467C-9145-468859883997}"/>
          </ac:grpSpMkLst>
        </pc:grpChg>
        <pc:grpChg chg="mod">
          <ac:chgData name="Mark Fussell" userId="a4bd7092ffd7c823" providerId="LiveId" clId="{96EBE614-1F17-4167-AAFE-01D697B10BD4}" dt="2022-03-03T00:42:36.220" v="1154"/>
          <ac:grpSpMkLst>
            <pc:docMk/>
            <pc:sldMk cId="1767631596" sldId="2147469742"/>
            <ac:grpSpMk id="57" creationId="{871B7621-0DDB-4E68-B0EB-089AD1763520}"/>
          </ac:grpSpMkLst>
        </pc:grpChg>
        <pc:grpChg chg="mod">
          <ac:chgData name="Mark Fussell" userId="a4bd7092ffd7c823" providerId="LiveId" clId="{96EBE614-1F17-4167-AAFE-01D697B10BD4}" dt="2022-03-03T00:42:36.220" v="1154"/>
          <ac:grpSpMkLst>
            <pc:docMk/>
            <pc:sldMk cId="1767631596" sldId="2147469742"/>
            <ac:grpSpMk id="58" creationId="{5A171E0E-B542-4BAA-88AD-F8A7DCF75CB2}"/>
          </ac:grpSpMkLst>
        </pc:grpChg>
        <pc:grpChg chg="mod">
          <ac:chgData name="Mark Fussell" userId="a4bd7092ffd7c823" providerId="LiveId" clId="{96EBE614-1F17-4167-AAFE-01D697B10BD4}" dt="2022-03-01T23:12:58.247" v="745" actId="1076"/>
          <ac:grpSpMkLst>
            <pc:docMk/>
            <pc:sldMk cId="1767631596" sldId="2147469742"/>
            <ac:grpSpMk id="64" creationId="{663517A5-4131-44DC-9BE1-8893463D7F35}"/>
          </ac:grpSpMkLst>
        </pc:grpChg>
        <pc:grpChg chg="add mod">
          <ac:chgData name="Mark Fussell" userId="a4bd7092ffd7c823" providerId="LiveId" clId="{96EBE614-1F17-4167-AAFE-01D697B10BD4}" dt="2022-03-03T00:43:07.271" v="1168" actId="1076"/>
          <ac:grpSpMkLst>
            <pc:docMk/>
            <pc:sldMk cId="1767631596" sldId="2147469742"/>
            <ac:grpSpMk id="79" creationId="{061732C9-7C0B-434E-A8C5-1A958FC0CB89}"/>
          </ac:grpSpMkLst>
        </pc:grpChg>
        <pc:grpChg chg="add del mod">
          <ac:chgData name="Mark Fussell" userId="a4bd7092ffd7c823" providerId="LiveId" clId="{96EBE614-1F17-4167-AAFE-01D697B10BD4}" dt="2022-03-03T00:43:29.373" v="1177" actId="478"/>
          <ac:grpSpMkLst>
            <pc:docMk/>
            <pc:sldMk cId="1767631596" sldId="2147469742"/>
            <ac:grpSpMk id="80" creationId="{BBF8A991-E213-4185-A676-399115156645}"/>
          </ac:grpSpMkLst>
        </pc:grpChg>
        <pc:grpChg chg="mod">
          <ac:chgData name="Mark Fussell" userId="a4bd7092ffd7c823" providerId="LiveId" clId="{96EBE614-1F17-4167-AAFE-01D697B10BD4}" dt="2022-03-03T00:42:45.399" v="1157"/>
          <ac:grpSpMkLst>
            <pc:docMk/>
            <pc:sldMk cId="1767631596" sldId="2147469742"/>
            <ac:grpSpMk id="82" creationId="{218EE293-A4B9-4680-9016-C3142F68F173}"/>
          </ac:grpSpMkLst>
        </pc:grpChg>
        <pc:grpChg chg="mod">
          <ac:chgData name="Mark Fussell" userId="a4bd7092ffd7c823" providerId="LiveId" clId="{96EBE614-1F17-4167-AAFE-01D697B10BD4}" dt="2022-03-03T00:42:45.399" v="1157"/>
          <ac:grpSpMkLst>
            <pc:docMk/>
            <pc:sldMk cId="1767631596" sldId="2147469742"/>
            <ac:grpSpMk id="83" creationId="{60DA83AD-F8FC-43BE-9468-2E0D63042DDD}"/>
          </ac:grpSpMkLst>
        </pc:grpChg>
        <pc:grpChg chg="del">
          <ac:chgData name="Mark Fussell" userId="a4bd7092ffd7c823" providerId="LiveId" clId="{96EBE614-1F17-4167-AAFE-01D697B10BD4}" dt="2022-03-01T23:25:46.867" v="929" actId="478"/>
          <ac:grpSpMkLst>
            <pc:docMk/>
            <pc:sldMk cId="1767631596" sldId="2147469742"/>
            <ac:grpSpMk id="135" creationId="{264C03C4-72CA-4BA6-87A4-42730720BDBB}"/>
          </ac:grpSpMkLst>
        </pc:grpChg>
        <pc:picChg chg="add del mod">
          <ac:chgData name="Mark Fussell" userId="a4bd7092ffd7c823" providerId="LiveId" clId="{96EBE614-1F17-4167-AAFE-01D697B10BD4}" dt="2022-03-01T23:26:01.776" v="933" actId="478"/>
          <ac:picMkLst>
            <pc:docMk/>
            <pc:sldMk cId="1767631596" sldId="2147469742"/>
            <ac:picMk id="49" creationId="{2704416D-61C6-421F-8469-F3DE9039E880}"/>
          </ac:picMkLst>
        </pc:picChg>
        <pc:picChg chg="mod">
          <ac:chgData name="Mark Fussell" userId="a4bd7092ffd7c823" providerId="LiveId" clId="{96EBE614-1F17-4167-AAFE-01D697B10BD4}" dt="2022-03-01T23:26:02.138" v="934"/>
          <ac:picMkLst>
            <pc:docMk/>
            <pc:sldMk cId="1767631596" sldId="2147469742"/>
            <ac:picMk id="51" creationId="{3E7373BC-BD49-4F18-A145-DA0BAE373B31}"/>
          </ac:picMkLst>
        </pc:picChg>
        <pc:picChg chg="mod">
          <ac:chgData name="Mark Fussell" userId="a4bd7092ffd7c823" providerId="LiveId" clId="{96EBE614-1F17-4167-AAFE-01D697B10BD4}" dt="2022-03-03T00:42:36.220" v="1154"/>
          <ac:picMkLst>
            <pc:docMk/>
            <pc:sldMk cId="1767631596" sldId="2147469742"/>
            <ac:picMk id="71" creationId="{8E855579-A257-454E-8CDD-E62960AF5B95}"/>
          </ac:picMkLst>
        </pc:picChg>
        <pc:picChg chg="mod">
          <ac:chgData name="Mark Fussell" userId="a4bd7092ffd7c823" providerId="LiveId" clId="{96EBE614-1F17-4167-AAFE-01D697B10BD4}" dt="2022-03-03T00:42:36.220" v="1154"/>
          <ac:picMkLst>
            <pc:docMk/>
            <pc:sldMk cId="1767631596" sldId="2147469742"/>
            <ac:picMk id="72" creationId="{5655DCF6-576B-4E40-A47E-D76F80253E74}"/>
          </ac:picMkLst>
        </pc:picChg>
        <pc:picChg chg="mod">
          <ac:chgData name="Mark Fussell" userId="a4bd7092ffd7c823" providerId="LiveId" clId="{96EBE614-1F17-4167-AAFE-01D697B10BD4}" dt="2022-03-03T00:42:45.399" v="1157"/>
          <ac:picMkLst>
            <pc:docMk/>
            <pc:sldMk cId="1767631596" sldId="2147469742"/>
            <ac:picMk id="85" creationId="{B4F4C1EF-004E-4DD5-ACDD-443E63509248}"/>
          </ac:picMkLst>
        </pc:picChg>
        <pc:picChg chg="mod">
          <ac:chgData name="Mark Fussell" userId="a4bd7092ffd7c823" providerId="LiveId" clId="{96EBE614-1F17-4167-AAFE-01D697B10BD4}" dt="2022-03-03T00:42:45.399" v="1157"/>
          <ac:picMkLst>
            <pc:docMk/>
            <pc:sldMk cId="1767631596" sldId="2147469742"/>
            <ac:picMk id="86" creationId="{711491E5-EA4B-470B-BEFF-50B53EA03C3E}"/>
          </ac:picMkLst>
        </pc:picChg>
        <pc:cxnChg chg="mod">
          <ac:chgData name="Mark Fussell" userId="a4bd7092ffd7c823" providerId="LiveId" clId="{96EBE614-1F17-4167-AAFE-01D697B10BD4}" dt="2022-03-03T00:42:59.325" v="1166" actId="478"/>
          <ac:cxnSpMkLst>
            <pc:docMk/>
            <pc:sldMk cId="1767631596" sldId="2147469742"/>
            <ac:cxnSpMk id="138" creationId="{8DB1C4DC-ACBB-4A34-8A9F-629437816652}"/>
          </ac:cxnSpMkLst>
        </pc:cxnChg>
        <pc:cxnChg chg="mod">
          <ac:chgData name="Mark Fussell" userId="a4bd7092ffd7c823" providerId="LiveId" clId="{96EBE614-1F17-4167-AAFE-01D697B10BD4}" dt="2022-03-03T00:42:59.325" v="1166" actId="478"/>
          <ac:cxnSpMkLst>
            <pc:docMk/>
            <pc:sldMk cId="1767631596" sldId="2147469742"/>
            <ac:cxnSpMk id="185" creationId="{9F2E594F-5CC7-4723-8CF5-20F592ADD9F7}"/>
          </ac:cxnSpMkLst>
        </pc:cxnChg>
      </pc:sldChg>
      <pc:sldChg chg="add del">
        <pc:chgData name="Mark Fussell" userId="a4bd7092ffd7c823" providerId="LiveId" clId="{96EBE614-1F17-4167-AAFE-01D697B10BD4}" dt="2022-03-03T00:41:32.794" v="1139"/>
        <pc:sldMkLst>
          <pc:docMk/>
          <pc:sldMk cId="476975050" sldId="2147469743"/>
        </pc:sldMkLst>
      </pc:sldChg>
      <pc:sldChg chg="addSp delSp modSp add mod modTransition modAnim">
        <pc:chgData name="Mark Fussell" userId="a4bd7092ffd7c823" providerId="LiveId" clId="{96EBE614-1F17-4167-AAFE-01D697B10BD4}" dt="2022-03-03T00:51:54.691" v="1290" actId="20577"/>
        <pc:sldMkLst>
          <pc:docMk/>
          <pc:sldMk cId="1462258138" sldId="2147469743"/>
        </pc:sldMkLst>
        <pc:spChg chg="mod">
          <ac:chgData name="Mark Fussell" userId="a4bd7092ffd7c823" providerId="LiveId" clId="{96EBE614-1F17-4167-AAFE-01D697B10BD4}" dt="2022-03-03T00:44:55.383" v="1212" actId="20577"/>
          <ac:spMkLst>
            <pc:docMk/>
            <pc:sldMk cId="1462258138" sldId="2147469743"/>
            <ac:spMk id="99" creationId="{D3522D0D-99FF-413B-90B3-98A63BBB3663}"/>
          </ac:spMkLst>
        </pc:spChg>
        <pc:spChg chg="mod">
          <ac:chgData name="Mark Fussell" userId="a4bd7092ffd7c823" providerId="LiveId" clId="{96EBE614-1F17-4167-AAFE-01D697B10BD4}" dt="2022-03-03T00:42:24.935" v="1151"/>
          <ac:spMkLst>
            <pc:docMk/>
            <pc:sldMk cId="1462258138" sldId="2147469743"/>
            <ac:spMk id="162" creationId="{0B6F4509-E7AD-432F-B8F0-368F10ED58BB}"/>
          </ac:spMkLst>
        </pc:spChg>
        <pc:spChg chg="mod">
          <ac:chgData name="Mark Fussell" userId="a4bd7092ffd7c823" providerId="LiveId" clId="{96EBE614-1F17-4167-AAFE-01D697B10BD4}" dt="2022-03-03T00:42:24.935" v="1151"/>
          <ac:spMkLst>
            <pc:docMk/>
            <pc:sldMk cId="1462258138" sldId="2147469743"/>
            <ac:spMk id="166" creationId="{7ECD5926-5B4C-463D-AB8C-F54F6C646533}"/>
          </ac:spMkLst>
        </pc:spChg>
        <pc:spChg chg="mod">
          <ac:chgData name="Mark Fussell" userId="a4bd7092ffd7c823" providerId="LiveId" clId="{96EBE614-1F17-4167-AAFE-01D697B10BD4}" dt="2022-03-03T00:42:24.935" v="1151"/>
          <ac:spMkLst>
            <pc:docMk/>
            <pc:sldMk cId="1462258138" sldId="2147469743"/>
            <ac:spMk id="171" creationId="{D477C2AA-7C5C-4AC3-BDA9-FA14A9D24379}"/>
          </ac:spMkLst>
        </pc:spChg>
        <pc:spChg chg="mod">
          <ac:chgData name="Mark Fussell" userId="a4bd7092ffd7c823" providerId="LiveId" clId="{96EBE614-1F17-4167-AAFE-01D697B10BD4}" dt="2022-03-03T00:42:24.935" v="1151"/>
          <ac:spMkLst>
            <pc:docMk/>
            <pc:sldMk cId="1462258138" sldId="2147469743"/>
            <ac:spMk id="172" creationId="{AC0182EA-1DC6-4677-B571-79DC9BE2553A}"/>
          </ac:spMkLst>
        </pc:spChg>
        <pc:spChg chg="mod">
          <ac:chgData name="Mark Fussell" userId="a4bd7092ffd7c823" providerId="LiveId" clId="{96EBE614-1F17-4167-AAFE-01D697B10BD4}" dt="2022-03-03T00:46:35.804" v="1226"/>
          <ac:spMkLst>
            <pc:docMk/>
            <pc:sldMk cId="1462258138" sldId="2147469743"/>
            <ac:spMk id="175" creationId="{1B42F152-97A2-4437-A541-E22F1BE453AA}"/>
          </ac:spMkLst>
        </pc:spChg>
        <pc:spChg chg="mod">
          <ac:chgData name="Mark Fussell" userId="a4bd7092ffd7c823" providerId="LiveId" clId="{96EBE614-1F17-4167-AAFE-01D697B10BD4}" dt="2022-03-03T00:46:35.804" v="1226"/>
          <ac:spMkLst>
            <pc:docMk/>
            <pc:sldMk cId="1462258138" sldId="2147469743"/>
            <ac:spMk id="207" creationId="{9C18733F-FD08-466E-B98A-43820FD423BA}"/>
          </ac:spMkLst>
        </pc:spChg>
        <pc:spChg chg="mod">
          <ac:chgData name="Mark Fussell" userId="a4bd7092ffd7c823" providerId="LiveId" clId="{96EBE614-1F17-4167-AAFE-01D697B10BD4}" dt="2022-03-03T00:46:35.804" v="1226"/>
          <ac:spMkLst>
            <pc:docMk/>
            <pc:sldMk cId="1462258138" sldId="2147469743"/>
            <ac:spMk id="211" creationId="{6295FFDD-CEDB-4E89-AE36-7A5104072C8D}"/>
          </ac:spMkLst>
        </pc:spChg>
        <pc:spChg chg="mod">
          <ac:chgData name="Mark Fussell" userId="a4bd7092ffd7c823" providerId="LiveId" clId="{96EBE614-1F17-4167-AAFE-01D697B10BD4}" dt="2022-03-03T00:46:35.804" v="1226"/>
          <ac:spMkLst>
            <pc:docMk/>
            <pc:sldMk cId="1462258138" sldId="2147469743"/>
            <ac:spMk id="212" creationId="{DD8FEC18-4229-404E-A028-DE66D3490DB1}"/>
          </ac:spMkLst>
        </pc:spChg>
        <pc:spChg chg="mod">
          <ac:chgData name="Mark Fussell" userId="a4bd7092ffd7c823" providerId="LiveId" clId="{96EBE614-1F17-4167-AAFE-01D697B10BD4}" dt="2022-03-03T00:46:35.804" v="1226"/>
          <ac:spMkLst>
            <pc:docMk/>
            <pc:sldMk cId="1462258138" sldId="2147469743"/>
            <ac:spMk id="216" creationId="{82A7ACE8-985C-4D53-9886-0EEF99676863}"/>
          </ac:spMkLst>
        </pc:spChg>
        <pc:spChg chg="mod">
          <ac:chgData name="Mark Fussell" userId="a4bd7092ffd7c823" providerId="LiveId" clId="{96EBE614-1F17-4167-AAFE-01D697B10BD4}" dt="2022-03-03T00:46:35.804" v="1226"/>
          <ac:spMkLst>
            <pc:docMk/>
            <pc:sldMk cId="1462258138" sldId="2147469743"/>
            <ac:spMk id="220" creationId="{A4B04C40-2EFD-4B34-9467-17C9049337D9}"/>
          </ac:spMkLst>
        </pc:spChg>
        <pc:spChg chg="mod">
          <ac:chgData name="Mark Fussell" userId="a4bd7092ffd7c823" providerId="LiveId" clId="{96EBE614-1F17-4167-AAFE-01D697B10BD4}" dt="2022-03-03T00:46:35.804" v="1226"/>
          <ac:spMkLst>
            <pc:docMk/>
            <pc:sldMk cId="1462258138" sldId="2147469743"/>
            <ac:spMk id="235" creationId="{733112AC-968C-4C07-8AA5-770755C878F2}"/>
          </ac:spMkLst>
        </pc:spChg>
        <pc:spChg chg="mod">
          <ac:chgData name="Mark Fussell" userId="a4bd7092ffd7c823" providerId="LiveId" clId="{96EBE614-1F17-4167-AAFE-01D697B10BD4}" dt="2022-03-03T00:46:35.804" v="1226"/>
          <ac:spMkLst>
            <pc:docMk/>
            <pc:sldMk cId="1462258138" sldId="2147469743"/>
            <ac:spMk id="240" creationId="{A5536204-61CE-4AC1-83CD-40E076541528}"/>
          </ac:spMkLst>
        </pc:spChg>
        <pc:spChg chg="mod">
          <ac:chgData name="Mark Fussell" userId="a4bd7092ffd7c823" providerId="LiveId" clId="{96EBE614-1F17-4167-AAFE-01D697B10BD4}" dt="2022-03-03T00:46:35.804" v="1226"/>
          <ac:spMkLst>
            <pc:docMk/>
            <pc:sldMk cId="1462258138" sldId="2147469743"/>
            <ac:spMk id="243" creationId="{BEA4F4CF-9E32-48D6-A00A-6EB67193EE44}"/>
          </ac:spMkLst>
        </pc:spChg>
        <pc:spChg chg="mod">
          <ac:chgData name="Mark Fussell" userId="a4bd7092ffd7c823" providerId="LiveId" clId="{96EBE614-1F17-4167-AAFE-01D697B10BD4}" dt="2022-03-03T00:46:35.804" v="1226"/>
          <ac:spMkLst>
            <pc:docMk/>
            <pc:sldMk cId="1462258138" sldId="2147469743"/>
            <ac:spMk id="246" creationId="{492C903B-83D6-497D-87E8-81E51E592452}"/>
          </ac:spMkLst>
        </pc:spChg>
        <pc:spChg chg="mod">
          <ac:chgData name="Mark Fussell" userId="a4bd7092ffd7c823" providerId="LiveId" clId="{96EBE614-1F17-4167-AAFE-01D697B10BD4}" dt="2022-03-03T00:46:35.804" v="1226"/>
          <ac:spMkLst>
            <pc:docMk/>
            <pc:sldMk cId="1462258138" sldId="2147469743"/>
            <ac:spMk id="249" creationId="{ADCC9E8F-021A-4C68-ABE6-0E8B63BC01BC}"/>
          </ac:spMkLst>
        </pc:spChg>
        <pc:spChg chg="mod">
          <ac:chgData name="Mark Fussell" userId="a4bd7092ffd7c823" providerId="LiveId" clId="{96EBE614-1F17-4167-AAFE-01D697B10BD4}" dt="2022-03-03T00:46:35.804" v="1226"/>
          <ac:spMkLst>
            <pc:docMk/>
            <pc:sldMk cId="1462258138" sldId="2147469743"/>
            <ac:spMk id="250" creationId="{18269696-B8EC-4FF3-810D-DFC8D82DEBD2}"/>
          </ac:spMkLst>
        </pc:spChg>
        <pc:spChg chg="mod">
          <ac:chgData name="Mark Fussell" userId="a4bd7092ffd7c823" providerId="LiveId" clId="{96EBE614-1F17-4167-AAFE-01D697B10BD4}" dt="2022-03-03T00:46:35.804" v="1226"/>
          <ac:spMkLst>
            <pc:docMk/>
            <pc:sldMk cId="1462258138" sldId="2147469743"/>
            <ac:spMk id="257" creationId="{44EB59A7-70D1-4949-A7BC-8005A577E9D3}"/>
          </ac:spMkLst>
        </pc:spChg>
        <pc:spChg chg="mod">
          <ac:chgData name="Mark Fussell" userId="a4bd7092ffd7c823" providerId="LiveId" clId="{96EBE614-1F17-4167-AAFE-01D697B10BD4}" dt="2022-03-03T00:46:35.804" v="1226"/>
          <ac:spMkLst>
            <pc:docMk/>
            <pc:sldMk cId="1462258138" sldId="2147469743"/>
            <ac:spMk id="260" creationId="{3ACA3D9B-1D38-4984-A5FD-A12EC9F1E309}"/>
          </ac:spMkLst>
        </pc:spChg>
        <pc:spChg chg="mod">
          <ac:chgData name="Mark Fussell" userId="a4bd7092ffd7c823" providerId="LiveId" clId="{96EBE614-1F17-4167-AAFE-01D697B10BD4}" dt="2022-03-03T00:46:35.804" v="1226"/>
          <ac:spMkLst>
            <pc:docMk/>
            <pc:sldMk cId="1462258138" sldId="2147469743"/>
            <ac:spMk id="263" creationId="{B2E3476A-2E98-4360-A5B8-05F9BC8B26EF}"/>
          </ac:spMkLst>
        </pc:spChg>
        <pc:spChg chg="mod">
          <ac:chgData name="Mark Fussell" userId="a4bd7092ffd7c823" providerId="LiveId" clId="{96EBE614-1F17-4167-AAFE-01D697B10BD4}" dt="2022-03-03T00:46:35.804" v="1226"/>
          <ac:spMkLst>
            <pc:docMk/>
            <pc:sldMk cId="1462258138" sldId="2147469743"/>
            <ac:spMk id="264" creationId="{927CB1B0-26EB-43B9-915C-2578DF258004}"/>
          </ac:spMkLst>
        </pc:spChg>
        <pc:spChg chg="mod">
          <ac:chgData name="Mark Fussell" userId="a4bd7092ffd7c823" providerId="LiveId" clId="{96EBE614-1F17-4167-AAFE-01D697B10BD4}" dt="2022-03-03T00:51:54.691" v="1290" actId="20577"/>
          <ac:spMkLst>
            <pc:docMk/>
            <pc:sldMk cId="1462258138" sldId="2147469743"/>
            <ac:spMk id="322" creationId="{25441865-58DC-40D7-A4D4-E943E3701EDB}"/>
          </ac:spMkLst>
        </pc:spChg>
        <pc:grpChg chg="add del mod">
          <ac:chgData name="Mark Fussell" userId="a4bd7092ffd7c823" providerId="LiveId" clId="{96EBE614-1F17-4167-AAFE-01D697B10BD4}" dt="2022-03-03T00:46:44.490" v="1230" actId="21"/>
          <ac:grpSpMkLst>
            <pc:docMk/>
            <pc:sldMk cId="1462258138" sldId="2147469743"/>
            <ac:grpSpMk id="2" creationId="{C294922E-1153-4E1B-8B23-99BC1CA0D903}"/>
          </ac:grpSpMkLst>
        </pc:grpChg>
        <pc:grpChg chg="add del mod">
          <ac:chgData name="Mark Fussell" userId="a4bd7092ffd7c823" providerId="LiveId" clId="{96EBE614-1F17-4167-AAFE-01D697B10BD4}" dt="2022-03-03T00:42:25.749" v="1152"/>
          <ac:grpSpMkLst>
            <pc:docMk/>
            <pc:sldMk cId="1462258138" sldId="2147469743"/>
            <ac:grpSpMk id="159" creationId="{0192899C-52FA-414A-A8CF-DA335EDE0CB3}"/>
          </ac:grpSpMkLst>
        </pc:grpChg>
        <pc:grpChg chg="mod">
          <ac:chgData name="Mark Fussell" userId="a4bd7092ffd7c823" providerId="LiveId" clId="{96EBE614-1F17-4167-AAFE-01D697B10BD4}" dt="2022-03-03T00:42:24.935" v="1151"/>
          <ac:grpSpMkLst>
            <pc:docMk/>
            <pc:sldMk cId="1462258138" sldId="2147469743"/>
            <ac:grpSpMk id="160" creationId="{1042DE31-AFEA-4A9B-BF18-BD3A4E071B8A}"/>
          </ac:grpSpMkLst>
        </pc:grpChg>
        <pc:grpChg chg="mod">
          <ac:chgData name="Mark Fussell" userId="a4bd7092ffd7c823" providerId="LiveId" clId="{96EBE614-1F17-4167-AAFE-01D697B10BD4}" dt="2022-03-03T00:42:24.935" v="1151"/>
          <ac:grpSpMkLst>
            <pc:docMk/>
            <pc:sldMk cId="1462258138" sldId="2147469743"/>
            <ac:grpSpMk id="163" creationId="{1638CD52-F02D-4A48-A622-E704B735B1B2}"/>
          </ac:grpSpMkLst>
        </pc:grpChg>
        <pc:grpChg chg="mod">
          <ac:chgData name="Mark Fussell" userId="a4bd7092ffd7c823" providerId="LiveId" clId="{96EBE614-1F17-4167-AAFE-01D697B10BD4}" dt="2022-03-03T00:42:24.935" v="1151"/>
          <ac:grpSpMkLst>
            <pc:docMk/>
            <pc:sldMk cId="1462258138" sldId="2147469743"/>
            <ac:grpSpMk id="165" creationId="{27832886-904E-437B-B995-E1C8CABD40C4}"/>
          </ac:grpSpMkLst>
        </pc:grpChg>
        <pc:grpChg chg="add mod">
          <ac:chgData name="Mark Fussell" userId="a4bd7092ffd7c823" providerId="LiveId" clId="{96EBE614-1F17-4167-AAFE-01D697B10BD4}" dt="2022-03-03T00:46:39.997" v="1227" actId="164"/>
          <ac:grpSpMkLst>
            <pc:docMk/>
            <pc:sldMk cId="1462258138" sldId="2147469743"/>
            <ac:grpSpMk id="173" creationId="{1D47281C-4D24-413E-9F73-64B413B7A939}"/>
          </ac:grpSpMkLst>
        </pc:grpChg>
        <pc:grpChg chg="mod">
          <ac:chgData name="Mark Fussell" userId="a4bd7092ffd7c823" providerId="LiveId" clId="{96EBE614-1F17-4167-AAFE-01D697B10BD4}" dt="2022-03-03T00:46:35.804" v="1226"/>
          <ac:grpSpMkLst>
            <pc:docMk/>
            <pc:sldMk cId="1462258138" sldId="2147469743"/>
            <ac:grpSpMk id="174" creationId="{34BDFB09-99E1-4A4D-BCEA-6E5C8A981AF1}"/>
          </ac:grpSpMkLst>
        </pc:grpChg>
        <pc:grpChg chg="mod">
          <ac:chgData name="Mark Fussell" userId="a4bd7092ffd7c823" providerId="LiveId" clId="{96EBE614-1F17-4167-AAFE-01D697B10BD4}" dt="2022-03-03T00:46:35.804" v="1226"/>
          <ac:grpSpMkLst>
            <pc:docMk/>
            <pc:sldMk cId="1462258138" sldId="2147469743"/>
            <ac:grpSpMk id="204" creationId="{30998498-96A5-4482-902B-075AB96D3A2A}"/>
          </ac:grpSpMkLst>
        </pc:grpChg>
        <pc:grpChg chg="mod">
          <ac:chgData name="Mark Fussell" userId="a4bd7092ffd7c823" providerId="LiveId" clId="{96EBE614-1F17-4167-AAFE-01D697B10BD4}" dt="2022-03-03T00:46:35.804" v="1226"/>
          <ac:grpSpMkLst>
            <pc:docMk/>
            <pc:sldMk cId="1462258138" sldId="2147469743"/>
            <ac:grpSpMk id="206" creationId="{2760303F-DFB6-462C-89A0-BD71CB0A7F40}"/>
          </ac:grpSpMkLst>
        </pc:grpChg>
        <pc:grpChg chg="add mod">
          <ac:chgData name="Mark Fussell" userId="a4bd7092ffd7c823" providerId="LiveId" clId="{96EBE614-1F17-4167-AAFE-01D697B10BD4}" dt="2022-03-03T00:46:39.997" v="1227" actId="164"/>
          <ac:grpSpMkLst>
            <pc:docMk/>
            <pc:sldMk cId="1462258138" sldId="2147469743"/>
            <ac:grpSpMk id="214" creationId="{CBF7FCFD-5C0A-4BA6-975D-B58EEE503F17}"/>
          </ac:grpSpMkLst>
        </pc:grpChg>
        <pc:grpChg chg="mod">
          <ac:chgData name="Mark Fussell" userId="a4bd7092ffd7c823" providerId="LiveId" clId="{96EBE614-1F17-4167-AAFE-01D697B10BD4}" dt="2022-03-03T00:46:35.804" v="1226"/>
          <ac:grpSpMkLst>
            <pc:docMk/>
            <pc:sldMk cId="1462258138" sldId="2147469743"/>
            <ac:grpSpMk id="215" creationId="{E374E0B3-0BC6-4C75-8291-D75E29E0C08B}"/>
          </ac:grpSpMkLst>
        </pc:grpChg>
        <pc:grpChg chg="mod">
          <ac:chgData name="Mark Fussell" userId="a4bd7092ffd7c823" providerId="LiveId" clId="{96EBE614-1F17-4167-AAFE-01D697B10BD4}" dt="2022-03-03T00:46:35.804" v="1226"/>
          <ac:grpSpMkLst>
            <pc:docMk/>
            <pc:sldMk cId="1462258138" sldId="2147469743"/>
            <ac:grpSpMk id="218" creationId="{CA249A42-E6EC-4343-ACB1-0025D0F1DFF0}"/>
          </ac:grpSpMkLst>
        </pc:grpChg>
        <pc:grpChg chg="mod">
          <ac:chgData name="Mark Fussell" userId="a4bd7092ffd7c823" providerId="LiveId" clId="{96EBE614-1F17-4167-AAFE-01D697B10BD4}" dt="2022-03-03T00:46:35.804" v="1226"/>
          <ac:grpSpMkLst>
            <pc:docMk/>
            <pc:sldMk cId="1462258138" sldId="2147469743"/>
            <ac:grpSpMk id="219" creationId="{F0BD5C4C-429C-4242-8694-A808DFAA85F5}"/>
          </ac:grpSpMkLst>
        </pc:grpChg>
        <pc:grpChg chg="add mod">
          <ac:chgData name="Mark Fussell" userId="a4bd7092ffd7c823" providerId="LiveId" clId="{96EBE614-1F17-4167-AAFE-01D697B10BD4}" dt="2022-03-03T00:46:39.997" v="1227" actId="164"/>
          <ac:grpSpMkLst>
            <pc:docMk/>
            <pc:sldMk cId="1462258138" sldId="2147469743"/>
            <ac:grpSpMk id="241" creationId="{DECE0DE2-332C-4FE2-A951-B1B85DFD2E86}"/>
          </ac:grpSpMkLst>
        </pc:grpChg>
        <pc:grpChg chg="mod">
          <ac:chgData name="Mark Fussell" userId="a4bd7092ffd7c823" providerId="LiveId" clId="{96EBE614-1F17-4167-AAFE-01D697B10BD4}" dt="2022-03-03T00:46:35.804" v="1226"/>
          <ac:grpSpMkLst>
            <pc:docMk/>
            <pc:sldMk cId="1462258138" sldId="2147469743"/>
            <ac:grpSpMk id="242" creationId="{BFFAD04E-F3E0-4ED9-9DA6-B9AFFA7FD649}"/>
          </ac:grpSpMkLst>
        </pc:grpChg>
        <pc:grpChg chg="mod">
          <ac:chgData name="Mark Fussell" userId="a4bd7092ffd7c823" providerId="LiveId" clId="{96EBE614-1F17-4167-AAFE-01D697B10BD4}" dt="2022-03-03T00:46:35.804" v="1226"/>
          <ac:grpSpMkLst>
            <pc:docMk/>
            <pc:sldMk cId="1462258138" sldId="2147469743"/>
            <ac:grpSpMk id="244" creationId="{8D6EB24C-3E6A-47F3-97FF-5E6C835D427B}"/>
          </ac:grpSpMkLst>
        </pc:grpChg>
        <pc:grpChg chg="mod">
          <ac:chgData name="Mark Fussell" userId="a4bd7092ffd7c823" providerId="LiveId" clId="{96EBE614-1F17-4167-AAFE-01D697B10BD4}" dt="2022-03-03T00:46:35.804" v="1226"/>
          <ac:grpSpMkLst>
            <pc:docMk/>
            <pc:sldMk cId="1462258138" sldId="2147469743"/>
            <ac:grpSpMk id="245" creationId="{DE9BB85A-050C-490F-854A-F6E2D2FAF594}"/>
          </ac:grpSpMkLst>
        </pc:grpChg>
        <pc:grpChg chg="add mod">
          <ac:chgData name="Mark Fussell" userId="a4bd7092ffd7c823" providerId="LiveId" clId="{96EBE614-1F17-4167-AAFE-01D697B10BD4}" dt="2022-03-03T00:46:39.997" v="1227" actId="164"/>
          <ac:grpSpMkLst>
            <pc:docMk/>
            <pc:sldMk cId="1462258138" sldId="2147469743"/>
            <ac:grpSpMk id="255" creationId="{B22E083E-C48C-4A9B-B910-268D13B7C6CE}"/>
          </ac:grpSpMkLst>
        </pc:grpChg>
        <pc:grpChg chg="mod">
          <ac:chgData name="Mark Fussell" userId="a4bd7092ffd7c823" providerId="LiveId" clId="{96EBE614-1F17-4167-AAFE-01D697B10BD4}" dt="2022-03-03T00:46:35.804" v="1226"/>
          <ac:grpSpMkLst>
            <pc:docMk/>
            <pc:sldMk cId="1462258138" sldId="2147469743"/>
            <ac:grpSpMk id="256" creationId="{D5B349FB-6656-47C2-8E33-FFCE53A6A6B2}"/>
          </ac:grpSpMkLst>
        </pc:grpChg>
        <pc:grpChg chg="mod">
          <ac:chgData name="Mark Fussell" userId="a4bd7092ffd7c823" providerId="LiveId" clId="{96EBE614-1F17-4167-AAFE-01D697B10BD4}" dt="2022-03-03T00:46:35.804" v="1226"/>
          <ac:grpSpMkLst>
            <pc:docMk/>
            <pc:sldMk cId="1462258138" sldId="2147469743"/>
            <ac:grpSpMk id="258" creationId="{9741057B-B7F6-4377-9F6E-08C0BC45030A}"/>
          </ac:grpSpMkLst>
        </pc:grpChg>
        <pc:grpChg chg="mod">
          <ac:chgData name="Mark Fussell" userId="a4bd7092ffd7c823" providerId="LiveId" clId="{96EBE614-1F17-4167-AAFE-01D697B10BD4}" dt="2022-03-03T00:46:35.804" v="1226"/>
          <ac:grpSpMkLst>
            <pc:docMk/>
            <pc:sldMk cId="1462258138" sldId="2147469743"/>
            <ac:grpSpMk id="259" creationId="{7404C66D-A3F8-4E46-A116-DFFC9D9E15FD}"/>
          </ac:grpSpMkLst>
        </pc:grpChg>
        <pc:grpChg chg="mod">
          <ac:chgData name="Mark Fussell" userId="a4bd7092ffd7c823" providerId="LiveId" clId="{96EBE614-1F17-4167-AAFE-01D697B10BD4}" dt="2022-03-03T00:46:42.845" v="1229" actId="1076"/>
          <ac:grpSpMkLst>
            <pc:docMk/>
            <pc:sldMk cId="1462258138" sldId="2147469743"/>
            <ac:grpSpMk id="293" creationId="{2AB62CED-316F-4F83-8727-99EAC5188A37}"/>
          </ac:grpSpMkLst>
        </pc:grpChg>
        <pc:picChg chg="del">
          <ac:chgData name="Mark Fussell" userId="a4bd7092ffd7c823" providerId="LiveId" clId="{96EBE614-1F17-4167-AAFE-01D697B10BD4}" dt="2022-03-03T00:50:59.201" v="1286" actId="478"/>
          <ac:picMkLst>
            <pc:docMk/>
            <pc:sldMk cId="1462258138" sldId="2147469743"/>
            <ac:picMk id="17" creationId="{469703AF-9ADB-4F17-ABCF-6B5411AAB83B}"/>
          </ac:picMkLst>
        </pc:picChg>
        <pc:picChg chg="del">
          <ac:chgData name="Mark Fussell" userId="a4bd7092ffd7c823" providerId="LiveId" clId="{96EBE614-1F17-4167-AAFE-01D697B10BD4}" dt="2022-03-03T00:51:05.831" v="1289" actId="478"/>
          <ac:picMkLst>
            <pc:docMk/>
            <pc:sldMk cId="1462258138" sldId="2147469743"/>
            <ac:picMk id="30" creationId="{CCA3C12F-1135-4C93-B78A-67E62AC063F2}"/>
          </ac:picMkLst>
        </pc:picChg>
        <pc:picChg chg="del">
          <ac:chgData name="Mark Fussell" userId="a4bd7092ffd7c823" providerId="LiveId" clId="{96EBE614-1F17-4167-AAFE-01D697B10BD4}" dt="2022-03-03T00:51:03.317" v="1288" actId="478"/>
          <ac:picMkLst>
            <pc:docMk/>
            <pc:sldMk cId="1462258138" sldId="2147469743"/>
            <ac:picMk id="41" creationId="{D9B9FF7F-D964-41BC-B154-DF524CCAFEC7}"/>
          </ac:picMkLst>
        </pc:picChg>
        <pc:picChg chg="mod">
          <ac:chgData name="Mark Fussell" userId="a4bd7092ffd7c823" providerId="LiveId" clId="{96EBE614-1F17-4167-AAFE-01D697B10BD4}" dt="2022-03-03T00:42:24.935" v="1151"/>
          <ac:picMkLst>
            <pc:docMk/>
            <pc:sldMk cId="1462258138" sldId="2147469743"/>
            <ac:picMk id="168" creationId="{6B77F439-0E1A-4F42-A63A-EB1D44DE2BAF}"/>
          </ac:picMkLst>
        </pc:picChg>
        <pc:picChg chg="mod">
          <ac:chgData name="Mark Fussell" userId="a4bd7092ffd7c823" providerId="LiveId" clId="{96EBE614-1F17-4167-AAFE-01D697B10BD4}" dt="2022-03-03T00:42:24.935" v="1151"/>
          <ac:picMkLst>
            <pc:docMk/>
            <pc:sldMk cId="1462258138" sldId="2147469743"/>
            <ac:picMk id="169" creationId="{24FCCF40-D6C6-4D51-A66E-D0B823764C5B}"/>
          </ac:picMkLst>
        </pc:picChg>
        <pc:picChg chg="mod">
          <ac:chgData name="Mark Fussell" userId="a4bd7092ffd7c823" providerId="LiveId" clId="{96EBE614-1F17-4167-AAFE-01D697B10BD4}" dt="2022-03-03T00:46:35.804" v="1226"/>
          <ac:picMkLst>
            <pc:docMk/>
            <pc:sldMk cId="1462258138" sldId="2147469743"/>
            <ac:picMk id="208" creationId="{80F4D3CC-8F6C-4473-AA8E-EB74D480191C}"/>
          </ac:picMkLst>
        </pc:picChg>
        <pc:picChg chg="mod">
          <ac:chgData name="Mark Fussell" userId="a4bd7092ffd7c823" providerId="LiveId" clId="{96EBE614-1F17-4167-AAFE-01D697B10BD4}" dt="2022-03-03T00:46:35.804" v="1226"/>
          <ac:picMkLst>
            <pc:docMk/>
            <pc:sldMk cId="1462258138" sldId="2147469743"/>
            <ac:picMk id="210" creationId="{D5CEA66D-79A1-44CC-B7DB-43A865B334C3}"/>
          </ac:picMkLst>
        </pc:picChg>
        <pc:picChg chg="mod">
          <ac:chgData name="Mark Fussell" userId="a4bd7092ffd7c823" providerId="LiveId" clId="{96EBE614-1F17-4167-AAFE-01D697B10BD4}" dt="2022-03-03T00:46:35.804" v="1226"/>
          <ac:picMkLst>
            <pc:docMk/>
            <pc:sldMk cId="1462258138" sldId="2147469743"/>
            <ac:picMk id="222" creationId="{2C1C48DD-79B7-4F13-919B-D427ACB1E861}"/>
          </ac:picMkLst>
        </pc:picChg>
        <pc:picChg chg="mod">
          <ac:chgData name="Mark Fussell" userId="a4bd7092ffd7c823" providerId="LiveId" clId="{96EBE614-1F17-4167-AAFE-01D697B10BD4}" dt="2022-03-03T00:46:35.804" v="1226"/>
          <ac:picMkLst>
            <pc:docMk/>
            <pc:sldMk cId="1462258138" sldId="2147469743"/>
            <ac:picMk id="223" creationId="{928D3A90-AE8D-4E94-BBFB-DBCCFF85FD04}"/>
          </ac:picMkLst>
        </pc:picChg>
        <pc:picChg chg="mod">
          <ac:chgData name="Mark Fussell" userId="a4bd7092ffd7c823" providerId="LiveId" clId="{96EBE614-1F17-4167-AAFE-01D697B10BD4}" dt="2022-03-03T00:46:35.804" v="1226"/>
          <ac:picMkLst>
            <pc:docMk/>
            <pc:sldMk cId="1462258138" sldId="2147469743"/>
            <ac:picMk id="247" creationId="{26EF8658-5230-416B-AE38-220B373F5EF7}"/>
          </ac:picMkLst>
        </pc:picChg>
        <pc:picChg chg="mod">
          <ac:chgData name="Mark Fussell" userId="a4bd7092ffd7c823" providerId="LiveId" clId="{96EBE614-1F17-4167-AAFE-01D697B10BD4}" dt="2022-03-03T00:46:35.804" v="1226"/>
          <ac:picMkLst>
            <pc:docMk/>
            <pc:sldMk cId="1462258138" sldId="2147469743"/>
            <ac:picMk id="248" creationId="{6042148E-9F70-4D3F-AF41-6B2A3BA5C263}"/>
          </ac:picMkLst>
        </pc:picChg>
        <pc:picChg chg="mod">
          <ac:chgData name="Mark Fussell" userId="a4bd7092ffd7c823" providerId="LiveId" clId="{96EBE614-1F17-4167-AAFE-01D697B10BD4}" dt="2022-03-03T00:46:35.804" v="1226"/>
          <ac:picMkLst>
            <pc:docMk/>
            <pc:sldMk cId="1462258138" sldId="2147469743"/>
            <ac:picMk id="261" creationId="{6C686DD0-B09C-4AE5-820A-09F7331F41B4}"/>
          </ac:picMkLst>
        </pc:picChg>
        <pc:picChg chg="mod">
          <ac:chgData name="Mark Fussell" userId="a4bd7092ffd7c823" providerId="LiveId" clId="{96EBE614-1F17-4167-AAFE-01D697B10BD4}" dt="2022-03-03T00:46:35.804" v="1226"/>
          <ac:picMkLst>
            <pc:docMk/>
            <pc:sldMk cId="1462258138" sldId="2147469743"/>
            <ac:picMk id="262" creationId="{4F8F59FC-B5CB-461A-94C9-551C0A482733}"/>
          </ac:picMkLst>
        </pc:picChg>
        <pc:picChg chg="del">
          <ac:chgData name="Mark Fussell" userId="a4bd7092ffd7c823" providerId="LiveId" clId="{96EBE614-1F17-4167-AAFE-01D697B10BD4}" dt="2022-03-03T00:51:01.247" v="1287" actId="478"/>
          <ac:picMkLst>
            <pc:docMk/>
            <pc:sldMk cId="1462258138" sldId="2147469743"/>
            <ac:picMk id="1026" creationId="{EBC97293-3CE9-4FCD-A450-DDC82DB1996E}"/>
          </ac:picMkLst>
        </pc:picChg>
      </pc:sldChg>
      <pc:sldChg chg="add del">
        <pc:chgData name="Mark Fussell" userId="a4bd7092ffd7c823" providerId="LiveId" clId="{96EBE614-1F17-4167-AAFE-01D697B10BD4}" dt="2022-03-03T00:41:56.462" v="1149" actId="47"/>
        <pc:sldMkLst>
          <pc:docMk/>
          <pc:sldMk cId="4271416267" sldId="2147469743"/>
        </pc:sldMkLst>
      </pc:sldChg>
      <pc:sldChg chg="add del">
        <pc:chgData name="Mark Fussell" userId="a4bd7092ffd7c823" providerId="LiveId" clId="{96EBE614-1F17-4167-AAFE-01D697B10BD4}" dt="2022-03-03T00:41:52.628" v="1148" actId="47"/>
        <pc:sldMkLst>
          <pc:docMk/>
          <pc:sldMk cId="1735832892" sldId="2147469744"/>
        </pc:sldMkLst>
      </pc:sldChg>
      <pc:sldChg chg="delSp modSp add mod modShow">
        <pc:chgData name="Mark Fussell" userId="a4bd7092ffd7c823" providerId="LiveId" clId="{96EBE614-1F17-4167-AAFE-01D697B10BD4}" dt="2022-03-03T22:52:01.642" v="2208" actId="20577"/>
        <pc:sldMkLst>
          <pc:docMk/>
          <pc:sldMk cId="2013653719" sldId="2147469744"/>
        </pc:sldMkLst>
        <pc:spChg chg="mod">
          <ac:chgData name="Mark Fussell" userId="a4bd7092ffd7c823" providerId="LiveId" clId="{96EBE614-1F17-4167-AAFE-01D697B10BD4}" dt="2022-03-03T22:42:19.615" v="1625" actId="20577"/>
          <ac:spMkLst>
            <pc:docMk/>
            <pc:sldMk cId="2013653719" sldId="2147469744"/>
            <ac:spMk id="2" creationId="{962018CD-9304-4CEB-AC0E-EB65178E29D7}"/>
          </ac:spMkLst>
        </pc:spChg>
        <pc:spChg chg="mod">
          <ac:chgData name="Mark Fussell" userId="a4bd7092ffd7c823" providerId="LiveId" clId="{96EBE614-1F17-4167-AAFE-01D697B10BD4}" dt="2022-03-03T22:52:01.642" v="2208" actId="20577"/>
          <ac:spMkLst>
            <pc:docMk/>
            <pc:sldMk cId="2013653719" sldId="2147469744"/>
            <ac:spMk id="3" creationId="{4EFD0018-52AD-418C-9EC7-786C4B474AEB}"/>
          </ac:spMkLst>
        </pc:spChg>
        <pc:picChg chg="del">
          <ac:chgData name="Mark Fussell" userId="a4bd7092ffd7c823" providerId="LiveId" clId="{96EBE614-1F17-4167-AAFE-01D697B10BD4}" dt="2022-03-03T22:45:07.870" v="2084" actId="478"/>
          <ac:picMkLst>
            <pc:docMk/>
            <pc:sldMk cId="2013653719" sldId="2147469744"/>
            <ac:picMk id="5" creationId="{7BD8E484-BC19-489C-8FC2-5EFFC2FD23B8}"/>
          </ac:picMkLst>
        </pc:picChg>
      </pc:sldChg>
      <pc:sldChg chg="add del modTransition">
        <pc:chgData name="Mark Fussell" userId="a4bd7092ffd7c823" providerId="LiveId" clId="{96EBE614-1F17-4167-AAFE-01D697B10BD4}" dt="2022-03-03T00:41:34.478" v="1141"/>
        <pc:sldMkLst>
          <pc:docMk/>
          <pc:sldMk cId="2073728974" sldId="2147469744"/>
        </pc:sldMkLst>
      </pc:sldChg>
      <pc:sldChg chg="delSp modSp add del mod">
        <pc:chgData name="Mark Fussell" userId="a4bd7092ffd7c823" providerId="LiveId" clId="{96EBE614-1F17-4167-AAFE-01D697B10BD4}" dt="2022-03-03T02:30:12.635" v="1608" actId="47"/>
        <pc:sldMkLst>
          <pc:docMk/>
          <pc:sldMk cId="3302053505" sldId="2147469744"/>
        </pc:sldMkLst>
        <pc:spChg chg="mod">
          <ac:chgData name="Mark Fussell" userId="a4bd7092ffd7c823" providerId="LiveId" clId="{96EBE614-1F17-4167-AAFE-01D697B10BD4}" dt="2022-03-03T02:28:27.577" v="1523" actId="20577"/>
          <ac:spMkLst>
            <pc:docMk/>
            <pc:sldMk cId="3302053505" sldId="2147469744"/>
            <ac:spMk id="39" creationId="{4FF18990-088A-4EB1-A6FE-E57DF4F3CEBF}"/>
          </ac:spMkLst>
        </pc:spChg>
        <pc:grpChg chg="del">
          <ac:chgData name="Mark Fussell" userId="a4bd7092ffd7c823" providerId="LiveId" clId="{96EBE614-1F17-4167-AAFE-01D697B10BD4}" dt="2022-03-03T02:27:40.660" v="1502" actId="478"/>
          <ac:grpSpMkLst>
            <pc:docMk/>
            <pc:sldMk cId="3302053505" sldId="2147469744"/>
            <ac:grpSpMk id="14" creationId="{B41BBC7A-5395-4C28-B02B-1160028AE533}"/>
          </ac:grpSpMkLst>
        </pc:grpChg>
      </pc:sldChg>
      <pc:sldChg chg="add del">
        <pc:chgData name="Mark Fussell" userId="a4bd7092ffd7c823" providerId="LiveId" clId="{96EBE614-1F17-4167-AAFE-01D697B10BD4}" dt="2022-03-03T22:53:24.797" v="2213"/>
        <pc:sldMkLst>
          <pc:docMk/>
          <pc:sldMk cId="3167274624" sldId="2147469745"/>
        </pc:sldMkLst>
      </pc:sldChg>
      <pc:sldChg chg="modSp add mod">
        <pc:chgData name="Mark Fussell" userId="a4bd7092ffd7c823" providerId="LiveId" clId="{96EBE614-1F17-4167-AAFE-01D697B10BD4}" dt="2022-03-03T22:54:17.809" v="2240" actId="20577"/>
        <pc:sldMkLst>
          <pc:docMk/>
          <pc:sldMk cId="4269079782" sldId="2147469745"/>
        </pc:sldMkLst>
        <pc:spChg chg="mod">
          <ac:chgData name="Mark Fussell" userId="a4bd7092ffd7c823" providerId="LiveId" clId="{96EBE614-1F17-4167-AAFE-01D697B10BD4}" dt="2022-03-03T22:54:17.809" v="2240" actId="20577"/>
          <ac:spMkLst>
            <pc:docMk/>
            <pc:sldMk cId="4269079782" sldId="2147469745"/>
            <ac:spMk id="3" creationId="{4C9337DB-FBDE-40F6-8F2D-7CAC7542050F}"/>
          </ac:spMkLst>
        </pc:spChg>
      </pc:sldChg>
    </pc:docChg>
  </pc:docChgLst>
  <pc:docChgLst>
    <pc:chgData name="Mark Fussell" userId="a4bd7092ffd7c823" providerId="LiveId" clId="{4882C282-DAEC-4496-83CA-85BF4B43FBB3}"/>
    <pc:docChg chg="custSel addSld modSld">
      <pc:chgData name="Mark Fussell" userId="a4bd7092ffd7c823" providerId="LiveId" clId="{4882C282-DAEC-4496-83CA-85BF4B43FBB3}" dt="2022-01-24T06:28:15.016" v="1" actId="478"/>
      <pc:docMkLst>
        <pc:docMk/>
      </pc:docMkLst>
      <pc:sldChg chg="delSp add mod delAnim">
        <pc:chgData name="Mark Fussell" userId="a4bd7092ffd7c823" providerId="LiveId" clId="{4882C282-DAEC-4496-83CA-85BF4B43FBB3}" dt="2022-01-24T06:28:15.016" v="1" actId="478"/>
        <pc:sldMkLst>
          <pc:docMk/>
          <pc:sldMk cId="2970960918" sldId="2147469737"/>
        </pc:sldMkLst>
        <pc:spChg chg="del">
          <ac:chgData name="Mark Fussell" userId="a4bd7092ffd7c823" providerId="LiveId" clId="{4882C282-DAEC-4496-83CA-85BF4B43FBB3}" dt="2022-01-24T06:28:15.016" v="1" actId="478"/>
          <ac:spMkLst>
            <pc:docMk/>
            <pc:sldMk cId="2970960918" sldId="2147469737"/>
            <ac:spMk id="36" creationId="{D546A33C-267A-46ED-B49E-A20C2F9F9728}"/>
          </ac:spMkLst>
        </pc:spChg>
      </pc:sldChg>
    </pc:docChg>
  </pc:docChgLst>
  <pc:docChgLst>
    <pc:chgData name="Mark Fussell" userId="a4bd7092ffd7c823" providerId="Windows Live" clId="Web-{B099D7FC-8AF1-4D59-9B2F-48A30B5F8115}"/>
    <pc:docChg chg="modSld">
      <pc:chgData name="Mark Fussell" userId="a4bd7092ffd7c823" providerId="Windows Live" clId="Web-{B099D7FC-8AF1-4D59-9B2F-48A30B5F8115}" dt="2022-03-18T03:54:49.300" v="1" actId="1076"/>
      <pc:docMkLst>
        <pc:docMk/>
      </pc:docMkLst>
      <pc:sldChg chg="modSp">
        <pc:chgData name="Mark Fussell" userId="a4bd7092ffd7c823" providerId="Windows Live" clId="Web-{B099D7FC-8AF1-4D59-9B2F-48A30B5F8115}" dt="2022-03-18T03:54:49.300" v="1" actId="1076"/>
        <pc:sldMkLst>
          <pc:docMk/>
          <pc:sldMk cId="3108889930" sldId="2076137689"/>
        </pc:sldMkLst>
        <pc:grpChg chg="mod">
          <ac:chgData name="Mark Fussell" userId="a4bd7092ffd7c823" providerId="Windows Live" clId="Web-{B099D7FC-8AF1-4D59-9B2F-48A30B5F8115}" dt="2022-03-18T03:54:49.300" v="1" actId="1076"/>
          <ac:grpSpMkLst>
            <pc:docMk/>
            <pc:sldMk cId="3108889930" sldId="2076137689"/>
            <ac:grpSpMk id="62" creationId="{4FABB5D8-BD1F-4B0E-BB38-A0198EE67B8B}"/>
          </ac:grpSpMkLst>
        </pc:grpChg>
        <pc:cxnChg chg="mod">
          <ac:chgData name="Mark Fussell" userId="a4bd7092ffd7c823" providerId="Windows Live" clId="Web-{B099D7FC-8AF1-4D59-9B2F-48A30B5F8115}" dt="2022-03-18T03:54:49.300" v="1" actId="1076"/>
          <ac:cxnSpMkLst>
            <pc:docMk/>
            <pc:sldMk cId="3108889930" sldId="2076137689"/>
            <ac:cxnSpMk id="6" creationId="{6EBA3451-9C59-4DE3-B219-63A4BBE40C9A}"/>
          </ac:cxnSpMkLst>
        </pc:cxnChg>
        <pc:cxnChg chg="mod">
          <ac:chgData name="Mark Fussell" userId="a4bd7092ffd7c823" providerId="Windows Live" clId="Web-{B099D7FC-8AF1-4D59-9B2F-48A30B5F8115}" dt="2022-03-18T03:54:49.300" v="1" actId="1076"/>
          <ac:cxnSpMkLst>
            <pc:docMk/>
            <pc:sldMk cId="3108889930" sldId="2076137689"/>
            <ac:cxnSpMk id="9" creationId="{48F58587-633C-4F2B-8546-FC568735209E}"/>
          </ac:cxnSpMkLst>
        </pc:cxnChg>
      </pc:sldChg>
    </pc:docChg>
  </pc:docChgLst>
  <pc:docChgLst>
    <pc:chgData name="Mark Fussell" userId="a4bd7092ffd7c823" providerId="Windows Live" clId="Web-{4D9D1B1D-1106-4F37-B298-45E99EC1DE25}"/>
    <pc:docChg chg="addSld modSld sldOrd modSection">
      <pc:chgData name="Mark Fussell" userId="a4bd7092ffd7c823" providerId="Windows Live" clId="Web-{4D9D1B1D-1106-4F37-B298-45E99EC1DE25}" dt="2022-03-18T21:10:49.631" v="291" actId="1076"/>
      <pc:docMkLst>
        <pc:docMk/>
      </pc:docMkLst>
      <pc:sldChg chg="addSp delSp modSp add ord">
        <pc:chgData name="Mark Fussell" userId="a4bd7092ffd7c823" providerId="Windows Live" clId="Web-{4D9D1B1D-1106-4F37-B298-45E99EC1DE25}" dt="2022-03-18T21:10:49.631" v="291" actId="1076"/>
        <pc:sldMkLst>
          <pc:docMk/>
          <pc:sldMk cId="2012994406" sldId="2147469746"/>
        </pc:sldMkLst>
        <pc:spChg chg="del topLvl">
          <ac:chgData name="Mark Fussell" userId="a4bd7092ffd7c823" providerId="Windows Live" clId="Web-{4D9D1B1D-1106-4F37-B298-45E99EC1DE25}" dt="2022-03-18T05:38:34.733" v="8"/>
          <ac:spMkLst>
            <pc:docMk/>
            <pc:sldMk cId="2012994406" sldId="2147469746"/>
            <ac:spMk id="2" creationId="{E2C11750-70C1-4C5C-A9DC-05A624D6FADF}"/>
          </ac:spMkLst>
        </pc:spChg>
        <pc:spChg chg="mod">
          <ac:chgData name="Mark Fussell" userId="a4bd7092ffd7c823" providerId="Windows Live" clId="Web-{4D9D1B1D-1106-4F37-B298-45E99EC1DE25}" dt="2022-03-18T21:10:49.631" v="291" actId="1076"/>
          <ac:spMkLst>
            <pc:docMk/>
            <pc:sldMk cId="2012994406" sldId="2147469746"/>
            <ac:spMk id="3" creationId="{2581BADF-AB76-4F3F-828B-EEA0DB8AA212}"/>
          </ac:spMkLst>
        </pc:spChg>
        <pc:spChg chg="del topLvl">
          <ac:chgData name="Mark Fussell" userId="a4bd7092ffd7c823" providerId="Windows Live" clId="Web-{4D9D1B1D-1106-4F37-B298-45E99EC1DE25}" dt="2022-03-18T05:38:34.733" v="7"/>
          <ac:spMkLst>
            <pc:docMk/>
            <pc:sldMk cId="2012994406" sldId="2147469746"/>
            <ac:spMk id="4" creationId="{452DB179-55E3-4CA0-9588-A5574526862A}"/>
          </ac:spMkLst>
        </pc:spChg>
        <pc:spChg chg="del topLvl">
          <ac:chgData name="Mark Fussell" userId="a4bd7092ffd7c823" providerId="Windows Live" clId="Web-{4D9D1B1D-1106-4F37-B298-45E99EC1DE25}" dt="2022-03-18T05:38:34.733" v="6"/>
          <ac:spMkLst>
            <pc:docMk/>
            <pc:sldMk cId="2012994406" sldId="2147469746"/>
            <ac:spMk id="5" creationId="{24DB97DF-728B-45BF-A31A-435B9D933316}"/>
          </ac:spMkLst>
        </pc:spChg>
        <pc:spChg chg="add del mod">
          <ac:chgData name="Mark Fussell" userId="a4bd7092ffd7c823" providerId="Windows Live" clId="Web-{4D9D1B1D-1106-4F37-B298-45E99EC1DE25}" dt="2022-03-18T21:04:22.613" v="184"/>
          <ac:spMkLst>
            <pc:docMk/>
            <pc:sldMk cId="2012994406" sldId="2147469746"/>
            <ac:spMk id="5" creationId="{6A41DFC1-997D-49FB-8E9D-DA04CA2AFA7A}"/>
          </ac:spMkLst>
        </pc:spChg>
        <pc:spChg chg="add del mod">
          <ac:chgData name="Mark Fussell" userId="a4bd7092ffd7c823" providerId="Windows Live" clId="Web-{4D9D1B1D-1106-4F37-B298-45E99EC1DE25}" dt="2022-03-18T21:05:23.488" v="191"/>
          <ac:spMkLst>
            <pc:docMk/>
            <pc:sldMk cId="2012994406" sldId="2147469746"/>
            <ac:spMk id="6" creationId="{7D49A039-9667-4CBF-AC91-AB14BE3EB10E}"/>
          </ac:spMkLst>
        </pc:spChg>
        <pc:spChg chg="del topLvl">
          <ac:chgData name="Mark Fussell" userId="a4bd7092ffd7c823" providerId="Windows Live" clId="Web-{4D9D1B1D-1106-4F37-B298-45E99EC1DE25}" dt="2022-03-18T05:38:39.107" v="16"/>
          <ac:spMkLst>
            <pc:docMk/>
            <pc:sldMk cId="2012994406" sldId="2147469746"/>
            <ac:spMk id="6" creationId="{8932E2C1-49E4-4D37-B1C5-09EA6A2A15CE}"/>
          </ac:spMkLst>
        </pc:spChg>
        <pc:spChg chg="del topLvl">
          <ac:chgData name="Mark Fussell" userId="a4bd7092ffd7c823" providerId="Windows Live" clId="Web-{4D9D1B1D-1106-4F37-B298-45E99EC1DE25}" dt="2022-03-18T05:38:39.107" v="15"/>
          <ac:spMkLst>
            <pc:docMk/>
            <pc:sldMk cId="2012994406" sldId="2147469746"/>
            <ac:spMk id="7" creationId="{6448855D-7F81-4211-8A47-C2E42F1BB632}"/>
          </ac:spMkLst>
        </pc:spChg>
        <pc:spChg chg="add mod">
          <ac:chgData name="Mark Fussell" userId="a4bd7092ffd7c823" providerId="Windows Live" clId="Web-{4D9D1B1D-1106-4F37-B298-45E99EC1DE25}" dt="2022-03-18T21:10:34.646" v="289" actId="1076"/>
          <ac:spMkLst>
            <pc:docMk/>
            <pc:sldMk cId="2012994406" sldId="2147469746"/>
            <ac:spMk id="7" creationId="{DA06F653-9156-4FDA-AEDF-A8148C2099C8}"/>
          </ac:spMkLst>
        </pc:spChg>
        <pc:spChg chg="add mod">
          <ac:chgData name="Mark Fussell" userId="a4bd7092ffd7c823" providerId="Windows Live" clId="Web-{4D9D1B1D-1106-4F37-B298-45E99EC1DE25}" dt="2022-03-18T21:09:21.161" v="256" actId="1076"/>
          <ac:spMkLst>
            <pc:docMk/>
            <pc:sldMk cId="2012994406" sldId="2147469746"/>
            <ac:spMk id="8" creationId="{82A7160F-DCA1-4F8F-97EC-818BC41377B7}"/>
          </ac:spMkLst>
        </pc:spChg>
        <pc:spChg chg="del topLvl">
          <ac:chgData name="Mark Fussell" userId="a4bd7092ffd7c823" providerId="Windows Live" clId="Web-{4D9D1B1D-1106-4F37-B298-45E99EC1DE25}" dt="2022-03-18T05:38:34.733" v="5"/>
          <ac:spMkLst>
            <pc:docMk/>
            <pc:sldMk cId="2012994406" sldId="2147469746"/>
            <ac:spMk id="8" creationId="{9C6FD7C7-5E8A-4618-A3EA-39A0CB0794A8}"/>
          </ac:spMkLst>
        </pc:spChg>
        <pc:spChg chg="del topLvl">
          <ac:chgData name="Mark Fussell" userId="a4bd7092ffd7c823" providerId="Windows Live" clId="Web-{4D9D1B1D-1106-4F37-B298-45E99EC1DE25}" dt="2022-03-18T05:38:34.733" v="4"/>
          <ac:spMkLst>
            <pc:docMk/>
            <pc:sldMk cId="2012994406" sldId="2147469746"/>
            <ac:spMk id="9" creationId="{A42BE3C9-C8D6-4C63-B5EA-0329C27CB0F0}"/>
          </ac:spMkLst>
        </pc:spChg>
        <pc:spChg chg="mod">
          <ac:chgData name="Mark Fussell" userId="a4bd7092ffd7c823" providerId="Windows Live" clId="Web-{4D9D1B1D-1106-4F37-B298-45E99EC1DE25}" dt="2022-03-18T21:05:46.520" v="194" actId="1076"/>
          <ac:spMkLst>
            <pc:docMk/>
            <pc:sldMk cId="2012994406" sldId="2147469746"/>
            <ac:spMk id="18" creationId="{C3A53057-EC3F-4C6F-863D-88E6F87E0077}"/>
          </ac:spMkLst>
        </pc:spChg>
        <pc:spChg chg="add mod">
          <ac:chgData name="Mark Fussell" userId="a4bd7092ffd7c823" providerId="Windows Live" clId="Web-{4D9D1B1D-1106-4F37-B298-45E99EC1DE25}" dt="2022-03-18T21:06:53.395" v="212" actId="1076"/>
          <ac:spMkLst>
            <pc:docMk/>
            <pc:sldMk cId="2012994406" sldId="2147469746"/>
            <ac:spMk id="25" creationId="{2781FEE1-81F7-49C3-A329-BDB689180A1F}"/>
          </ac:spMkLst>
        </pc:spChg>
        <pc:spChg chg="add mod">
          <ac:chgData name="Mark Fussell" userId="a4bd7092ffd7c823" providerId="Windows Live" clId="Web-{4D9D1B1D-1106-4F37-B298-45E99EC1DE25}" dt="2022-03-18T21:08:40.396" v="247" actId="14100"/>
          <ac:spMkLst>
            <pc:docMk/>
            <pc:sldMk cId="2012994406" sldId="2147469746"/>
            <ac:spMk id="26" creationId="{3B19BEE8-7F95-47F8-BEEB-820CA557D31B}"/>
          </ac:spMkLst>
        </pc:spChg>
        <pc:spChg chg="add del">
          <ac:chgData name="Mark Fussell" userId="a4bd7092ffd7c823" providerId="Windows Live" clId="Web-{4D9D1B1D-1106-4F37-B298-45E99EC1DE25}" dt="2022-03-18T21:08:48.396" v="249"/>
          <ac:spMkLst>
            <pc:docMk/>
            <pc:sldMk cId="2012994406" sldId="2147469746"/>
            <ac:spMk id="27" creationId="{B98EE3A6-DE37-4EA4-800A-B88AD956DF0E}"/>
          </ac:spMkLst>
        </pc:spChg>
        <pc:spChg chg="add del mod">
          <ac:chgData name="Mark Fussell" userId="a4bd7092ffd7c823" providerId="Windows Live" clId="Web-{4D9D1B1D-1106-4F37-B298-45E99EC1DE25}" dt="2022-03-18T21:09:03.849" v="253"/>
          <ac:spMkLst>
            <pc:docMk/>
            <pc:sldMk cId="2012994406" sldId="2147469746"/>
            <ac:spMk id="28" creationId="{B98EE3A6-DE37-4EA4-800A-B88AD956DF0E}"/>
          </ac:spMkLst>
        </pc:spChg>
        <pc:spChg chg="add mod">
          <ac:chgData name="Mark Fussell" userId="a4bd7092ffd7c823" providerId="Windows Live" clId="Web-{4D9D1B1D-1106-4F37-B298-45E99EC1DE25}" dt="2022-03-18T21:09:13.208" v="255" actId="1076"/>
          <ac:spMkLst>
            <pc:docMk/>
            <pc:sldMk cId="2012994406" sldId="2147469746"/>
            <ac:spMk id="29" creationId="{DCC8264E-E1CF-4330-A875-8127E7BDEE01}"/>
          </ac:spMkLst>
        </pc:spChg>
        <pc:spChg chg="add mod">
          <ac:chgData name="Mark Fussell" userId="a4bd7092ffd7c823" providerId="Windows Live" clId="Web-{4D9D1B1D-1106-4F37-B298-45E99EC1DE25}" dt="2022-03-18T21:10:37.552" v="290" actId="1076"/>
          <ac:spMkLst>
            <pc:docMk/>
            <pc:sldMk cId="2012994406" sldId="2147469746"/>
            <ac:spMk id="30" creationId="{2C632C66-4B75-4CED-958D-EEE661A7FAF1}"/>
          </ac:spMkLst>
        </pc:spChg>
        <pc:spChg chg="mod">
          <ac:chgData name="Mark Fussell" userId="a4bd7092ffd7c823" providerId="Windows Live" clId="Web-{4D9D1B1D-1106-4F37-B298-45E99EC1DE25}" dt="2022-03-18T05:41:42.700" v="100" actId="1076"/>
          <ac:spMkLst>
            <pc:docMk/>
            <pc:sldMk cId="2012994406" sldId="2147469746"/>
            <ac:spMk id="35" creationId="{CE03D32E-1309-4B8A-875C-8D27BD5D59A2}"/>
          </ac:spMkLst>
        </pc:spChg>
        <pc:spChg chg="mod">
          <ac:chgData name="Mark Fussell" userId="a4bd7092ffd7c823" providerId="Windows Live" clId="Web-{4D9D1B1D-1106-4F37-B298-45E99EC1DE25}" dt="2022-03-18T05:41:47.138" v="101" actId="1076"/>
          <ac:spMkLst>
            <pc:docMk/>
            <pc:sldMk cId="2012994406" sldId="2147469746"/>
            <ac:spMk id="60" creationId="{FF1C144A-0360-4C8A-94E8-D4657DFD17C7}"/>
          </ac:spMkLst>
        </pc:spChg>
        <pc:spChg chg="mod">
          <ac:chgData name="Mark Fussell" userId="a4bd7092ffd7c823" providerId="Windows Live" clId="Web-{4D9D1B1D-1106-4F37-B298-45E99EC1DE25}" dt="2022-03-18T21:09:27.740" v="257" actId="1076"/>
          <ac:spMkLst>
            <pc:docMk/>
            <pc:sldMk cId="2012994406" sldId="2147469746"/>
            <ac:spMk id="65" creationId="{292473EA-7FFB-44C1-9D22-3159AFAD6790}"/>
          </ac:spMkLst>
        </pc:spChg>
        <pc:grpChg chg="del mod">
          <ac:chgData name="Mark Fussell" userId="a4bd7092ffd7c823" providerId="Windows Live" clId="Web-{4D9D1B1D-1106-4F37-B298-45E99EC1DE25}" dt="2022-03-18T05:38:27.295" v="3"/>
          <ac:grpSpMkLst>
            <pc:docMk/>
            <pc:sldMk cId="2012994406" sldId="2147469746"/>
            <ac:grpSpMk id="10" creationId="{7C3BA6D7-524F-47F0-944B-8EEF516F9F28}"/>
          </ac:grpSpMkLst>
        </pc:grpChg>
        <pc:grpChg chg="add del mod">
          <ac:chgData name="Mark Fussell" userId="a4bd7092ffd7c823" providerId="Windows Live" clId="Web-{4D9D1B1D-1106-4F37-B298-45E99EC1DE25}" dt="2022-03-18T21:01:00.675" v="126"/>
          <ac:grpSpMkLst>
            <pc:docMk/>
            <pc:sldMk cId="2012994406" sldId="2147469746"/>
            <ac:grpSpMk id="16" creationId="{F1BDA47E-B87A-4947-A50E-03286B8CF6DE}"/>
          </ac:grpSpMkLst>
        </pc:grpChg>
        <pc:grpChg chg="add mod">
          <ac:chgData name="Mark Fussell" userId="a4bd7092ffd7c823" providerId="Windows Live" clId="Web-{4D9D1B1D-1106-4F37-B298-45E99EC1DE25}" dt="2022-03-18T05:41:59.310" v="105" actId="1076"/>
          <ac:grpSpMkLst>
            <pc:docMk/>
            <pc:sldMk cId="2012994406" sldId="2147469746"/>
            <ac:grpSpMk id="33" creationId="{2523D8A8-A876-4FF0-BC35-41FEDED15584}"/>
          </ac:grpSpMkLst>
        </pc:grpChg>
        <pc:grpChg chg="mod topLvl">
          <ac:chgData name="Mark Fussell" userId="a4bd7092ffd7c823" providerId="Windows Live" clId="Web-{4D9D1B1D-1106-4F37-B298-45E99EC1DE25}" dt="2022-03-18T05:39:58.920" v="36" actId="1076"/>
          <ac:grpSpMkLst>
            <pc:docMk/>
            <pc:sldMk cId="2012994406" sldId="2147469746"/>
            <ac:grpSpMk id="58" creationId="{9A838337-7610-4A49-84AB-C7EB6A33A6AD}"/>
          </ac:grpSpMkLst>
        </pc:grpChg>
        <pc:grpChg chg="mod topLvl">
          <ac:chgData name="Mark Fussell" userId="a4bd7092ffd7c823" providerId="Windows Live" clId="Web-{4D9D1B1D-1106-4F37-B298-45E99EC1DE25}" dt="2022-03-18T05:38:59.123" v="24" actId="1076"/>
          <ac:grpSpMkLst>
            <pc:docMk/>
            <pc:sldMk cId="2012994406" sldId="2147469746"/>
            <ac:grpSpMk id="63" creationId="{5BBCA8D4-1A68-401A-A831-AE4F29888687}"/>
          </ac:grpSpMkLst>
        </pc:grpChg>
        <pc:grpChg chg="del topLvl">
          <ac:chgData name="Mark Fussell" userId="a4bd7092ffd7c823" providerId="Windows Live" clId="Web-{4D9D1B1D-1106-4F37-B298-45E99EC1DE25}" dt="2022-03-18T05:38:34.748" v="10"/>
          <ac:grpSpMkLst>
            <pc:docMk/>
            <pc:sldMk cId="2012994406" sldId="2147469746"/>
            <ac:grpSpMk id="109" creationId="{38B46720-8395-43B1-907A-175ECE86B620}"/>
          </ac:grpSpMkLst>
        </pc:grpChg>
        <pc:grpChg chg="del topLvl">
          <ac:chgData name="Mark Fussell" userId="a4bd7092ffd7c823" providerId="Windows Live" clId="Web-{4D9D1B1D-1106-4F37-B298-45E99EC1DE25}" dt="2022-03-18T05:38:34.733" v="9"/>
          <ac:grpSpMkLst>
            <pc:docMk/>
            <pc:sldMk cId="2012994406" sldId="2147469746"/>
            <ac:grpSpMk id="113" creationId="{1DBCD83B-C347-4D9B-A6B0-AC7483F257E8}"/>
          </ac:grpSpMkLst>
        </pc:grpChg>
        <pc:picChg chg="mod">
          <ac:chgData name="Mark Fussell" userId="a4bd7092ffd7c823" providerId="Windows Live" clId="Web-{4D9D1B1D-1106-4F37-B298-45E99EC1DE25}" dt="2022-03-18T05:39:29.592" v="30" actId="1076"/>
          <ac:picMkLst>
            <pc:docMk/>
            <pc:sldMk cId="2012994406" sldId="2147469746"/>
            <ac:picMk id="59" creationId="{3EAED291-0C38-4B68-805D-02BB125711A6}"/>
          </ac:picMkLst>
        </pc:picChg>
        <pc:picChg chg="del topLvl">
          <ac:chgData name="Mark Fussell" userId="a4bd7092ffd7c823" providerId="Windows Live" clId="Web-{4D9D1B1D-1106-4F37-B298-45E99EC1DE25}" dt="2022-03-18T05:38:34.748" v="14"/>
          <ac:picMkLst>
            <pc:docMk/>
            <pc:sldMk cId="2012994406" sldId="2147469746"/>
            <ac:picMk id="67" creationId="{529B28CD-72C6-43B7-A548-074DA185278F}"/>
          </ac:picMkLst>
        </pc:picChg>
        <pc:picChg chg="del topLvl">
          <ac:chgData name="Mark Fussell" userId="a4bd7092ffd7c823" providerId="Windows Live" clId="Web-{4D9D1B1D-1106-4F37-B298-45E99EC1DE25}" dt="2022-03-18T05:38:39.107" v="19"/>
          <ac:picMkLst>
            <pc:docMk/>
            <pc:sldMk cId="2012994406" sldId="2147469746"/>
            <ac:picMk id="68" creationId="{7F2790B3-9F4E-4C23-A080-0A12CF515782}"/>
          </ac:picMkLst>
        </pc:picChg>
        <pc:cxnChg chg="add del">
          <ac:chgData name="Mark Fussell" userId="a4bd7092ffd7c823" providerId="Windows Live" clId="Web-{4D9D1B1D-1106-4F37-B298-45E99EC1DE25}" dt="2022-03-18T21:02:10.144" v="148"/>
          <ac:cxnSpMkLst>
            <pc:docMk/>
            <pc:sldMk cId="2012994406" sldId="2147469746"/>
            <ac:cxnSpMk id="2" creationId="{178A2957-0DB6-4011-B269-5DB057E52499}"/>
          </ac:cxnSpMkLst>
        </pc:cxnChg>
        <pc:cxnChg chg="add del mod">
          <ac:chgData name="Mark Fussell" userId="a4bd7092ffd7c823" providerId="Windows Live" clId="Web-{4D9D1B1D-1106-4F37-B298-45E99EC1DE25}" dt="2022-03-18T21:02:07.988" v="147"/>
          <ac:cxnSpMkLst>
            <pc:docMk/>
            <pc:sldMk cId="2012994406" sldId="2147469746"/>
            <ac:cxnSpMk id="4" creationId="{E5E1B9D5-EB89-4156-B251-83E50436B809}"/>
          </ac:cxnSpMkLst>
        </pc:cxnChg>
        <pc:cxnChg chg="add mod">
          <ac:chgData name="Mark Fussell" userId="a4bd7092ffd7c823" providerId="Windows Live" clId="Web-{4D9D1B1D-1106-4F37-B298-45E99EC1DE25}" dt="2022-03-18T21:05:55.754" v="195" actId="1076"/>
          <ac:cxnSpMkLst>
            <pc:docMk/>
            <pc:sldMk cId="2012994406" sldId="2147469746"/>
            <ac:cxnSpMk id="36" creationId="{0319184C-2E34-4C9C-B4B9-601EDE38ACDF}"/>
          </ac:cxnSpMkLst>
        </pc:cxnChg>
        <pc:cxnChg chg="add mod">
          <ac:chgData name="Mark Fussell" userId="a4bd7092ffd7c823" providerId="Windows Live" clId="Web-{4D9D1B1D-1106-4F37-B298-45E99EC1DE25}" dt="2022-03-18T21:07:16.161" v="220" actId="14100"/>
          <ac:cxnSpMkLst>
            <pc:docMk/>
            <pc:sldMk cId="2012994406" sldId="2147469746"/>
            <ac:cxnSpMk id="37" creationId="{DFB261F2-1A5B-4734-9689-0B804E8FE393}"/>
          </ac:cxnSpMkLst>
        </pc:cxnChg>
        <pc:cxnChg chg="add mod">
          <ac:chgData name="Mark Fussell" userId="a4bd7092ffd7c823" providerId="Windows Live" clId="Web-{4D9D1B1D-1106-4F37-B298-45E99EC1DE25}" dt="2022-03-18T21:07:08.286" v="217" actId="1076"/>
          <ac:cxnSpMkLst>
            <pc:docMk/>
            <pc:sldMk cId="2012994406" sldId="2147469746"/>
            <ac:cxnSpMk id="38" creationId="{94CB679A-2980-4272-8554-3B1497621AC8}"/>
          </ac:cxnSpMkLst>
        </pc:cxnChg>
        <pc:cxnChg chg="mod topLvl">
          <ac:chgData name="Mark Fussell" userId="a4bd7092ffd7c823" providerId="Windows Live" clId="Web-{4D9D1B1D-1106-4F37-B298-45E99EC1DE25}" dt="2022-03-18T05:40:10.935" v="40" actId="1076"/>
          <ac:cxnSpMkLst>
            <pc:docMk/>
            <pc:sldMk cId="2012994406" sldId="2147469746"/>
            <ac:cxnSpMk id="66" creationId="{7CAADEAB-5602-4BD0-9578-CF11F593185E}"/>
          </ac:cxnSpMkLst>
        </pc:cxnChg>
        <pc:cxnChg chg="del topLvl">
          <ac:chgData name="Mark Fussell" userId="a4bd7092ffd7c823" providerId="Windows Live" clId="Web-{4D9D1B1D-1106-4F37-B298-45E99EC1DE25}" dt="2022-03-18T05:38:39.107" v="18"/>
          <ac:cxnSpMkLst>
            <pc:docMk/>
            <pc:sldMk cId="2012994406" sldId="2147469746"/>
            <ac:cxnSpMk id="69" creationId="{7C5D834D-5FCD-4B7D-BB4B-4AA74B9924F7}"/>
          </ac:cxnSpMkLst>
        </pc:cxnChg>
        <pc:cxnChg chg="del topLvl">
          <ac:chgData name="Mark Fussell" userId="a4bd7092ffd7c823" providerId="Windows Live" clId="Web-{4D9D1B1D-1106-4F37-B298-45E99EC1DE25}" dt="2022-03-18T05:38:39.107" v="17"/>
          <ac:cxnSpMkLst>
            <pc:docMk/>
            <pc:sldMk cId="2012994406" sldId="2147469746"/>
            <ac:cxnSpMk id="70" creationId="{E4CD8325-F04D-4B0F-988F-1F251CFB1D6F}"/>
          </ac:cxnSpMkLst>
        </pc:cxnChg>
        <pc:cxnChg chg="del topLvl">
          <ac:chgData name="Mark Fussell" userId="a4bd7092ffd7c823" providerId="Windows Live" clId="Web-{4D9D1B1D-1106-4F37-B298-45E99EC1DE25}" dt="2022-03-18T05:39:40.670" v="33"/>
          <ac:cxnSpMkLst>
            <pc:docMk/>
            <pc:sldMk cId="2012994406" sldId="2147469746"/>
            <ac:cxnSpMk id="71" creationId="{CC48FF6C-1F18-498B-8240-A9E4D097EA7B}"/>
          </ac:cxnSpMkLst>
        </pc:cxnChg>
        <pc:cxnChg chg="del mod topLvl">
          <ac:chgData name="Mark Fussell" userId="a4bd7092ffd7c823" providerId="Windows Live" clId="Web-{4D9D1B1D-1106-4F37-B298-45E99EC1DE25}" dt="2022-03-18T05:38:34.748" v="13"/>
          <ac:cxnSpMkLst>
            <pc:docMk/>
            <pc:sldMk cId="2012994406" sldId="2147469746"/>
            <ac:cxnSpMk id="72" creationId="{E09E7F28-860B-4098-BD03-F211F7AA79C4}"/>
          </ac:cxnSpMkLst>
        </pc:cxnChg>
        <pc:cxnChg chg="del topLvl">
          <ac:chgData name="Mark Fussell" userId="a4bd7092ffd7c823" providerId="Windows Live" clId="Web-{4D9D1B1D-1106-4F37-B298-45E99EC1DE25}" dt="2022-03-18T05:38:34.748" v="12"/>
          <ac:cxnSpMkLst>
            <pc:docMk/>
            <pc:sldMk cId="2012994406" sldId="2147469746"/>
            <ac:cxnSpMk id="107" creationId="{598EE58E-B406-4540-8418-E234675098EC}"/>
          </ac:cxnSpMkLst>
        </pc:cxnChg>
        <pc:cxnChg chg="del topLvl">
          <ac:chgData name="Mark Fussell" userId="a4bd7092ffd7c823" providerId="Windows Live" clId="Web-{4D9D1B1D-1106-4F37-B298-45E99EC1DE25}" dt="2022-03-18T05:38:34.748" v="11"/>
          <ac:cxnSpMkLst>
            <pc:docMk/>
            <pc:sldMk cId="2012994406" sldId="2147469746"/>
            <ac:cxnSpMk id="108" creationId="{F3AA8D8A-B1EB-42FC-BE29-682663806409}"/>
          </ac:cxnSpMkLst>
        </pc:cxnChg>
      </pc:sldChg>
    </pc:docChg>
  </pc:docChgLst>
  <pc:docChgLst>
    <pc:chgData name="Mark Fussell" userId="a4bd7092ffd7c823" providerId="LiveId" clId="{74B0ABD0-59C6-624C-81BB-8961AFEFBCBD}"/>
    <pc:docChg chg="modSld">
      <pc:chgData name="Mark Fussell" userId="a4bd7092ffd7c823" providerId="LiveId" clId="{74B0ABD0-59C6-624C-81BB-8961AFEFBCBD}" dt="2022-03-24T05:23:26.787" v="12" actId="1076"/>
      <pc:docMkLst>
        <pc:docMk/>
      </pc:docMkLst>
      <pc:sldChg chg="modSp mod">
        <pc:chgData name="Mark Fussell" userId="a4bd7092ffd7c823" providerId="LiveId" clId="{74B0ABD0-59C6-624C-81BB-8961AFEFBCBD}" dt="2022-03-24T05:23:26.787" v="12" actId="1076"/>
        <pc:sldMkLst>
          <pc:docMk/>
          <pc:sldMk cId="2382925751" sldId="2147469735"/>
        </pc:sldMkLst>
        <pc:spChg chg="mod">
          <ac:chgData name="Mark Fussell" userId="a4bd7092ffd7c823" providerId="LiveId" clId="{74B0ABD0-59C6-624C-81BB-8961AFEFBCBD}" dt="2022-03-24T05:23:00.299" v="10" actId="1076"/>
          <ac:spMkLst>
            <pc:docMk/>
            <pc:sldMk cId="2382925751" sldId="2147469735"/>
            <ac:spMk id="23" creationId="{4780384E-19FB-4844-B2C2-30787994C355}"/>
          </ac:spMkLst>
        </pc:spChg>
        <pc:spChg chg="mod">
          <ac:chgData name="Mark Fussell" userId="a4bd7092ffd7c823" providerId="LiveId" clId="{74B0ABD0-59C6-624C-81BB-8961AFEFBCBD}" dt="2022-03-24T05:22:55.445" v="9" actId="1076"/>
          <ac:spMkLst>
            <pc:docMk/>
            <pc:sldMk cId="2382925751" sldId="2147469735"/>
            <ac:spMk id="197" creationId="{56CCDC56-FAEF-4A8E-99CA-17ED545FB158}"/>
          </ac:spMkLst>
        </pc:spChg>
        <pc:spChg chg="mod">
          <ac:chgData name="Mark Fussell" userId="a4bd7092ffd7c823" providerId="LiveId" clId="{74B0ABD0-59C6-624C-81BB-8961AFEFBCBD}" dt="2022-03-24T05:22:52.309" v="8" actId="1076"/>
          <ac:spMkLst>
            <pc:docMk/>
            <pc:sldMk cId="2382925751" sldId="2147469735"/>
            <ac:spMk id="216" creationId="{9D464DE1-6587-4D3A-BE8E-59B19BAF4176}"/>
          </ac:spMkLst>
        </pc:spChg>
        <pc:cxnChg chg="mod">
          <ac:chgData name="Mark Fussell" userId="a4bd7092ffd7c823" providerId="LiveId" clId="{74B0ABD0-59C6-624C-81BB-8961AFEFBCBD}" dt="2022-03-24T05:16:58.833" v="0" actId="14100"/>
          <ac:cxnSpMkLst>
            <pc:docMk/>
            <pc:sldMk cId="2382925751" sldId="2147469735"/>
            <ac:cxnSpMk id="234" creationId="{78F92DEA-BDC4-4866-A1EA-23D22B560404}"/>
          </ac:cxnSpMkLst>
        </pc:cxnChg>
        <pc:cxnChg chg="mod">
          <ac:chgData name="Mark Fussell" userId="a4bd7092ffd7c823" providerId="LiveId" clId="{74B0ABD0-59C6-624C-81BB-8961AFEFBCBD}" dt="2022-03-24T05:22:12.727" v="1" actId="14100"/>
          <ac:cxnSpMkLst>
            <pc:docMk/>
            <pc:sldMk cId="2382925751" sldId="2147469735"/>
            <ac:cxnSpMk id="271" creationId="{5208C08C-2750-4718-BD93-9C3F39E800EC}"/>
          </ac:cxnSpMkLst>
        </pc:cxnChg>
        <pc:cxnChg chg="mod">
          <ac:chgData name="Mark Fussell" userId="a4bd7092ffd7c823" providerId="LiveId" clId="{74B0ABD0-59C6-624C-81BB-8961AFEFBCBD}" dt="2022-03-24T05:23:26.787" v="12" actId="1076"/>
          <ac:cxnSpMkLst>
            <pc:docMk/>
            <pc:sldMk cId="2382925751" sldId="2147469735"/>
            <ac:cxnSpMk id="272" creationId="{DE4560AF-B051-4D7B-B965-31BCC57894F9}"/>
          </ac:cxnSpMkLst>
        </pc:cxnChg>
        <pc:cxnChg chg="mod">
          <ac:chgData name="Mark Fussell" userId="a4bd7092ffd7c823" providerId="LiveId" clId="{74B0ABD0-59C6-624C-81BB-8961AFEFBCBD}" dt="2022-03-24T05:22:18.981" v="2" actId="14100"/>
          <ac:cxnSpMkLst>
            <pc:docMk/>
            <pc:sldMk cId="2382925751" sldId="2147469735"/>
            <ac:cxnSpMk id="7178" creationId="{A20D82C0-28BE-446F-99E9-115918B19827}"/>
          </ac:cxnSpMkLst>
        </pc:cxnChg>
        <pc:cxnChg chg="mod">
          <ac:chgData name="Mark Fussell" userId="a4bd7092ffd7c823" providerId="LiveId" clId="{74B0ABD0-59C6-624C-81BB-8961AFEFBCBD}" dt="2022-03-24T05:23:21.451" v="11" actId="108"/>
          <ac:cxnSpMkLst>
            <pc:docMk/>
            <pc:sldMk cId="2382925751" sldId="2147469735"/>
            <ac:cxnSpMk id="7218" creationId="{4CCF6FF2-373E-434A-A770-AA4362F4D93C}"/>
          </ac:cxnSpMkLst>
        </pc:cxnChg>
      </pc:sldChg>
    </pc:docChg>
  </pc:docChgLst>
  <pc:docChgLst>
    <pc:chgData name="Mark Fussell" userId="a4bd7092ffd7c823" providerId="Windows Live" clId="Web-{B86C2320-9F44-4B95-B161-404E0F35AA35}"/>
    <pc:docChg chg="modSld">
      <pc:chgData name="Mark Fussell" userId="a4bd7092ffd7c823" providerId="Windows Live" clId="Web-{B86C2320-9F44-4B95-B161-404E0F35AA35}" dt="2022-03-24T04:42:27.778" v="12" actId="1076"/>
      <pc:docMkLst>
        <pc:docMk/>
      </pc:docMkLst>
      <pc:sldChg chg="addSp delSp modSp">
        <pc:chgData name="Mark Fussell" userId="a4bd7092ffd7c823" providerId="Windows Live" clId="Web-{B86C2320-9F44-4B95-B161-404E0F35AA35}" dt="2022-03-24T03:57:43.709" v="7"/>
        <pc:sldMkLst>
          <pc:docMk/>
          <pc:sldMk cId="955748728" sldId="2076137712"/>
        </pc:sldMkLst>
        <pc:spChg chg="mod">
          <ac:chgData name="Mark Fussell" userId="a4bd7092ffd7c823" providerId="Windows Live" clId="Web-{B86C2320-9F44-4B95-B161-404E0F35AA35}" dt="2022-03-24T03:54:07.353" v="1" actId="1076"/>
          <ac:spMkLst>
            <pc:docMk/>
            <pc:sldMk cId="955748728" sldId="2076137712"/>
            <ac:spMk id="145" creationId="{470B9DFF-9C75-42D6-B9FE-173F943A9D21}"/>
          </ac:spMkLst>
        </pc:spChg>
        <pc:picChg chg="add del mod">
          <ac:chgData name="Mark Fussell" userId="a4bd7092ffd7c823" providerId="Windows Live" clId="Web-{B86C2320-9F44-4B95-B161-404E0F35AA35}" dt="2022-03-24T03:54:20.322" v="3"/>
          <ac:picMkLst>
            <pc:docMk/>
            <pc:sldMk cId="955748728" sldId="2076137712"/>
            <ac:picMk id="5" creationId="{2D1CA93C-1503-0E54-D7E9-5785183E9550}"/>
          </ac:picMkLst>
        </pc:picChg>
        <pc:picChg chg="add del mod">
          <ac:chgData name="Mark Fussell" userId="a4bd7092ffd7c823" providerId="Windows Live" clId="Web-{B86C2320-9F44-4B95-B161-404E0F35AA35}" dt="2022-03-24T03:57:43.709" v="7"/>
          <ac:picMkLst>
            <pc:docMk/>
            <pc:sldMk cId="955748728" sldId="2076137712"/>
            <ac:picMk id="6" creationId="{CF50D87E-4355-4269-B5B2-7F5C42CE419C}"/>
          </ac:picMkLst>
        </pc:picChg>
      </pc:sldChg>
      <pc:sldChg chg="modSp">
        <pc:chgData name="Mark Fussell" userId="a4bd7092ffd7c823" providerId="Windows Live" clId="Web-{B86C2320-9F44-4B95-B161-404E0F35AA35}" dt="2022-03-24T04:42:27.778" v="12" actId="1076"/>
        <pc:sldMkLst>
          <pc:docMk/>
          <pc:sldMk cId="2382925751" sldId="2147469735"/>
        </pc:sldMkLst>
        <pc:spChg chg="mod">
          <ac:chgData name="Mark Fussell" userId="a4bd7092ffd7c823" providerId="Windows Live" clId="Web-{B86C2320-9F44-4B95-B161-404E0F35AA35}" dt="2022-03-24T04:04:03.078" v="9" actId="1076"/>
          <ac:spMkLst>
            <pc:docMk/>
            <pc:sldMk cId="2382925751" sldId="2147469735"/>
            <ac:spMk id="189" creationId="{45C69A38-8B21-4C05-8B87-79DD1E717336}"/>
          </ac:spMkLst>
        </pc:spChg>
        <pc:spChg chg="mod">
          <ac:chgData name="Mark Fussell" userId="a4bd7092ffd7c823" providerId="Windows Live" clId="Web-{B86C2320-9F44-4B95-B161-404E0F35AA35}" dt="2022-03-24T04:04:16.094" v="11" actId="1076"/>
          <ac:spMkLst>
            <pc:docMk/>
            <pc:sldMk cId="2382925751" sldId="2147469735"/>
            <ac:spMk id="498" creationId="{7F1370D9-1305-4595-802B-A27ED9A25416}"/>
          </ac:spMkLst>
        </pc:spChg>
        <pc:grpChg chg="mod">
          <ac:chgData name="Mark Fussell" userId="a4bd7092ffd7c823" providerId="Windows Live" clId="Web-{B86C2320-9F44-4B95-B161-404E0F35AA35}" dt="2022-03-24T04:42:27.778" v="12" actId="1076"/>
          <ac:grpSpMkLst>
            <pc:docMk/>
            <pc:sldMk cId="2382925751" sldId="2147469735"/>
            <ac:grpSpMk id="497" creationId="{AED0B172-6A3D-4573-A088-6B22B1FE454B}"/>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A5EC8A-6B7D-7044-A036-FB232FA91750}" type="datetimeFigureOut">
              <a:rPr lang="en-US" smtClean="0"/>
              <a:t>6/16/22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CC575-5AFE-644B-9E36-67C82C11BDD9}" type="slidenum">
              <a:rPr lang="en-US" smtClean="0"/>
              <a:t>‹#›</a:t>
            </a:fld>
            <a:endParaRPr lang="en-US"/>
          </a:p>
        </p:txBody>
      </p:sp>
    </p:spTree>
    <p:extLst>
      <p:ext uri="{BB962C8B-B14F-4D97-AF65-F5344CB8AC3E}">
        <p14:creationId xmlns:p14="http://schemas.microsoft.com/office/powerpoint/2010/main" val="3167828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0183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7138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257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6320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3CC575-5AFE-644B-9E36-67C82C11BD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030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24</a:t>
            </a:fld>
            <a:endParaRPr lang="en-US"/>
          </a:p>
        </p:txBody>
      </p:sp>
    </p:spTree>
    <p:extLst>
      <p:ext uri="{BB962C8B-B14F-4D97-AF65-F5344CB8AC3E}">
        <p14:creationId xmlns:p14="http://schemas.microsoft.com/office/powerpoint/2010/main" val="913034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25</a:t>
            </a:fld>
            <a:endParaRPr lang="en-US"/>
          </a:p>
        </p:txBody>
      </p:sp>
    </p:spTree>
    <p:extLst>
      <p:ext uri="{BB962C8B-B14F-4D97-AF65-F5344CB8AC3E}">
        <p14:creationId xmlns:p14="http://schemas.microsoft.com/office/powerpoint/2010/main" val="157611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7854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6/17/22 2:08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64883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29</a:t>
            </a:fld>
            <a:endParaRPr lang="en-US"/>
          </a:p>
        </p:txBody>
      </p:sp>
    </p:spTree>
    <p:extLst>
      <p:ext uri="{BB962C8B-B14F-4D97-AF65-F5344CB8AC3E}">
        <p14:creationId xmlns:p14="http://schemas.microsoft.com/office/powerpoint/2010/main" val="1213676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30</a:t>
            </a:fld>
            <a:endParaRPr lang="en-US"/>
          </a:p>
        </p:txBody>
      </p:sp>
    </p:spTree>
    <p:extLst>
      <p:ext uri="{BB962C8B-B14F-4D97-AF65-F5344CB8AC3E}">
        <p14:creationId xmlns:p14="http://schemas.microsoft.com/office/powerpoint/2010/main" val="1213676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a:t>
            </a:fld>
            <a:endParaRPr lang="en-US"/>
          </a:p>
        </p:txBody>
      </p:sp>
    </p:spTree>
    <p:extLst>
      <p:ext uri="{BB962C8B-B14F-4D97-AF65-F5344CB8AC3E}">
        <p14:creationId xmlns:p14="http://schemas.microsoft.com/office/powerpoint/2010/main" val="2558347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31</a:t>
            </a:fld>
            <a:endParaRPr lang="en-US"/>
          </a:p>
        </p:txBody>
      </p:sp>
    </p:spTree>
    <p:extLst>
      <p:ext uri="{BB962C8B-B14F-4D97-AF65-F5344CB8AC3E}">
        <p14:creationId xmlns:p14="http://schemas.microsoft.com/office/powerpoint/2010/main" val="2983125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33</a:t>
            </a:fld>
            <a:endParaRPr lang="en-US"/>
          </a:p>
        </p:txBody>
      </p:sp>
    </p:spTree>
    <p:extLst>
      <p:ext uri="{BB962C8B-B14F-4D97-AF65-F5344CB8AC3E}">
        <p14:creationId xmlns:p14="http://schemas.microsoft.com/office/powerpoint/2010/main" val="1785292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endParaRPr lang="en-US" b="0" i="0" dirty="0">
              <a:solidFill>
                <a:srgbClr val="222222"/>
              </a:solidFill>
              <a:effectLst/>
              <a:latin typeface="Open Sans" panose="020B0606030504020204" pitchFamily="34" charset="0"/>
            </a:endParaRPr>
          </a:p>
          <a:p>
            <a:pPr algn="l">
              <a:buFont typeface="+mj-lt"/>
              <a:buAutoNum type="arabicPeriod"/>
            </a:pPr>
            <a:r>
              <a:rPr lang="en-US" b="0" i="0" dirty="0">
                <a:solidFill>
                  <a:srgbClr val="222222"/>
                </a:solidFill>
                <a:effectLst/>
                <a:latin typeface="Open Sans" panose="020B0606030504020204" pitchFamily="34" charset="0"/>
              </a:rPr>
              <a:t>Dead letter topic</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37</a:t>
            </a:fld>
            <a:endParaRPr lang="en-US"/>
          </a:p>
        </p:txBody>
      </p:sp>
    </p:spTree>
    <p:extLst>
      <p:ext uri="{BB962C8B-B14F-4D97-AF65-F5344CB8AC3E}">
        <p14:creationId xmlns:p14="http://schemas.microsoft.com/office/powerpoint/2010/main" val="2295519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6/17/22 3:46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909420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6/17/22 3:46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40758033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43</a:t>
            </a:fld>
            <a:endParaRPr lang="en-US"/>
          </a:p>
        </p:txBody>
      </p:sp>
    </p:spTree>
    <p:extLst>
      <p:ext uri="{BB962C8B-B14F-4D97-AF65-F5344CB8AC3E}">
        <p14:creationId xmlns:p14="http://schemas.microsoft.com/office/powerpoint/2010/main" val="1213676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47</a:t>
            </a:fld>
            <a:endParaRPr lang="en-US"/>
          </a:p>
        </p:txBody>
      </p:sp>
    </p:spTree>
    <p:extLst>
      <p:ext uri="{BB962C8B-B14F-4D97-AF65-F5344CB8AC3E}">
        <p14:creationId xmlns:p14="http://schemas.microsoft.com/office/powerpoint/2010/main" val="891520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48</a:t>
            </a:fld>
            <a:endParaRPr lang="en-US"/>
          </a:p>
        </p:txBody>
      </p:sp>
    </p:spTree>
    <p:extLst>
      <p:ext uri="{BB962C8B-B14F-4D97-AF65-F5344CB8AC3E}">
        <p14:creationId xmlns:p14="http://schemas.microsoft.com/office/powerpoint/2010/main" val="3143101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49</a:t>
            </a:fld>
            <a:endParaRPr lang="en-US"/>
          </a:p>
        </p:txBody>
      </p:sp>
    </p:spTree>
    <p:extLst>
      <p:ext uri="{BB962C8B-B14F-4D97-AF65-F5344CB8AC3E}">
        <p14:creationId xmlns:p14="http://schemas.microsoft.com/office/powerpoint/2010/main" val="10657486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51</a:t>
            </a:fld>
            <a:endParaRPr lang="en-US"/>
          </a:p>
        </p:txBody>
      </p:sp>
    </p:spTree>
    <p:extLst>
      <p:ext uri="{BB962C8B-B14F-4D97-AF65-F5344CB8AC3E}">
        <p14:creationId xmlns:p14="http://schemas.microsoft.com/office/powerpoint/2010/main" val="671593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1721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endParaRPr lang="en-US" b="0" i="0" dirty="0">
              <a:solidFill>
                <a:srgbClr val="222222"/>
              </a:solidFill>
              <a:effectLst/>
              <a:latin typeface="Open Sans" panose="020B0606030504020204" pitchFamily="34" charset="0"/>
            </a:endParaRPr>
          </a:p>
          <a:p>
            <a:pPr algn="l">
              <a:buFont typeface="+mj-lt"/>
              <a:buAutoNum type="arabicPeriod"/>
            </a:pPr>
            <a:r>
              <a:rPr lang="en-US" b="0" i="0" dirty="0">
                <a:solidFill>
                  <a:srgbClr val="222222"/>
                </a:solidFill>
                <a:effectLst/>
                <a:latin typeface="Open Sans" panose="020B0606030504020204" pitchFamily="34" charset="0"/>
              </a:rPr>
              <a:t>Dead letter topic</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53</a:t>
            </a:fld>
            <a:endParaRPr lang="en-US"/>
          </a:p>
        </p:txBody>
      </p:sp>
    </p:spTree>
    <p:extLst>
      <p:ext uri="{BB962C8B-B14F-4D97-AF65-F5344CB8AC3E}">
        <p14:creationId xmlns:p14="http://schemas.microsoft.com/office/powerpoint/2010/main" val="30979885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endParaRPr lang="en-US" b="0" i="0" dirty="0">
              <a:solidFill>
                <a:srgbClr val="222222"/>
              </a:solidFill>
              <a:effectLst/>
              <a:latin typeface="Open Sans" panose="020B0606030504020204" pitchFamily="34" charset="0"/>
            </a:endParaRPr>
          </a:p>
          <a:p>
            <a:pPr algn="l">
              <a:buFont typeface="+mj-lt"/>
              <a:buAutoNum type="arabicPeriod"/>
            </a:pPr>
            <a:r>
              <a:rPr lang="en-US" b="0" i="0" dirty="0">
                <a:solidFill>
                  <a:srgbClr val="222222"/>
                </a:solidFill>
                <a:effectLst/>
                <a:latin typeface="Open Sans" panose="020B0606030504020204" pitchFamily="34" charset="0"/>
              </a:rPr>
              <a:t>Dead letter topic</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54</a:t>
            </a:fld>
            <a:endParaRPr lang="en-US"/>
          </a:p>
        </p:txBody>
      </p:sp>
    </p:spTree>
    <p:extLst>
      <p:ext uri="{BB962C8B-B14F-4D97-AF65-F5344CB8AC3E}">
        <p14:creationId xmlns:p14="http://schemas.microsoft.com/office/powerpoint/2010/main" val="4277730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endParaRPr lang="en-US" b="0" i="0" dirty="0">
              <a:solidFill>
                <a:srgbClr val="222222"/>
              </a:solidFill>
              <a:effectLst/>
              <a:latin typeface="Open Sans" panose="020B0606030504020204" pitchFamily="34" charset="0"/>
            </a:endParaRPr>
          </a:p>
          <a:p>
            <a:pPr algn="l">
              <a:buFont typeface="+mj-lt"/>
              <a:buAutoNum type="arabicPeriod"/>
            </a:pPr>
            <a:r>
              <a:rPr lang="en-US" b="0" i="0" dirty="0">
                <a:solidFill>
                  <a:srgbClr val="222222"/>
                </a:solidFill>
                <a:effectLst/>
                <a:latin typeface="Open Sans" panose="020B0606030504020204" pitchFamily="34" charset="0"/>
              </a:rPr>
              <a:t>Dead letter topic</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55</a:t>
            </a:fld>
            <a:endParaRPr lang="en-US"/>
          </a:p>
        </p:txBody>
      </p:sp>
    </p:spTree>
    <p:extLst>
      <p:ext uri="{BB962C8B-B14F-4D97-AF65-F5344CB8AC3E}">
        <p14:creationId xmlns:p14="http://schemas.microsoft.com/office/powerpoint/2010/main" val="1596787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57</a:t>
            </a:fld>
            <a:endParaRPr lang="en-US"/>
          </a:p>
        </p:txBody>
      </p:sp>
    </p:spTree>
    <p:extLst>
      <p:ext uri="{BB962C8B-B14F-4D97-AF65-F5344CB8AC3E}">
        <p14:creationId xmlns:p14="http://schemas.microsoft.com/office/powerpoint/2010/main" val="6262018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222222"/>
                </a:solidFill>
                <a:effectLst/>
                <a:latin typeface="Open Sans" panose="020B0606030504020204" pitchFamily="34" charset="0"/>
              </a:rPr>
              <a:t>Service A makes an http/gRPC call meant for Service B. The call goes to the local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discovers Service B’s location using the </a:t>
            </a:r>
            <a:r>
              <a:rPr lang="en-US" b="0" i="0" u="none" strike="noStrike" dirty="0">
                <a:solidFill>
                  <a:srgbClr val="3176D9"/>
                </a:solidFill>
                <a:effectLst/>
                <a:latin typeface="Open Sans" panose="020B0606030504020204" pitchFamily="34" charset="0"/>
                <a:hlinkClick r:id="rId3"/>
              </a:rPr>
              <a:t>name resolution component</a:t>
            </a:r>
            <a:r>
              <a:rPr lang="en-US" b="0" i="0" dirty="0">
                <a:solidFill>
                  <a:srgbClr val="222222"/>
                </a:solidFill>
                <a:effectLst/>
                <a:latin typeface="Open Sans" panose="020B0606030504020204" pitchFamily="34" charset="0"/>
              </a:rPr>
              <a:t> installed for the given hosting platform.</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message to 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marL="742950" lvl="1" indent="-285750" algn="l">
              <a:buFont typeface="+mj-lt"/>
              <a:buAutoNum type="arabicPeriod"/>
            </a:pPr>
            <a:r>
              <a:rPr lang="en-US" b="0" i="0" dirty="0">
                <a:solidFill>
                  <a:srgbClr val="222222"/>
                </a:solidFill>
                <a:effectLst/>
                <a:latin typeface="Open Sans" panose="020B0606030504020204" pitchFamily="34" charset="0"/>
              </a:rPr>
              <a:t>Note: All calls between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go over gRPC for performance. Only calls between services and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sidecars are either HTTP or gRPC</a:t>
            </a:r>
          </a:p>
          <a:p>
            <a:pPr algn="l">
              <a:buFont typeface="+mj-lt"/>
              <a:buAutoNum type="arabicPeriod"/>
            </a:pPr>
            <a:r>
              <a:rPr lang="en-US" b="0" i="0" dirty="0">
                <a:solidFill>
                  <a:srgbClr val="222222"/>
                </a:solidFill>
                <a:effectLst/>
                <a:latin typeface="Open Sans" panose="020B0606030504020204" pitchFamily="34" charset="0"/>
              </a:rPr>
              <a:t>Service B’s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 forwards the request to the specified endpoint (or method) on Service B. Service B then runs its business logic code.</a:t>
            </a:r>
          </a:p>
          <a:p>
            <a:pPr algn="l">
              <a:buFont typeface="+mj-lt"/>
              <a:buAutoNum type="arabicPeriod"/>
            </a:pPr>
            <a:r>
              <a:rPr lang="en-US" b="0" i="0" dirty="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forwards the response to Service A’s </a:t>
            </a:r>
            <a:r>
              <a:rPr lang="en-US" b="0" i="0" dirty="0" err="1">
                <a:solidFill>
                  <a:srgbClr val="222222"/>
                </a:solidFill>
                <a:effectLst/>
                <a:latin typeface="Open Sans" panose="020B0606030504020204" pitchFamily="34" charset="0"/>
              </a:rPr>
              <a:t>Dapr</a:t>
            </a:r>
            <a:r>
              <a:rPr lang="en-US" b="0" i="0" dirty="0">
                <a:solidFill>
                  <a:srgbClr val="222222"/>
                </a:solidFill>
                <a:effectLst/>
                <a:latin typeface="Open Sans" panose="020B0606030504020204" pitchFamily="34" charset="0"/>
              </a:rPr>
              <a:t> sidecar.</a:t>
            </a:r>
          </a:p>
          <a:p>
            <a:pPr algn="l">
              <a:buFont typeface="+mj-lt"/>
              <a:buAutoNum type="arabicPeriod"/>
            </a:pPr>
            <a:r>
              <a:rPr lang="en-US" b="0" i="0" dirty="0">
                <a:solidFill>
                  <a:srgbClr val="222222"/>
                </a:solidFill>
                <a:effectLst/>
                <a:latin typeface="Open Sans" panose="020B0606030504020204" pitchFamily="34" charset="0"/>
              </a:rPr>
              <a:t>Service A receives the response.</a:t>
            </a:r>
          </a:p>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58</a:t>
            </a:fld>
            <a:endParaRPr lang="en-US"/>
          </a:p>
        </p:txBody>
      </p:sp>
    </p:spTree>
    <p:extLst>
      <p:ext uri="{BB962C8B-B14F-4D97-AF65-F5344CB8AC3E}">
        <p14:creationId xmlns:p14="http://schemas.microsoft.com/office/powerpoint/2010/main" val="6262018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3CC575-5AFE-644B-9E36-67C82C11BDD9}" type="slidenum">
              <a:rPr lang="en-US" smtClean="0"/>
              <a:t>59</a:t>
            </a:fld>
            <a:endParaRPr lang="en-US"/>
          </a:p>
        </p:txBody>
      </p:sp>
    </p:spTree>
    <p:extLst>
      <p:ext uri="{BB962C8B-B14F-4D97-AF65-F5344CB8AC3E}">
        <p14:creationId xmlns:p14="http://schemas.microsoft.com/office/powerpoint/2010/main" val="483690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B38B7A-8725-4956-B3BD-FBC8499B11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3733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8073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333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14</a:t>
            </a:fld>
            <a:endParaRPr lang="en-US"/>
          </a:p>
        </p:txBody>
      </p:sp>
    </p:spTree>
    <p:extLst>
      <p:ext uri="{BB962C8B-B14F-4D97-AF65-F5344CB8AC3E}">
        <p14:creationId xmlns:p14="http://schemas.microsoft.com/office/powerpoint/2010/main" val="3788862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F63B65-3DAB-4BC6-BF8B-CCBC4CF41C74}" type="slidenum">
              <a:rPr lang="en-US" smtClean="0"/>
              <a:t>15</a:t>
            </a:fld>
            <a:endParaRPr lang="en-US"/>
          </a:p>
        </p:txBody>
      </p:sp>
    </p:spTree>
    <p:extLst>
      <p:ext uri="{BB962C8B-B14F-4D97-AF65-F5344CB8AC3E}">
        <p14:creationId xmlns:p14="http://schemas.microsoft.com/office/powerpoint/2010/main" val="3453977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F63B65-3DAB-4BC6-BF8B-CCBC4CF41C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1921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4" Type="http://schemas.openxmlformats.org/officeDocument/2006/relationships/image" Target="../media/image25.jpe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6.xml"/><Relationship Id="rId4" Type="http://schemas.openxmlformats.org/officeDocument/2006/relationships/image" Target="../media/image31.jpe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6.xml"/><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6" Type="http://schemas.openxmlformats.org/officeDocument/2006/relationships/image" Target="../media/image36.jpeg"/><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4" Type="http://schemas.openxmlformats.org/officeDocument/2006/relationships/image" Target="../media/image25.jpe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Master" Target="../slideMasters/slideMaster6.xml"/><Relationship Id="rId6" Type="http://schemas.openxmlformats.org/officeDocument/2006/relationships/image" Target="../media/image36.jpeg"/><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1D1DF-D0FE-450A-B9B4-79BC9D0D61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B2D5CB-4D04-48D6-B8DE-91770BA371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07C77D-8B8E-4273-B4EF-41A84B8BCE55}"/>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F59C481E-47E6-4454-9335-241C33C4CA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66C99A-48A0-4892-8E00-E4606E4296DD}"/>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3895910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BA104-2329-46CA-B730-434E782AAF0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BB2CAE-D9B4-4C27-A0FD-857F043701E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0AE85D-A89E-46C6-B1CE-6ABB6C745FAF}"/>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569E28A1-1937-486E-91E5-01F83EDC65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2FF7E-E79B-4BA9-95FF-F0A6CE8D20EC}"/>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400551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1084930216"/>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6961610"/>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257020774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84523485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98346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7249539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5034113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7526285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163131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4819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BE73CF-141D-4B08-B159-2869B9A54B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8FBFEC-D42E-4A1A-AA3E-8C476E816A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C24EF8-55FA-4B8D-9F1A-78FAEB87E1BA}"/>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7DA8F7F2-5C70-42B6-9D1F-7C317471AB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987BDE-B7D8-46C6-92FC-A985EB9D1A80}"/>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170105317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40285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0357171"/>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6475667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17162271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67440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26424" y="1120573"/>
            <a:ext cx="11339774" cy="1106487"/>
          </a:xfrm>
        </p:spPr>
        <p:txBody>
          <a:bodyPr wrap="square" lIns="0" tIns="0" rIns="0" bIns="0">
            <a:spAutoFit/>
          </a:bodyPr>
          <a:lstStyle>
            <a:lvl1pPr marL="0"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lang="en-US" sz="1765" b="1" i="0" kern="1200" spc="0" baseline="0" dirty="0">
                <a:solidFill>
                  <a:srgbClr val="000000"/>
                </a:solidFill>
                <a:latin typeface="+mn-lt"/>
                <a:ea typeface="+mn-ea"/>
                <a:cs typeface="+mn-cs"/>
              </a:defRPr>
            </a:lvl1pPr>
            <a:lvl2pPr marL="0" indent="0">
              <a:lnSpc>
                <a:spcPct val="100000"/>
              </a:lnSpc>
              <a:spcBef>
                <a:spcPts val="0"/>
              </a:spcBef>
              <a:spcAft>
                <a:spcPts val="1372"/>
              </a:spcAft>
              <a:buNone/>
              <a:defRPr sz="1765">
                <a:solidFill>
                  <a:srgbClr val="000000"/>
                </a:solidFill>
              </a:defRPr>
            </a:lvl2pPr>
            <a:lvl3pPr marL="0" indent="0">
              <a:lnSpc>
                <a:spcPct val="100000"/>
              </a:lnSpc>
              <a:spcBef>
                <a:spcPts val="0"/>
              </a:spcBef>
              <a:spcAft>
                <a:spcPts val="1372"/>
              </a:spcAft>
              <a:buNone/>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a:t>
            </a:r>
            <a:r>
              <a:rPr lang="en-US" err="1"/>
              <a:t>Semibold</a:t>
            </a:r>
            <a:r>
              <a:rPr lang="en-US"/>
              <a:t> 18pt</a:t>
            </a:r>
          </a:p>
          <a:p>
            <a:pPr lvl="1"/>
            <a:r>
              <a:rPr lang="en-US"/>
              <a:t>Second level Segoe UI 18pt</a:t>
            </a:r>
          </a:p>
          <a:p>
            <a:pPr lvl="2"/>
            <a:r>
              <a:rPr lang="en-US"/>
              <a:t>Third level Segoe UI 14pt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2583"/>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Heading Segoe UI </a:t>
            </a:r>
            <a:r>
              <a:rPr lang="en-US" err="1"/>
              <a:t>Semibold</a:t>
            </a:r>
            <a:r>
              <a:rPr lang="en-US"/>
              <a:t> 36pt</a:t>
            </a:r>
          </a:p>
        </p:txBody>
      </p:sp>
      <p:grpSp>
        <p:nvGrpSpPr>
          <p:cNvPr id="7" name="Group 6">
            <a:extLst>
              <a:ext uri="{FF2B5EF4-FFF2-40B4-BE49-F238E27FC236}">
                <a16:creationId xmlns:a16="http://schemas.microsoft.com/office/drawing/2014/main" id="{6182A7AF-E813-4C15-9BF4-9097D7492EC1}"/>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23054922-7BB2-4879-9591-0FC564128406}"/>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8F459D94-C874-4D77-AEED-DD630F445785}"/>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611251202"/>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wo column tex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114882"/>
            <a:ext cx="11339774" cy="814777"/>
          </a:xfrm>
        </p:spPr>
        <p:txBody>
          <a:bodyPr wrap="square" lIns="0" tIns="0" rIns="0" bIns="0">
            <a:spAutoFit/>
          </a:bodyPr>
          <a:lstStyle>
            <a:lvl1pPr marL="0" indent="0">
              <a:lnSpc>
                <a:spcPct val="100000"/>
              </a:lnSpc>
              <a:spcBef>
                <a:spcPts val="0"/>
              </a:spcBef>
              <a:spcAft>
                <a:spcPts val="882"/>
              </a:spcAft>
              <a:buNone/>
              <a:defRPr sz="1765" b="0" i="0">
                <a:solidFill>
                  <a:srgbClr val="000000"/>
                </a:solidFill>
                <a:latin typeface="+mn-lt"/>
              </a:defRPr>
            </a:lvl1pPr>
            <a:lvl2pPr marL="224097" indent="0">
              <a:lnSpc>
                <a:spcPct val="100000"/>
              </a:lnSpc>
              <a:spcBef>
                <a:spcPts val="0"/>
              </a:spcBef>
              <a:spcAft>
                <a:spcPts val="1372"/>
              </a:spcAft>
              <a:buNone/>
              <a:defRPr sz="1765">
                <a:solidFill>
                  <a:srgbClr val="000000"/>
                </a:solidFill>
              </a:defRPr>
            </a:lvl2pPr>
            <a:lvl3pPr marL="448193" indent="0">
              <a:lnSpc>
                <a:spcPct val="100000"/>
              </a:lnSpc>
              <a:spcBef>
                <a:spcPts val="0"/>
              </a:spcBef>
              <a:spcAft>
                <a:spcPts val="1372"/>
              </a:spcAft>
              <a:buNone/>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Body copy Segoe Regular 18.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0715"/>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Two column text layout</a:t>
            </a:r>
          </a:p>
        </p:txBody>
      </p:sp>
      <p:sp>
        <p:nvSpPr>
          <p:cNvPr id="4" name="Text Placeholder 4">
            <a:extLst>
              <a:ext uri="{FF2B5EF4-FFF2-40B4-BE49-F238E27FC236}">
                <a16:creationId xmlns:a16="http://schemas.microsoft.com/office/drawing/2014/main" id="{6849D465-70FF-451A-8BED-41C7ADC63065}"/>
              </a:ext>
            </a:extLst>
          </p:cNvPr>
          <p:cNvSpPr>
            <a:spLocks noGrp="1"/>
          </p:cNvSpPr>
          <p:nvPr>
            <p:ph type="body" sz="quarter" idx="11" hasCustomPrompt="1"/>
          </p:nvPr>
        </p:nvSpPr>
        <p:spPr>
          <a:xfrm>
            <a:off x="426424" y="2313289"/>
            <a:ext cx="5555966" cy="2602491"/>
          </a:xfrm>
        </p:spPr>
        <p:txBody>
          <a:bodyPr lIns="0" tIns="0" rIns="0" bIns="0">
            <a:noAutofit/>
          </a:bodyPr>
          <a:lstStyle>
            <a:lvl1pPr marL="0" indent="0">
              <a:lnSpc>
                <a:spcPct val="100000"/>
              </a:lnSpc>
              <a:spcBef>
                <a:spcPts val="0"/>
              </a:spcBef>
              <a:spcAft>
                <a:spcPts val="686"/>
              </a:spcAft>
              <a:buNone/>
              <a:defRPr sz="1372" b="1">
                <a:solidFill>
                  <a:schemeClr val="tx2"/>
                </a:solidFill>
                <a:latin typeface="+mn-lt"/>
              </a:defRPr>
            </a:lvl1pPr>
            <a:lvl2pPr marL="0" marR="0" indent="0" algn="l" defTabSz="914367" rtl="0" eaLnBrk="1" fontAlgn="auto" latinLnBrk="0" hangingPunct="1">
              <a:lnSpc>
                <a:spcPct val="100000"/>
              </a:lnSpc>
              <a:spcBef>
                <a:spcPts val="0"/>
              </a:spcBef>
              <a:spcAft>
                <a:spcPts val="686"/>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Regular bold 14</a:t>
            </a:r>
          </a:p>
          <a:p>
            <a:pPr lvl="1"/>
            <a:r>
              <a:rPr lang="en-US"/>
              <a:t>Body copy Segoe Regular 14.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a:t>
            </a:r>
            <a:r>
              <a:rPr lang="en-US" err="1"/>
              <a:t>sunt</a:t>
            </a:r>
            <a:r>
              <a:rPr lang="en-US"/>
              <a:t> in culpa qui </a:t>
            </a:r>
            <a:r>
              <a:rPr lang="en-US" err="1"/>
              <a:t>officia</a:t>
            </a:r>
            <a:r>
              <a:rPr lang="en-US"/>
              <a:t> </a:t>
            </a:r>
            <a:r>
              <a:rPr lang="en-US" err="1"/>
              <a:t>deserunt</a:t>
            </a:r>
            <a:r>
              <a:rPr lang="en-US"/>
              <a:t> </a:t>
            </a:r>
            <a:r>
              <a:rPr lang="en-US" err="1"/>
              <a:t>mollit</a:t>
            </a:r>
            <a:r>
              <a:rPr lang="en-US"/>
              <a:t> </a:t>
            </a:r>
            <a:r>
              <a:rPr lang="en-US" err="1"/>
              <a:t>anim</a:t>
            </a:r>
            <a:r>
              <a:rPr lang="en-US"/>
              <a:t> id </a:t>
            </a:r>
            <a:r>
              <a:rPr lang="en-US" err="1"/>
              <a:t>est</a:t>
            </a:r>
            <a:r>
              <a:rPr lang="en-US"/>
              <a:t> </a:t>
            </a:r>
            <a:r>
              <a:rPr lang="en-US" err="1"/>
              <a:t>laborum</a:t>
            </a:r>
            <a:r>
              <a:rPr lang="en-US"/>
              <a:t>.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p>
        </p:txBody>
      </p:sp>
      <p:sp>
        <p:nvSpPr>
          <p:cNvPr id="6" name="Text Placeholder 4">
            <a:extLst>
              <a:ext uri="{FF2B5EF4-FFF2-40B4-BE49-F238E27FC236}">
                <a16:creationId xmlns:a16="http://schemas.microsoft.com/office/drawing/2014/main" id="{36529D97-59E4-4F82-95B3-25E40D5A28FF}"/>
              </a:ext>
            </a:extLst>
          </p:cNvPr>
          <p:cNvSpPr>
            <a:spLocks noGrp="1"/>
          </p:cNvSpPr>
          <p:nvPr>
            <p:ph type="body" sz="quarter" idx="13" hasCustomPrompt="1"/>
          </p:nvPr>
        </p:nvSpPr>
        <p:spPr>
          <a:xfrm>
            <a:off x="6209612" y="2313290"/>
            <a:ext cx="5547873" cy="2602491"/>
          </a:xfrm>
        </p:spPr>
        <p:txBody>
          <a:bodyPr lIns="0" tIns="0" rIns="0" bIns="0"/>
          <a:lstStyle>
            <a:lvl1pPr marL="0" indent="0">
              <a:lnSpc>
                <a:spcPct val="100000"/>
              </a:lnSpc>
              <a:spcBef>
                <a:spcPts val="0"/>
              </a:spcBef>
              <a:spcAft>
                <a:spcPts val="686"/>
              </a:spcAft>
              <a:buNone/>
              <a:defRPr sz="1372" b="1">
                <a:solidFill>
                  <a:schemeClr val="tx2"/>
                </a:solidFill>
                <a:latin typeface="+mn-lt"/>
              </a:defRPr>
            </a:lvl1pPr>
            <a:lvl2pPr marL="0" marR="0" indent="0" algn="l" defTabSz="914367" rtl="0" eaLnBrk="1" fontAlgn="auto" latinLnBrk="0" hangingPunct="1">
              <a:lnSpc>
                <a:spcPct val="100000"/>
              </a:lnSpc>
              <a:spcBef>
                <a:spcPts val="0"/>
              </a:spcBef>
              <a:spcAft>
                <a:spcPts val="686"/>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Regular bold 14</a:t>
            </a:r>
          </a:p>
          <a:p>
            <a:pPr lvl="1"/>
            <a:r>
              <a:rPr lang="en-US"/>
              <a:t>Body copy Segoe Regular 14.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a:t>
            </a:r>
            <a:r>
              <a:rPr lang="en-US" err="1"/>
              <a:t>sunt</a:t>
            </a:r>
            <a:r>
              <a:rPr lang="en-US"/>
              <a:t> in culpa qui </a:t>
            </a:r>
            <a:r>
              <a:rPr lang="en-US" err="1"/>
              <a:t>officia</a:t>
            </a:r>
            <a:r>
              <a:rPr lang="en-US"/>
              <a:t> </a:t>
            </a:r>
            <a:r>
              <a:rPr lang="en-US" err="1"/>
              <a:t>deserunt</a:t>
            </a:r>
            <a:r>
              <a:rPr lang="en-US"/>
              <a:t> </a:t>
            </a:r>
            <a:r>
              <a:rPr lang="en-US" err="1"/>
              <a:t>mollit</a:t>
            </a:r>
            <a:r>
              <a:rPr lang="en-US"/>
              <a:t> </a:t>
            </a:r>
            <a:r>
              <a:rPr lang="en-US" err="1"/>
              <a:t>anim</a:t>
            </a:r>
            <a:r>
              <a:rPr lang="en-US"/>
              <a:t> id </a:t>
            </a:r>
            <a:r>
              <a:rPr lang="en-US" err="1"/>
              <a:t>est</a:t>
            </a:r>
            <a:r>
              <a:rPr lang="en-US"/>
              <a:t> </a:t>
            </a:r>
            <a:r>
              <a:rPr lang="en-US" err="1"/>
              <a:t>laborum</a:t>
            </a:r>
            <a:r>
              <a:rPr lang="en-US"/>
              <a:t>.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p>
        </p:txBody>
      </p:sp>
      <p:grpSp>
        <p:nvGrpSpPr>
          <p:cNvPr id="11" name="Group 10">
            <a:extLst>
              <a:ext uri="{FF2B5EF4-FFF2-40B4-BE49-F238E27FC236}">
                <a16:creationId xmlns:a16="http://schemas.microsoft.com/office/drawing/2014/main" id="{46ABC6A5-2286-458F-8881-7622FBA353AE}"/>
              </a:ext>
            </a:extLst>
          </p:cNvPr>
          <p:cNvGrpSpPr/>
          <p:nvPr/>
        </p:nvGrpSpPr>
        <p:grpSpPr>
          <a:xfrm>
            <a:off x="436378" y="6431031"/>
            <a:ext cx="11326085" cy="95058"/>
            <a:chOff x="445128" y="6559056"/>
            <a:chExt cx="11553197" cy="96950"/>
          </a:xfrm>
        </p:grpSpPr>
        <p:sp>
          <p:nvSpPr>
            <p:cNvPr id="12" name="TextBox 11">
              <a:extLst>
                <a:ext uri="{FF2B5EF4-FFF2-40B4-BE49-F238E27FC236}">
                  <a16:creationId xmlns:a16="http://schemas.microsoft.com/office/drawing/2014/main" id="{D0FAD3E8-4D59-4DCB-AE9B-C4D805BB43B9}"/>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13" name="Freeform: Shape 12">
              <a:extLst>
                <a:ext uri="{FF2B5EF4-FFF2-40B4-BE49-F238E27FC236}">
                  <a16:creationId xmlns:a16="http://schemas.microsoft.com/office/drawing/2014/main" id="{0E7DB636-1AE5-4AD4-9DFE-8A8AEFEE08A6}"/>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526646125"/>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a:t>Title</a:t>
            </a:r>
          </a:p>
        </p:txBody>
      </p:sp>
      <p:sp>
        <p:nvSpPr>
          <p:cNvPr id="8" name="Text Box 3">
            <a:extLst>
              <a:ext uri="{FF2B5EF4-FFF2-40B4-BE49-F238E27FC236}">
                <a16:creationId xmlns:a16="http://schemas.microsoft.com/office/drawing/2014/main" id="{3F1DAFF6-F27C-B74D-96EC-43A1B70AA064}"/>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50386686"/>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922802"/>
            <a:ext cx="11306469" cy="603538"/>
          </a:xfrm>
        </p:spPr>
        <p:txBody>
          <a:bodyPr wrap="square" lIns="0" tIns="0" rIns="0" bIns="0">
            <a:spAutoFit/>
          </a:bodyPr>
          <a:lstStyle>
            <a:lvl1pPr marL="0" indent="0">
              <a:lnSpc>
                <a:spcPts val="2353"/>
              </a:lnSpc>
              <a:buNone/>
              <a:defRPr sz="1961" b="0" i="0" spc="0">
                <a:solidFill>
                  <a:schemeClr val="tx1"/>
                </a:solidFill>
                <a:latin typeface="+mj-lt"/>
              </a:defRPr>
            </a:lvl1pPr>
            <a:lvl2pPr marL="0" indent="0">
              <a:lnSpc>
                <a:spcPts val="2353"/>
              </a:lnSpc>
              <a:buNone/>
              <a:defRPr spc="0"/>
            </a:lvl2pPr>
            <a:lvl3pPr marL="448193" indent="0">
              <a:buNone/>
              <a:defRPr/>
            </a:lvl3pPr>
            <a:lvl4pPr marL="672290" indent="0">
              <a:buNone/>
              <a:defRPr/>
            </a:lvl4pPr>
            <a:lvl5pPr marL="896386"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55995" y="3151388"/>
            <a:ext cx="11306469" cy="443776"/>
          </a:xfr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chemeClr val="tx1"/>
                </a:solidFill>
              </a:defRPr>
            </a:lvl2pPr>
            <a:lvl3pPr marL="448193" indent="0">
              <a:buNone/>
              <a:defRPr/>
            </a:lvl3pPr>
            <a:lvl4pPr marL="672290" indent="0">
              <a:buNone/>
              <a:defRPr/>
            </a:lvl4pPr>
            <a:lvl5pPr marL="896386"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55995" y="4352947"/>
            <a:ext cx="11306469" cy="331946"/>
          </a:xfr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chemeClr val="tx1"/>
                </a:solidFill>
              </a:defRPr>
            </a:lvl2pPr>
            <a:lvl3pPr marL="448193" indent="0">
              <a:buNone/>
              <a:defRPr/>
            </a:lvl3pPr>
            <a:lvl4pPr marL="672290" indent="0">
              <a:buNone/>
              <a:defRPr/>
            </a:lvl4pPr>
            <a:lvl5pPr marL="0" indent="0">
              <a:lnSpc>
                <a:spcPct val="100000"/>
              </a:lnSpc>
              <a:buNone/>
              <a:defRPr/>
            </a:lvl5pPr>
          </a:lstStyle>
          <a:p>
            <a:pPr lvl="4"/>
            <a:r>
              <a:rPr lang="en-US"/>
              <a:t>Small caption: Segoe UI Bold 10/12</a:t>
            </a:r>
          </a:p>
          <a:p>
            <a:pPr lvl="1"/>
            <a:r>
              <a:rPr lang="en-US"/>
              <a:t>Small caption Segoe Regular 10/12</a:t>
            </a:r>
          </a:p>
        </p:txBody>
      </p:sp>
      <p:sp>
        <p:nvSpPr>
          <p:cNvPr id="9" name="Footer Placeholder 14">
            <a:extLst>
              <a:ext uri="{FF2B5EF4-FFF2-40B4-BE49-F238E27FC236}">
                <a16:creationId xmlns:a16="http://schemas.microsoft.com/office/drawing/2014/main" id="{792CEBAD-C5CC-0544-9FE5-B0B00445BA49}"/>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211405068"/>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59823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
        <p:nvSpPr>
          <p:cNvPr id="3" name="TextBox 2">
            <a:extLst>
              <a:ext uri="{FF2B5EF4-FFF2-40B4-BE49-F238E27FC236}">
                <a16:creationId xmlns:a16="http://schemas.microsoft.com/office/drawing/2014/main" id="{F683D89D-17A8-4A88-A837-F5BC0B37770B}"/>
              </a:ext>
            </a:extLst>
          </p:cNvPr>
          <p:cNvSpPr txBox="1"/>
          <p:nvPr userDrawn="1"/>
        </p:nvSpPr>
        <p:spPr>
          <a:xfrm>
            <a:off x="5175877" y="6605851"/>
            <a:ext cx="1840247" cy="12311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200" normalizeH="0" noProof="0">
                <a:ln>
                  <a:noFill/>
                </a:ln>
                <a:solidFill>
                  <a:schemeClr val="accent6"/>
                </a:solidFill>
                <a:effectLst/>
                <a:uLnTx/>
                <a:uFillTx/>
                <a:latin typeface="Segoe UI" panose="020B0502040204020203" pitchFamily="34" charset="0"/>
                <a:ea typeface="+mn-ea"/>
                <a:cs typeface="Segoe UI" panose="020B0502040204020203" pitchFamily="34" charset="0"/>
              </a:rPr>
              <a:t>MICROSOFT CONFIDENTIAL</a:t>
            </a:r>
          </a:p>
        </p:txBody>
      </p:sp>
    </p:spTree>
    <p:extLst>
      <p:ext uri="{BB962C8B-B14F-4D97-AF65-F5344CB8AC3E}">
        <p14:creationId xmlns:p14="http://schemas.microsoft.com/office/powerpoint/2010/main" val="26657228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5334000" cy="553998"/>
          </a:xfrm>
          <a:noFill/>
        </p:spPr>
        <p:txBody>
          <a:bodyPr wrap="square" lIns="0" tIns="0" rIns="0" bIns="0" anchor="b" anchorCtr="0">
            <a:spAutoFit/>
          </a:bodyPr>
          <a:lstStyle>
            <a:lvl1pPr>
              <a:defRPr sz="3600" spc="-50" baseline="0">
                <a:solidFill>
                  <a:srgbClr val="202192"/>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533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sp>
        <p:nvSpPr>
          <p:cNvPr id="12" name="Freeform: Shape 11">
            <a:extLst>
              <a:ext uri="{FF2B5EF4-FFF2-40B4-BE49-F238E27FC236}">
                <a16:creationId xmlns:a16="http://schemas.microsoft.com/office/drawing/2014/main" id="{B714BAC9-2542-4822-9C55-4B2E039BBE54}"/>
              </a:ext>
            </a:extLst>
          </p:cNvPr>
          <p:cNvSpPr/>
          <p:nvPr/>
        </p:nvSpPr>
        <p:spPr>
          <a:xfrm>
            <a:off x="1663941" y="50519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145D3C42-C92E-4E83-B2FA-8207925EE200}"/>
              </a:ext>
            </a:extLst>
          </p:cNvPr>
          <p:cNvSpPr/>
          <p:nvPr userDrawn="1"/>
        </p:nvSpPr>
        <p:spPr>
          <a:xfrm>
            <a:off x="281735" y="1"/>
            <a:ext cx="854151" cy="636003"/>
          </a:xfrm>
          <a:custGeom>
            <a:avLst/>
            <a:gdLst>
              <a:gd name="connsiteX0" fmla="*/ 0 w 854151"/>
              <a:gd name="connsiteY0" fmla="*/ 0 h 636003"/>
              <a:gd name="connsiteX1" fmla="*/ 854151 w 854151"/>
              <a:gd name="connsiteY1" fmla="*/ 0 h 636003"/>
              <a:gd name="connsiteX2" fmla="*/ 850611 w 854151"/>
              <a:gd name="connsiteY2" fmla="*/ 424698 h 636003"/>
              <a:gd name="connsiteX3" fmla="*/ 427625 w 854151"/>
              <a:gd name="connsiteY3" fmla="*/ 636003 h 636003"/>
              <a:gd name="connsiteX4" fmla="*/ 0 w 854151"/>
              <a:gd name="connsiteY4" fmla="*/ 419682 h 636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51" h="636003">
                <a:moveTo>
                  <a:pt x="0" y="0"/>
                </a:moveTo>
                <a:lnTo>
                  <a:pt x="854151" y="0"/>
                </a:lnTo>
                <a:lnTo>
                  <a:pt x="850611" y="424698"/>
                </a:lnTo>
                <a:lnTo>
                  <a:pt x="427625" y="636003"/>
                </a:lnTo>
                <a:lnTo>
                  <a:pt x="0" y="419682"/>
                </a:lnTo>
                <a:close/>
              </a:path>
            </a:pathLst>
          </a:custGeom>
          <a:solidFill>
            <a:srgbClr val="B6C5EE"/>
          </a:solidFill>
          <a:ln w="621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E312C0C-F49B-4AFD-87E0-1586D6EF8AE5}"/>
              </a:ext>
            </a:extLst>
          </p:cNvPr>
          <p:cNvSpPr/>
          <p:nvPr/>
        </p:nvSpPr>
        <p:spPr>
          <a:xfrm>
            <a:off x="726262" y="496727"/>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A67BE46-C6B4-4D7A-93AA-93A654A23CCD}"/>
              </a:ext>
            </a:extLst>
          </p:cNvPr>
          <p:cNvSpPr/>
          <p:nvPr userDrawn="1"/>
        </p:nvSpPr>
        <p:spPr>
          <a:xfrm>
            <a:off x="2131691"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E23EEB3-5394-4252-89D2-91778768A382}"/>
              </a:ext>
            </a:extLst>
          </p:cNvPr>
          <p:cNvSpPr/>
          <p:nvPr userDrawn="1"/>
        </p:nvSpPr>
        <p:spPr>
          <a:xfrm>
            <a:off x="3060903"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7F9E826C-2249-4ED5-9A53-05929318E1F3}"/>
              </a:ext>
            </a:extLst>
          </p:cNvPr>
          <p:cNvSpPr/>
          <p:nvPr userDrawn="1"/>
        </p:nvSpPr>
        <p:spPr>
          <a:xfrm>
            <a:off x="3537120" y="513662"/>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EB4BC3D-E96B-4F9D-A0AA-9D5F5414A6AE}"/>
              </a:ext>
            </a:extLst>
          </p:cNvPr>
          <p:cNvSpPr/>
          <p:nvPr userDrawn="1"/>
        </p:nvSpPr>
        <p:spPr>
          <a:xfrm>
            <a:off x="4466332" y="51366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AF89D7F-023D-4E17-B749-5822862CB75E}"/>
              </a:ext>
            </a:extLst>
          </p:cNvPr>
          <p:cNvSpPr/>
          <p:nvPr userDrawn="1"/>
        </p:nvSpPr>
        <p:spPr>
          <a:xfrm>
            <a:off x="4001727" y="4600"/>
            <a:ext cx="854465" cy="673738"/>
          </a:xfrm>
          <a:custGeom>
            <a:avLst/>
            <a:gdLst>
              <a:gd name="connsiteX0" fmla="*/ 0 w 854465"/>
              <a:gd name="connsiteY0" fmla="*/ 0 h 673738"/>
              <a:gd name="connsiteX1" fmla="*/ 854465 w 854465"/>
              <a:gd name="connsiteY1" fmla="*/ 0 h 673738"/>
              <a:gd name="connsiteX2" fmla="*/ 850611 w 854465"/>
              <a:gd name="connsiteY2" fmla="*/ 462433 h 673738"/>
              <a:gd name="connsiteX3" fmla="*/ 427625 w 854465"/>
              <a:gd name="connsiteY3" fmla="*/ 673738 h 673738"/>
              <a:gd name="connsiteX4" fmla="*/ 0 w 854465"/>
              <a:gd name="connsiteY4" fmla="*/ 457417 h 673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465" h="673738">
                <a:moveTo>
                  <a:pt x="0" y="0"/>
                </a:moveTo>
                <a:lnTo>
                  <a:pt x="854465" y="0"/>
                </a:lnTo>
                <a:lnTo>
                  <a:pt x="850611" y="462433"/>
                </a:lnTo>
                <a:lnTo>
                  <a:pt x="427625" y="673738"/>
                </a:lnTo>
                <a:lnTo>
                  <a:pt x="0" y="457417"/>
                </a:lnTo>
                <a:close/>
              </a:path>
            </a:pathLst>
          </a:custGeom>
          <a:solidFill>
            <a:srgbClr val="B6C5EE"/>
          </a:solidFill>
          <a:ln w="6218"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7BD9AA66-F1C1-4B93-8984-974539B5939D}"/>
              </a:ext>
            </a:extLst>
          </p:cNvPr>
          <p:cNvSpPr/>
          <p:nvPr userDrawn="1"/>
        </p:nvSpPr>
        <p:spPr>
          <a:xfrm>
            <a:off x="2165560" y="0"/>
            <a:ext cx="854503" cy="678338"/>
          </a:xfrm>
          <a:custGeom>
            <a:avLst/>
            <a:gdLst>
              <a:gd name="connsiteX0" fmla="*/ 0 w 854503"/>
              <a:gd name="connsiteY0" fmla="*/ 0 h 678338"/>
              <a:gd name="connsiteX1" fmla="*/ 854503 w 854503"/>
              <a:gd name="connsiteY1" fmla="*/ 0 h 678338"/>
              <a:gd name="connsiteX2" fmla="*/ 850611 w 854503"/>
              <a:gd name="connsiteY2" fmla="*/ 467033 h 678338"/>
              <a:gd name="connsiteX3" fmla="*/ 427625 w 854503"/>
              <a:gd name="connsiteY3" fmla="*/ 678338 h 678338"/>
              <a:gd name="connsiteX4" fmla="*/ 0 w 854503"/>
              <a:gd name="connsiteY4" fmla="*/ 462017 h 678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503" h="678338">
                <a:moveTo>
                  <a:pt x="0" y="0"/>
                </a:moveTo>
                <a:lnTo>
                  <a:pt x="854503" y="0"/>
                </a:lnTo>
                <a:lnTo>
                  <a:pt x="850611" y="467033"/>
                </a:lnTo>
                <a:lnTo>
                  <a:pt x="427625" y="678338"/>
                </a:lnTo>
                <a:lnTo>
                  <a:pt x="0" y="462017"/>
                </a:lnTo>
                <a:close/>
              </a:path>
            </a:pathLst>
          </a:custGeom>
          <a:solidFill>
            <a:srgbClr val="B6C5EE"/>
          </a:solidFill>
          <a:ln w="621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67FF8B2-39EA-4340-876F-0418EC9ECF9F}"/>
              </a:ext>
            </a:extLst>
          </p:cNvPr>
          <p:cNvSpPr/>
          <p:nvPr userDrawn="1"/>
        </p:nvSpPr>
        <p:spPr>
          <a:xfrm>
            <a:off x="4934082" y="133396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7B69E1D-79A1-4BCF-8F02-8AAFD05B18AC}"/>
              </a:ext>
            </a:extLst>
          </p:cNvPr>
          <p:cNvSpPr/>
          <p:nvPr userDrawn="1"/>
        </p:nvSpPr>
        <p:spPr>
          <a:xfrm>
            <a:off x="5401832" y="496727"/>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AD416F0-1749-42AD-839E-04FACFC1B757}"/>
              </a:ext>
            </a:extLst>
          </p:cNvPr>
          <p:cNvSpPr/>
          <p:nvPr userDrawn="1"/>
        </p:nvSpPr>
        <p:spPr>
          <a:xfrm>
            <a:off x="6339511" y="496727"/>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E67C78E-479B-4D7B-BBFF-C5902FFC5ACA}"/>
              </a:ext>
            </a:extLst>
          </p:cNvPr>
          <p:cNvSpPr/>
          <p:nvPr userDrawn="1"/>
        </p:nvSpPr>
        <p:spPr>
          <a:xfrm>
            <a:off x="6768070"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BE3FB7C-5915-4CC1-AACC-FBAE85A2688F}"/>
              </a:ext>
            </a:extLst>
          </p:cNvPr>
          <p:cNvSpPr/>
          <p:nvPr userDrawn="1"/>
        </p:nvSpPr>
        <p:spPr>
          <a:xfrm>
            <a:off x="6312952" y="2188138"/>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3E248E6-3ED4-43DF-A1A5-B8549D30E66B}"/>
              </a:ext>
            </a:extLst>
          </p:cNvPr>
          <p:cNvSpPr/>
          <p:nvPr userDrawn="1"/>
        </p:nvSpPr>
        <p:spPr>
          <a:xfrm>
            <a:off x="7243026" y="2179936"/>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A0F6ADF-8FBF-4182-BC61-C7DAB07D2A74}"/>
              </a:ext>
            </a:extLst>
          </p:cNvPr>
          <p:cNvSpPr/>
          <p:nvPr userDrawn="1"/>
        </p:nvSpPr>
        <p:spPr>
          <a:xfrm>
            <a:off x="6825058" y="1"/>
            <a:ext cx="854433" cy="669871"/>
          </a:xfrm>
          <a:custGeom>
            <a:avLst/>
            <a:gdLst>
              <a:gd name="connsiteX0" fmla="*/ 0 w 854433"/>
              <a:gd name="connsiteY0" fmla="*/ 0 h 669871"/>
              <a:gd name="connsiteX1" fmla="*/ 854433 w 854433"/>
              <a:gd name="connsiteY1" fmla="*/ 0 h 669871"/>
              <a:gd name="connsiteX2" fmla="*/ 850611 w 854433"/>
              <a:gd name="connsiteY2" fmla="*/ 458566 h 669871"/>
              <a:gd name="connsiteX3" fmla="*/ 427625 w 854433"/>
              <a:gd name="connsiteY3" fmla="*/ 669871 h 669871"/>
              <a:gd name="connsiteX4" fmla="*/ 0 w 854433"/>
              <a:gd name="connsiteY4" fmla="*/ 453550 h 669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433" h="669871">
                <a:moveTo>
                  <a:pt x="0" y="0"/>
                </a:moveTo>
                <a:lnTo>
                  <a:pt x="854433" y="0"/>
                </a:lnTo>
                <a:lnTo>
                  <a:pt x="850611" y="458566"/>
                </a:lnTo>
                <a:lnTo>
                  <a:pt x="427625" y="669871"/>
                </a:lnTo>
                <a:lnTo>
                  <a:pt x="0" y="453550"/>
                </a:lnTo>
                <a:close/>
              </a:path>
            </a:pathLst>
          </a:custGeom>
          <a:solidFill>
            <a:srgbClr val="73CDF4"/>
          </a:solidFill>
          <a:ln w="621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E34951F-6B1C-44A1-B1B1-A3CD318ED1B2}"/>
              </a:ext>
            </a:extLst>
          </p:cNvPr>
          <p:cNvSpPr/>
          <p:nvPr userDrawn="1"/>
        </p:nvSpPr>
        <p:spPr>
          <a:xfrm>
            <a:off x="8173100" y="2179936"/>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0E3524-B4C0-4EE5-8620-FC77A6676DC7}"/>
              </a:ext>
            </a:extLst>
          </p:cNvPr>
          <p:cNvSpPr/>
          <p:nvPr userDrawn="1"/>
        </p:nvSpPr>
        <p:spPr>
          <a:xfrm>
            <a:off x="8644257" y="1350899"/>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pic>
        <p:nvPicPr>
          <p:cNvPr id="35" name="Graphic 34">
            <a:extLst>
              <a:ext uri="{FF2B5EF4-FFF2-40B4-BE49-F238E27FC236}">
                <a16:creationId xmlns:a16="http://schemas.microsoft.com/office/drawing/2014/main" id="{E620B015-8E0C-47E1-A9DD-7B74D5BD67B0}"/>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1099" t="21382" r="11638" b="21775"/>
          <a:stretch/>
        </p:blipFill>
        <p:spPr>
          <a:xfrm>
            <a:off x="8780050" y="3268433"/>
            <a:ext cx="2492948" cy="1834049"/>
          </a:xfrm>
          <a:prstGeom prst="rect">
            <a:avLst/>
          </a:prstGeom>
        </p:spPr>
      </p:pic>
      <p:sp>
        <p:nvSpPr>
          <p:cNvPr id="36" name="Freeform: Shape 35">
            <a:extLst>
              <a:ext uri="{FF2B5EF4-FFF2-40B4-BE49-F238E27FC236}">
                <a16:creationId xmlns:a16="http://schemas.microsoft.com/office/drawing/2014/main" id="{352A1330-3AEC-478A-A546-B6061242E1D6}"/>
              </a:ext>
            </a:extLst>
          </p:cNvPr>
          <p:cNvSpPr/>
          <p:nvPr userDrawn="1"/>
        </p:nvSpPr>
        <p:spPr>
          <a:xfrm>
            <a:off x="9579851" y="1350899"/>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90C0A52A-D59E-4408-A1F1-324BD80C9B66}"/>
              </a:ext>
            </a:extLst>
          </p:cNvPr>
          <p:cNvSpPr/>
          <p:nvPr userDrawn="1"/>
        </p:nvSpPr>
        <p:spPr>
          <a:xfrm>
            <a:off x="10515445" y="133396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14FF700-FC0D-4D62-A045-34C343EE59C3}"/>
              </a:ext>
            </a:extLst>
          </p:cNvPr>
          <p:cNvSpPr/>
          <p:nvPr userDrawn="1"/>
        </p:nvSpPr>
        <p:spPr>
          <a:xfrm>
            <a:off x="6768070" y="3008570"/>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3B33179-2EBE-481D-A07D-435F373A14CF}"/>
              </a:ext>
            </a:extLst>
          </p:cNvPr>
          <p:cNvSpPr/>
          <p:nvPr userDrawn="1"/>
        </p:nvSpPr>
        <p:spPr>
          <a:xfrm>
            <a:off x="10031090" y="51366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EF4C9F2-8D5F-4C25-9B3C-43A039009E5B}"/>
              </a:ext>
            </a:extLst>
          </p:cNvPr>
          <p:cNvSpPr/>
          <p:nvPr userDrawn="1"/>
        </p:nvSpPr>
        <p:spPr>
          <a:xfrm>
            <a:off x="9579851" y="-2775"/>
            <a:ext cx="854526" cy="681114"/>
          </a:xfrm>
          <a:custGeom>
            <a:avLst/>
            <a:gdLst>
              <a:gd name="connsiteX0" fmla="*/ 0 w 854526"/>
              <a:gd name="connsiteY0" fmla="*/ 0 h 681114"/>
              <a:gd name="connsiteX1" fmla="*/ 854526 w 854526"/>
              <a:gd name="connsiteY1" fmla="*/ 0 h 681114"/>
              <a:gd name="connsiteX2" fmla="*/ 850611 w 854526"/>
              <a:gd name="connsiteY2" fmla="*/ 469809 h 681114"/>
              <a:gd name="connsiteX3" fmla="*/ 427625 w 854526"/>
              <a:gd name="connsiteY3" fmla="*/ 681114 h 681114"/>
              <a:gd name="connsiteX4" fmla="*/ 0 w 854526"/>
              <a:gd name="connsiteY4" fmla="*/ 464793 h 68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526" h="681114">
                <a:moveTo>
                  <a:pt x="0" y="0"/>
                </a:moveTo>
                <a:lnTo>
                  <a:pt x="854526" y="0"/>
                </a:lnTo>
                <a:lnTo>
                  <a:pt x="850611" y="469809"/>
                </a:lnTo>
                <a:lnTo>
                  <a:pt x="427625" y="681114"/>
                </a:lnTo>
                <a:lnTo>
                  <a:pt x="0" y="464793"/>
                </a:lnTo>
                <a:close/>
              </a:path>
            </a:pathLst>
          </a:custGeom>
          <a:solidFill>
            <a:srgbClr val="202192"/>
          </a:solidFill>
          <a:ln w="6218"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F2872CE4-5954-4E05-80D5-30A0D014EF26}"/>
              </a:ext>
            </a:extLst>
          </p:cNvPr>
          <p:cNvSpPr/>
          <p:nvPr userDrawn="1"/>
        </p:nvSpPr>
        <p:spPr>
          <a:xfrm>
            <a:off x="7243026" y="3845000"/>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7966BD0-559E-437E-8F5E-C38DDBDC3622}"/>
              </a:ext>
            </a:extLst>
          </p:cNvPr>
          <p:cNvSpPr/>
          <p:nvPr userDrawn="1"/>
        </p:nvSpPr>
        <p:spPr>
          <a:xfrm>
            <a:off x="6825057" y="468317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486BAD8-DE38-4681-B48C-3A39F8DBA365}"/>
              </a:ext>
            </a:extLst>
          </p:cNvPr>
          <p:cNvSpPr/>
          <p:nvPr userDrawn="1"/>
        </p:nvSpPr>
        <p:spPr>
          <a:xfrm>
            <a:off x="11451040" y="1333965"/>
            <a:ext cx="740961" cy="981720"/>
          </a:xfrm>
          <a:custGeom>
            <a:avLst/>
            <a:gdLst>
              <a:gd name="connsiteX0" fmla="*/ 439727 w 740961"/>
              <a:gd name="connsiteY0" fmla="*/ 0 h 981720"/>
              <a:gd name="connsiteX1" fmla="*/ 740961 w 740961"/>
              <a:gd name="connsiteY1" fmla="*/ 160391 h 981720"/>
              <a:gd name="connsiteX2" fmla="*/ 740961 w 740961"/>
              <a:gd name="connsiteY2" fmla="*/ 825191 h 981720"/>
              <a:gd name="connsiteX3" fmla="*/ 427625 w 740961"/>
              <a:gd name="connsiteY3" fmla="*/ 981720 h 981720"/>
              <a:gd name="connsiteX4" fmla="*/ 0 w 740961"/>
              <a:gd name="connsiteY4" fmla="*/ 765399 h 981720"/>
              <a:gd name="connsiteX5" fmla="*/ 0 w 740961"/>
              <a:gd name="connsiteY5" fmla="*/ 221211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961" h="981720">
                <a:moveTo>
                  <a:pt x="439727" y="0"/>
                </a:moveTo>
                <a:lnTo>
                  <a:pt x="740961" y="160391"/>
                </a:lnTo>
                <a:lnTo>
                  <a:pt x="740961" y="825191"/>
                </a:lnTo>
                <a:lnTo>
                  <a:pt x="427625" y="981720"/>
                </a:lnTo>
                <a:lnTo>
                  <a:pt x="0" y="765399"/>
                </a:lnTo>
                <a:lnTo>
                  <a:pt x="0" y="221211"/>
                </a:lnTo>
                <a:close/>
              </a:path>
            </a:pathLst>
          </a:custGeom>
          <a:solidFill>
            <a:srgbClr val="73CDF4"/>
          </a:solidFill>
          <a:ln w="6218"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6ADD551A-D265-47F5-9D79-EAD8A1FC2212}"/>
              </a:ext>
            </a:extLst>
          </p:cNvPr>
          <p:cNvSpPr/>
          <p:nvPr userDrawn="1"/>
        </p:nvSpPr>
        <p:spPr>
          <a:xfrm>
            <a:off x="7252651" y="552490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2D84AC9-50B0-4088-9CB9-F47403181BA7}"/>
              </a:ext>
            </a:extLst>
          </p:cNvPr>
          <p:cNvSpPr/>
          <p:nvPr userDrawn="1"/>
        </p:nvSpPr>
        <p:spPr>
          <a:xfrm>
            <a:off x="8173100" y="5524901"/>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B31EC242-D9C8-4923-AFD5-DFD18015DF25}"/>
              </a:ext>
            </a:extLst>
          </p:cNvPr>
          <p:cNvSpPr/>
          <p:nvPr userDrawn="1"/>
        </p:nvSpPr>
        <p:spPr>
          <a:xfrm>
            <a:off x="7706037" y="6357516"/>
            <a:ext cx="855188" cy="500485"/>
          </a:xfrm>
          <a:custGeom>
            <a:avLst/>
            <a:gdLst>
              <a:gd name="connsiteX0" fmla="*/ 439727 w 855188"/>
              <a:gd name="connsiteY0" fmla="*/ 0 h 500485"/>
              <a:gd name="connsiteX1" fmla="*/ 855188 w 855188"/>
              <a:gd name="connsiteY1" fmla="*/ 221211 h 500485"/>
              <a:gd name="connsiteX2" fmla="*/ 852861 w 855188"/>
              <a:gd name="connsiteY2" fmla="*/ 500485 h 500485"/>
              <a:gd name="connsiteX3" fmla="*/ 0 w 855188"/>
              <a:gd name="connsiteY3" fmla="*/ 500485 h 500485"/>
              <a:gd name="connsiteX4" fmla="*/ 0 w 855188"/>
              <a:gd name="connsiteY4" fmla="*/ 221211 h 500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0485">
                <a:moveTo>
                  <a:pt x="439727" y="0"/>
                </a:moveTo>
                <a:lnTo>
                  <a:pt x="855188" y="221211"/>
                </a:lnTo>
                <a:lnTo>
                  <a:pt x="852861" y="500485"/>
                </a:lnTo>
                <a:lnTo>
                  <a:pt x="0" y="500485"/>
                </a:lnTo>
                <a:lnTo>
                  <a:pt x="0" y="221211"/>
                </a:lnTo>
                <a:close/>
              </a:path>
            </a:pathLst>
          </a:custGeom>
          <a:solidFill>
            <a:srgbClr val="B6C5EE"/>
          </a:solidFill>
          <a:ln w="6218"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EB9F71A-254B-4D52-B363-C0A75ECA96D7}"/>
              </a:ext>
            </a:extLst>
          </p:cNvPr>
          <p:cNvSpPr/>
          <p:nvPr userDrawn="1"/>
        </p:nvSpPr>
        <p:spPr>
          <a:xfrm>
            <a:off x="8626486" y="6351224"/>
            <a:ext cx="855188" cy="506777"/>
          </a:xfrm>
          <a:custGeom>
            <a:avLst/>
            <a:gdLst>
              <a:gd name="connsiteX0" fmla="*/ 439727 w 855188"/>
              <a:gd name="connsiteY0" fmla="*/ 0 h 506777"/>
              <a:gd name="connsiteX1" fmla="*/ 855188 w 855188"/>
              <a:gd name="connsiteY1" fmla="*/ 221211 h 506777"/>
              <a:gd name="connsiteX2" fmla="*/ 852808 w 855188"/>
              <a:gd name="connsiteY2" fmla="*/ 506777 h 506777"/>
              <a:gd name="connsiteX3" fmla="*/ 0 w 855188"/>
              <a:gd name="connsiteY3" fmla="*/ 506777 h 506777"/>
              <a:gd name="connsiteX4" fmla="*/ 0 w 855188"/>
              <a:gd name="connsiteY4" fmla="*/ 221211 h 5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6777">
                <a:moveTo>
                  <a:pt x="439727" y="0"/>
                </a:moveTo>
                <a:lnTo>
                  <a:pt x="855188" y="221211"/>
                </a:lnTo>
                <a:lnTo>
                  <a:pt x="852808" y="506777"/>
                </a:lnTo>
                <a:lnTo>
                  <a:pt x="0" y="506777"/>
                </a:lnTo>
                <a:lnTo>
                  <a:pt x="0" y="221211"/>
                </a:lnTo>
                <a:close/>
              </a:path>
            </a:pathLst>
          </a:custGeom>
          <a:solidFill>
            <a:srgbClr val="73CDF4"/>
          </a:solidFill>
          <a:ln w="6218"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1E218E9C-1291-4C5F-98A9-EB57C5B368AA}"/>
              </a:ext>
            </a:extLst>
          </p:cNvPr>
          <p:cNvSpPr/>
          <p:nvPr userDrawn="1"/>
        </p:nvSpPr>
        <p:spPr>
          <a:xfrm>
            <a:off x="9546935" y="6367140"/>
            <a:ext cx="855188" cy="490860"/>
          </a:xfrm>
          <a:custGeom>
            <a:avLst/>
            <a:gdLst>
              <a:gd name="connsiteX0" fmla="*/ 439727 w 855188"/>
              <a:gd name="connsiteY0" fmla="*/ 0 h 490860"/>
              <a:gd name="connsiteX1" fmla="*/ 855188 w 855188"/>
              <a:gd name="connsiteY1" fmla="*/ 221211 h 490860"/>
              <a:gd name="connsiteX2" fmla="*/ 852941 w 855188"/>
              <a:gd name="connsiteY2" fmla="*/ 490860 h 490860"/>
              <a:gd name="connsiteX3" fmla="*/ 0 w 855188"/>
              <a:gd name="connsiteY3" fmla="*/ 490860 h 490860"/>
              <a:gd name="connsiteX4" fmla="*/ 0 w 855188"/>
              <a:gd name="connsiteY4" fmla="*/ 221211 h 49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490860">
                <a:moveTo>
                  <a:pt x="439727" y="0"/>
                </a:moveTo>
                <a:lnTo>
                  <a:pt x="855188" y="221211"/>
                </a:lnTo>
                <a:lnTo>
                  <a:pt x="852941" y="490860"/>
                </a:lnTo>
                <a:lnTo>
                  <a:pt x="0" y="490860"/>
                </a:lnTo>
                <a:lnTo>
                  <a:pt x="0" y="221211"/>
                </a:lnTo>
                <a:close/>
              </a:path>
            </a:pathLst>
          </a:custGeom>
          <a:solidFill>
            <a:srgbClr val="B6C5EE"/>
          </a:solidFill>
          <a:ln w="6218"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05AF648A-4BF7-4F91-9873-44723D668A40}"/>
              </a:ext>
            </a:extLst>
          </p:cNvPr>
          <p:cNvSpPr/>
          <p:nvPr userDrawn="1"/>
        </p:nvSpPr>
        <p:spPr>
          <a:xfrm>
            <a:off x="10026524" y="552403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FB3F0254-CB27-4424-99C8-5D017646EA18}"/>
              </a:ext>
            </a:extLst>
          </p:cNvPr>
          <p:cNvSpPr/>
          <p:nvPr userDrawn="1"/>
        </p:nvSpPr>
        <p:spPr>
          <a:xfrm>
            <a:off x="10479910" y="6351223"/>
            <a:ext cx="855188" cy="506777"/>
          </a:xfrm>
          <a:custGeom>
            <a:avLst/>
            <a:gdLst>
              <a:gd name="connsiteX0" fmla="*/ 439727 w 855188"/>
              <a:gd name="connsiteY0" fmla="*/ 0 h 506777"/>
              <a:gd name="connsiteX1" fmla="*/ 855188 w 855188"/>
              <a:gd name="connsiteY1" fmla="*/ 221211 h 506777"/>
              <a:gd name="connsiteX2" fmla="*/ 852808 w 855188"/>
              <a:gd name="connsiteY2" fmla="*/ 506777 h 506777"/>
              <a:gd name="connsiteX3" fmla="*/ 0 w 855188"/>
              <a:gd name="connsiteY3" fmla="*/ 506777 h 506777"/>
              <a:gd name="connsiteX4" fmla="*/ 0 w 855188"/>
              <a:gd name="connsiteY4" fmla="*/ 221211 h 5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6777">
                <a:moveTo>
                  <a:pt x="439727" y="0"/>
                </a:moveTo>
                <a:lnTo>
                  <a:pt x="855188" y="221211"/>
                </a:lnTo>
                <a:lnTo>
                  <a:pt x="852808" y="506777"/>
                </a:lnTo>
                <a:lnTo>
                  <a:pt x="0" y="506777"/>
                </a:lnTo>
                <a:lnTo>
                  <a:pt x="0" y="221211"/>
                </a:lnTo>
                <a:close/>
              </a:path>
            </a:pathLst>
          </a:custGeom>
          <a:solidFill>
            <a:srgbClr val="202192"/>
          </a:solidFill>
          <a:ln w="6218"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5EAA76B9-A02A-428F-BAAF-F0DB0090BDF7}"/>
              </a:ext>
            </a:extLst>
          </p:cNvPr>
          <p:cNvSpPr/>
          <p:nvPr userDrawn="1"/>
        </p:nvSpPr>
        <p:spPr>
          <a:xfrm>
            <a:off x="11412886" y="6367140"/>
            <a:ext cx="779115" cy="490860"/>
          </a:xfrm>
          <a:custGeom>
            <a:avLst/>
            <a:gdLst>
              <a:gd name="connsiteX0" fmla="*/ 439727 w 779115"/>
              <a:gd name="connsiteY0" fmla="*/ 0 h 490860"/>
              <a:gd name="connsiteX1" fmla="*/ 779115 w 779115"/>
              <a:gd name="connsiteY1" fmla="*/ 180706 h 490860"/>
              <a:gd name="connsiteX2" fmla="*/ 779115 w 779115"/>
              <a:gd name="connsiteY2" fmla="*/ 490860 h 490860"/>
              <a:gd name="connsiteX3" fmla="*/ 0 w 779115"/>
              <a:gd name="connsiteY3" fmla="*/ 490860 h 490860"/>
              <a:gd name="connsiteX4" fmla="*/ 0 w 779115"/>
              <a:gd name="connsiteY4" fmla="*/ 221211 h 49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15" h="490860">
                <a:moveTo>
                  <a:pt x="439727" y="0"/>
                </a:moveTo>
                <a:lnTo>
                  <a:pt x="779115" y="180706"/>
                </a:lnTo>
                <a:lnTo>
                  <a:pt x="779115" y="490860"/>
                </a:lnTo>
                <a:lnTo>
                  <a:pt x="0" y="490860"/>
                </a:lnTo>
                <a:lnTo>
                  <a:pt x="0" y="221211"/>
                </a:lnTo>
                <a:close/>
              </a:path>
            </a:pathLst>
          </a:custGeom>
          <a:solidFill>
            <a:srgbClr val="B6C5EE"/>
          </a:solidFill>
          <a:ln w="6218"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9D89CCDF-5339-4E38-A96A-F2FAD84D1289}"/>
              </a:ext>
            </a:extLst>
          </p:cNvPr>
          <p:cNvSpPr/>
          <p:nvPr userDrawn="1"/>
        </p:nvSpPr>
        <p:spPr>
          <a:xfrm>
            <a:off x="10983242" y="2161152"/>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Tree>
    <p:extLst>
      <p:ext uri="{BB962C8B-B14F-4D97-AF65-F5344CB8AC3E}">
        <p14:creationId xmlns:p14="http://schemas.microsoft.com/office/powerpoint/2010/main" val="22365163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1985775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806811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4692988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754927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87965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313104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4063978"/>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0561870"/>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018034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1082879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728635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4890423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044253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4406106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0553446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5637791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58166657"/>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67487188"/>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06966064"/>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9011903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0" name="Picture 9">
            <a:extLst>
              <a:ext uri="{FF2B5EF4-FFF2-40B4-BE49-F238E27FC236}">
                <a16:creationId xmlns:a16="http://schemas.microsoft.com/office/drawing/2014/main" id="{A3C219F0-32DC-4F03-A9C5-0B714A622363}"/>
              </a:ext>
            </a:extLst>
          </p:cNvPr>
          <p:cNvPicPr>
            <a:picLocks noChangeAspect="1"/>
          </p:cNvPicPr>
          <p:nvPr userDrawn="1"/>
        </p:nvPicPr>
        <p:blipFill>
          <a:blip r:embed="rId3"/>
          <a:stretch>
            <a:fillRect/>
          </a:stretch>
        </p:blipFill>
        <p:spPr>
          <a:xfrm>
            <a:off x="6319829" y="968916"/>
            <a:ext cx="4886342" cy="4920168"/>
          </a:xfrm>
          <a:prstGeom prst="rect">
            <a:avLst/>
          </a:prstGeom>
        </p:spPr>
      </p:pic>
    </p:spTree>
    <p:extLst>
      <p:ext uri="{BB962C8B-B14F-4D97-AF65-F5344CB8AC3E}">
        <p14:creationId xmlns:p14="http://schemas.microsoft.com/office/powerpoint/2010/main" val="17494703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4196514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8889862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3143119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07023877"/>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8439327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5591520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8813103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4702354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1259063" y="2101837"/>
            <a:ext cx="1950240" cy="195024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8263"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5120880" y="2101837"/>
            <a:ext cx="1950240" cy="195024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450080"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8982697" y="2101837"/>
            <a:ext cx="1950240" cy="195024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8311897"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3816251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8444493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7" name="Picture 6">
            <a:extLst>
              <a:ext uri="{FF2B5EF4-FFF2-40B4-BE49-F238E27FC236}">
                <a16:creationId xmlns:a16="http://schemas.microsoft.com/office/drawing/2014/main" id="{33165D52-B464-459C-BA55-BCD041818082}"/>
              </a:ext>
            </a:extLst>
          </p:cNvPr>
          <p:cNvPicPr>
            <a:picLocks noChangeAspect="1"/>
          </p:cNvPicPr>
          <p:nvPr userDrawn="1"/>
        </p:nvPicPr>
        <p:blipFill>
          <a:blip r:embed="rId3"/>
          <a:stretch>
            <a:fillRect/>
          </a:stretch>
        </p:blipFill>
        <p:spPr>
          <a:xfrm>
            <a:off x="6319829" y="968916"/>
            <a:ext cx="4886342" cy="4920168"/>
          </a:xfrm>
          <a:prstGeom prst="rect">
            <a:avLst/>
          </a:prstGeom>
        </p:spPr>
      </p:pic>
    </p:spTree>
    <p:extLst>
      <p:ext uri="{BB962C8B-B14F-4D97-AF65-F5344CB8AC3E}">
        <p14:creationId xmlns:p14="http://schemas.microsoft.com/office/powerpoint/2010/main" val="25796375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5978122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19921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751007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31577053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3052511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67566026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7286252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9614365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827344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243A5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3344929"/>
            <a:ext cx="9144000" cy="609398"/>
          </a:xfrm>
          <a:noFill/>
        </p:spPr>
        <p:txBody>
          <a:bodyPr lIns="0" tIns="0" rIns="0" bIns="0" anchor="b" anchorCtr="0">
            <a:spAutoFit/>
          </a:bodyPr>
          <a:lstStyle>
            <a:lvl1pPr algn="ctr" defTabSz="932742" rtl="0" eaLnBrk="1" latinLnBrk="0" hangingPunct="1">
              <a:lnSpc>
                <a:spcPct val="90000"/>
              </a:lnSpc>
              <a:spcBef>
                <a:spcPct val="0"/>
              </a:spcBef>
              <a:buNone/>
              <a:defRPr lang="en-US" sz="44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6" name="Text Placeholder 2">
            <a:extLst>
              <a:ext uri="{FF2B5EF4-FFF2-40B4-BE49-F238E27FC236}">
                <a16:creationId xmlns:a16="http://schemas.microsoft.com/office/drawing/2014/main" id="{BD78B980-B29B-42C2-AAC5-862847DDC82C}"/>
              </a:ext>
            </a:extLst>
          </p:cNvPr>
          <p:cNvSpPr txBox="1">
            <a:spLocks/>
          </p:cNvSpPr>
          <p:nvPr userDrawn="1"/>
        </p:nvSpPr>
        <p:spPr>
          <a:xfrm>
            <a:off x="5469446" y="1993173"/>
            <a:ext cx="1253109" cy="461665"/>
          </a:xfrm>
          <a:prstGeom prst="rect">
            <a:avLst/>
          </a:prstGeom>
          <a:noFill/>
          <a:ln w="19050">
            <a:gradFill>
              <a:gsLst>
                <a:gs pos="0">
                  <a:srgbClr val="9BF00B"/>
                </a:gs>
                <a:gs pos="100000">
                  <a:srgbClr val="0078D4"/>
                </a:gs>
                <a:gs pos="51000">
                  <a:srgbClr val="50E6FF"/>
                </a:gs>
              </a:gsLst>
              <a:lin ang="0" scaled="0"/>
            </a:gradFill>
          </a:ln>
        </p:spPr>
        <p:txBody>
          <a:bodyPr tIns="91440" bIns="91440" anchor="ctr" anchorCtr="1">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300" normalizeH="0" baseline="0" noProof="0">
                <a:ln>
                  <a:noFill/>
                </a:ln>
                <a:solidFill>
                  <a:srgbClr val="FFFFFF"/>
                </a:solidFill>
                <a:effectLst/>
                <a:uLnTx/>
                <a:uFillTx/>
                <a:latin typeface="Segoe UI Semibold"/>
                <a:ea typeface="+mn-ea"/>
                <a:cs typeface="Segoe UI" panose="020B0502040204020203" pitchFamily="34" charset="0"/>
              </a:rPr>
              <a:t>DEMO</a:t>
            </a:r>
          </a:p>
        </p:txBody>
      </p:sp>
    </p:spTree>
    <p:extLst>
      <p:ext uri="{BB962C8B-B14F-4D97-AF65-F5344CB8AC3E}">
        <p14:creationId xmlns:p14="http://schemas.microsoft.com/office/powerpoint/2010/main" val="23773852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2.70833E-6 2.59259E-6 L -2.70833E-6 0.03773 " pathEditMode="relative" rAng="0" ptsTypes="AA">
                                      <p:cBhvr>
                                        <p:cTn id="9" dur="750" spd="-100000" fill="hold"/>
                                        <p:tgtEl>
                                          <p:spTgt spid="6"/>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0" name="Picture 9">
            <a:extLst>
              <a:ext uri="{FF2B5EF4-FFF2-40B4-BE49-F238E27FC236}">
                <a16:creationId xmlns:a16="http://schemas.microsoft.com/office/drawing/2014/main" id="{2BAD583F-63D4-44EB-B40F-8B2CEB88C7CC}"/>
              </a:ext>
            </a:extLst>
          </p:cNvPr>
          <p:cNvPicPr>
            <a:picLocks noChangeAspect="1"/>
          </p:cNvPicPr>
          <p:nvPr userDrawn="1"/>
        </p:nvPicPr>
        <p:blipFill>
          <a:blip r:embed="rId3"/>
          <a:stretch>
            <a:fillRect/>
          </a:stretch>
        </p:blipFill>
        <p:spPr>
          <a:xfrm>
            <a:off x="6319829" y="968916"/>
            <a:ext cx="4886342" cy="4920168"/>
          </a:xfrm>
          <a:prstGeom prst="rect">
            <a:avLst/>
          </a:prstGeom>
        </p:spPr>
      </p:pic>
    </p:spTree>
    <p:extLst>
      <p:ext uri="{BB962C8B-B14F-4D97-AF65-F5344CB8AC3E}">
        <p14:creationId xmlns:p14="http://schemas.microsoft.com/office/powerpoint/2010/main" val="150814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3872438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949199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79197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343854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de R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p:nvPr>
        </p:nvSpPr>
        <p:spPr>
          <a:xfrm>
            <a:off x="588263" y="457200"/>
            <a:ext cx="4925125" cy="553998"/>
          </a:xfrm>
        </p:spPr>
        <p:txBody>
          <a:bodyPr/>
          <a:lstStyle>
            <a:lvl1pPr>
              <a:defRPr>
                <a:solidFill>
                  <a:schemeClr val="tx1"/>
                </a:solidFill>
              </a:defRPr>
            </a:lvl1pPr>
          </a:lstStyle>
          <a:p>
            <a:r>
              <a:rPr lang="en-US"/>
              <a:t>Click to edit Master title style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791201" y="0"/>
            <a:ext cx="6398234"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791201" y="0"/>
            <a:ext cx="3166532" cy="492314"/>
          </a:xfrm>
          <a:solidFill>
            <a:schemeClr val="bg1">
              <a:lumMod val="50000"/>
            </a:schemeClr>
          </a:solidFill>
        </p:spPr>
        <p:txBody>
          <a:bodyPr lIns="182880"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935133" y="709187"/>
            <a:ext cx="6112934" cy="369332"/>
          </a:xfrm>
        </p:spPr>
        <p:txBody>
          <a:bodyPr/>
          <a:lstStyle>
            <a:lvl1pPr marL="0" indent="0">
              <a:buNone/>
              <a:tabLst/>
              <a:defRPr sz="2400">
                <a:solidFill>
                  <a:schemeClr val="bg1"/>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48249565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de Left">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1" y="0"/>
            <a:ext cx="6095983"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p:nvPr>
        </p:nvSpPr>
        <p:spPr>
          <a:xfrm>
            <a:off x="6680183" y="457200"/>
            <a:ext cx="4926600" cy="553998"/>
          </a:xfrm>
        </p:spPr>
        <p:txBody>
          <a:bodyPr/>
          <a:lstStyle>
            <a:lvl1pPr>
              <a:defRPr>
                <a:solidFill>
                  <a:schemeClr val="tx1"/>
                </a:solidFill>
              </a:defRPr>
            </a:lvl1pPr>
          </a:lstStyle>
          <a:p>
            <a:r>
              <a:rPr lang="en-US"/>
              <a:t>Click to edit Master title style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200" y="706011"/>
            <a:ext cx="4922486"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6684965" y="1336675"/>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61022728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3">
          <p15:clr>
            <a:srgbClr val="5ACBF0"/>
          </p15:clr>
        </p15:guide>
        <p15:guide id="4" orient="horz" pos="839">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1648055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56731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506155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F74F9-A052-4B8D-AA58-E0E8DED9DD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BFFD56-B83A-4048-8DDA-6082768A34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37BB14-6890-43BE-8256-1902F09E6F03}"/>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F9EC3561-3864-426D-91D0-EAB1FDF203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8B52C7-AFC6-4874-A3F6-D23E3BE25678}"/>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2893027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0640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825180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6563435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297306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23687523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0"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4505986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875002"/>
            <a:ext cx="4161981" cy="1107996"/>
          </a:xfrm>
        </p:spPr>
        <p:txBody>
          <a:bodyPr wrap="square" rIns="0" anchor="ctr" anchorCtr="0">
            <a:spAutoFit/>
          </a:bodyPr>
          <a:lstStyle>
            <a:lvl1pPr>
              <a:lnSpc>
                <a:spcPct val="100000"/>
              </a:lnSpc>
              <a:defRPr sz="3600" b="0"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3450810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95860765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pic>
        <p:nvPicPr>
          <p:cNvPr id="8" name="Picture 7">
            <a:extLst>
              <a:ext uri="{FF2B5EF4-FFF2-40B4-BE49-F238E27FC236}">
                <a16:creationId xmlns:a16="http://schemas.microsoft.com/office/drawing/2014/main" id="{5F53BF71-68F2-4D0C-8356-40F7E9BEC793}"/>
              </a:ext>
            </a:extLst>
          </p:cNvPr>
          <p:cNvPicPr>
            <a:picLocks noChangeAspect="1"/>
          </p:cNvPicPr>
          <p:nvPr userDrawn="1"/>
        </p:nvPicPr>
        <p:blipFill>
          <a:blip r:embed="rId2"/>
          <a:stretch>
            <a:fillRect/>
          </a:stretch>
        </p:blipFill>
        <p:spPr>
          <a:xfrm>
            <a:off x="9729216" y="4375850"/>
            <a:ext cx="1880172" cy="1893188"/>
          </a:xfrm>
          <a:prstGeom prst="rect">
            <a:avLst/>
          </a:prstGeom>
        </p:spPr>
      </p:pic>
    </p:spTree>
    <p:extLst>
      <p:ext uri="{BB962C8B-B14F-4D97-AF65-F5344CB8AC3E}">
        <p14:creationId xmlns:p14="http://schemas.microsoft.com/office/powerpoint/2010/main" val="18028177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5094337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C13CA-B821-4E99-84D6-258FF0192E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2CF7C0-FABC-4F03-9A11-4DF5A7CEE0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344042-D0D3-4437-BA36-22B4027B0B5E}"/>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C3DF09E7-E493-40A3-8670-7EB870CF73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50F609-B541-43BE-BEE0-2CF9BF1D185B}"/>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12343497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pic>
        <p:nvPicPr>
          <p:cNvPr id="4" name="Picture 3">
            <a:extLst>
              <a:ext uri="{FF2B5EF4-FFF2-40B4-BE49-F238E27FC236}">
                <a16:creationId xmlns:a16="http://schemas.microsoft.com/office/drawing/2014/main" id="{D67D9AEA-F7FD-4BEC-ACC7-737B99845C92}"/>
              </a:ext>
            </a:extLst>
          </p:cNvPr>
          <p:cNvPicPr>
            <a:picLocks noChangeAspect="1"/>
          </p:cNvPicPr>
          <p:nvPr userDrawn="1"/>
        </p:nvPicPr>
        <p:blipFill>
          <a:blip r:embed="rId2"/>
          <a:stretch>
            <a:fillRect/>
          </a:stretch>
        </p:blipFill>
        <p:spPr>
          <a:xfrm>
            <a:off x="9729216" y="4375850"/>
            <a:ext cx="1880172" cy="1893188"/>
          </a:xfrm>
          <a:prstGeom prst="rect">
            <a:avLst/>
          </a:prstGeom>
        </p:spPr>
      </p:pic>
    </p:spTree>
    <p:extLst>
      <p:ext uri="{BB962C8B-B14F-4D97-AF65-F5344CB8AC3E}">
        <p14:creationId xmlns:p14="http://schemas.microsoft.com/office/powerpoint/2010/main" val="112516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24637928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4" name="Picture 3">
            <a:extLst>
              <a:ext uri="{FF2B5EF4-FFF2-40B4-BE49-F238E27FC236}">
                <a16:creationId xmlns:a16="http://schemas.microsoft.com/office/drawing/2014/main" id="{B486CCB5-44C0-4DAF-9342-568D7AA28518}"/>
              </a:ext>
            </a:extLst>
          </p:cNvPr>
          <p:cNvPicPr>
            <a:picLocks noChangeAspect="1"/>
          </p:cNvPicPr>
          <p:nvPr userDrawn="1"/>
        </p:nvPicPr>
        <p:blipFill>
          <a:blip r:embed="rId2"/>
          <a:stretch>
            <a:fillRect/>
          </a:stretch>
        </p:blipFill>
        <p:spPr>
          <a:xfrm>
            <a:off x="9729216" y="4375850"/>
            <a:ext cx="1880172" cy="1893188"/>
          </a:xfrm>
          <a:prstGeom prst="rect">
            <a:avLst/>
          </a:prstGeom>
        </p:spPr>
      </p:pic>
    </p:spTree>
    <p:extLst>
      <p:ext uri="{BB962C8B-B14F-4D97-AF65-F5344CB8AC3E}">
        <p14:creationId xmlns:p14="http://schemas.microsoft.com/office/powerpoint/2010/main" val="13474938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07088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699512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49568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450960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22348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0309503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222583"/>
            <a:ext cx="11336039" cy="758022"/>
          </a:xfrm>
          <a:prstGeom prst="rect">
            <a:avLst/>
          </a:prstGeom>
        </p:spPr>
        <p:txBody>
          <a:bodyPr vert="horz" wrap="square" lIns="0" tIns="164592" rIns="0" bIns="0" rtlCol="0" anchor="t">
            <a:noAutofit/>
          </a:bodyPr>
          <a:lstStyle>
            <a:lvl1pPr>
              <a:defRPr>
                <a:solidFill>
                  <a:schemeClr val="tx2"/>
                </a:solidFill>
              </a:defRPr>
            </a:lvl1pPr>
          </a:lstStyle>
          <a:p>
            <a:r>
              <a:rPr lang="en-US"/>
              <a:t>Title</a:t>
            </a:r>
          </a:p>
        </p:txBody>
      </p:sp>
      <p:grpSp>
        <p:nvGrpSpPr>
          <p:cNvPr id="7" name="Group 6">
            <a:extLst>
              <a:ext uri="{FF2B5EF4-FFF2-40B4-BE49-F238E27FC236}">
                <a16:creationId xmlns:a16="http://schemas.microsoft.com/office/drawing/2014/main" id="{D93F0F27-6B90-4485-A3C5-1C1E05E189E8}"/>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AE9C5276-7B68-429C-9DA6-E4F27E0CA047}"/>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F2F457BA-782B-49BA-97AD-00B8135A75A7}"/>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13618747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6B19-F457-40FB-8997-49892EE350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B32F0F-01DC-466F-906A-D4108924E9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1C188A-ABF3-495A-A801-15B3E3EFE06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1111D2-EBEE-4BE7-AFE0-DC82154DCB6A}"/>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6" name="Footer Placeholder 5">
            <a:extLst>
              <a:ext uri="{FF2B5EF4-FFF2-40B4-BE49-F238E27FC236}">
                <a16:creationId xmlns:a16="http://schemas.microsoft.com/office/drawing/2014/main" id="{19BE016E-2298-41FF-BA53-BE41940836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A03EB1-84B7-41E6-B8E9-A477C83F4F8D}"/>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36719798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Title &amp; body with bullets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120573"/>
            <a:ext cx="11339774" cy="1106487"/>
          </a:xfrm>
        </p:spPr>
        <p:txBody>
          <a:bodyPr wrap="square" lIns="0" tIns="0" rIns="0" bIns="0">
            <a:spAutoFit/>
          </a:bodyPr>
          <a:lstStyle>
            <a:lvl1pPr marL="280121" indent="-280121">
              <a:lnSpc>
                <a:spcPct val="100000"/>
              </a:lnSpc>
              <a:spcBef>
                <a:spcPts val="0"/>
              </a:spcBef>
              <a:spcAft>
                <a:spcPts val="1372"/>
              </a:spcAft>
              <a:buFont typeface="Arial" panose="020B0604020202020204" pitchFamily="34" charset="0"/>
              <a:buChar char="•"/>
              <a:defRPr sz="1765" b="0" i="0">
                <a:solidFill>
                  <a:srgbClr val="000000"/>
                </a:solidFill>
                <a:latin typeface="+mj-lt"/>
              </a:defRPr>
            </a:lvl1pPr>
            <a:lvl2pPr marL="504217" indent="-280121">
              <a:lnSpc>
                <a:spcPct val="100000"/>
              </a:lnSpc>
              <a:spcBef>
                <a:spcPts val="0"/>
              </a:spcBef>
              <a:spcAft>
                <a:spcPts val="1372"/>
              </a:spcAft>
              <a:buFont typeface="Arial" panose="020B0604020202020204" pitchFamily="34" charset="0"/>
              <a:buChar char="•"/>
              <a:defRPr sz="1765">
                <a:solidFill>
                  <a:srgbClr val="000000"/>
                </a:solidFill>
              </a:defRPr>
            </a:lvl2pPr>
            <a:lvl3pPr marL="728314" indent="-280121">
              <a:lnSpc>
                <a:spcPct val="100000"/>
              </a:lnSpc>
              <a:spcBef>
                <a:spcPts val="0"/>
              </a:spcBef>
              <a:spcAft>
                <a:spcPts val="1372"/>
              </a:spcAft>
              <a:buFont typeface="Arial" panose="020B0604020202020204" pitchFamily="34" charset="0"/>
              <a:buChar char="•"/>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a:t>
            </a:r>
            <a:r>
              <a:rPr lang="en-US" err="1"/>
              <a:t>Semibold</a:t>
            </a:r>
            <a:r>
              <a:rPr lang="en-US"/>
              <a:t> 18pt</a:t>
            </a:r>
          </a:p>
          <a:p>
            <a:pPr lvl="1"/>
            <a:r>
              <a:rPr lang="en-US"/>
              <a:t>Second level Segoe UI 18pt</a:t>
            </a:r>
          </a:p>
          <a:p>
            <a:pPr lvl="2"/>
            <a:r>
              <a:rPr lang="en-US"/>
              <a:t>Third level Segoe UI 14pt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2583"/>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Heading Segoe UI </a:t>
            </a:r>
            <a:r>
              <a:rPr lang="en-US" err="1"/>
              <a:t>Semibold</a:t>
            </a:r>
            <a:r>
              <a:rPr lang="en-US"/>
              <a:t> 36pt (with bullets)</a:t>
            </a:r>
          </a:p>
        </p:txBody>
      </p:sp>
      <p:grpSp>
        <p:nvGrpSpPr>
          <p:cNvPr id="7" name="Group 6">
            <a:extLst>
              <a:ext uri="{FF2B5EF4-FFF2-40B4-BE49-F238E27FC236}">
                <a16:creationId xmlns:a16="http://schemas.microsoft.com/office/drawing/2014/main" id="{4B26EB38-B802-47F3-8575-888FC1AA6B67}"/>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E0F140AB-64C1-48AA-A79D-6818AEB0D90E}"/>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D3818870-6D91-4EAA-9132-2E15E4E80F8B}"/>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16406444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694725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resentation title slide blue photo">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1978148-DDB8-4B1B-91B8-28130218C585}"/>
              </a:ext>
            </a:extLst>
          </p:cNvPr>
          <p:cNvGrpSpPr/>
          <p:nvPr/>
        </p:nvGrpSpPr>
        <p:grpSpPr>
          <a:xfrm>
            <a:off x="0" y="-1"/>
            <a:ext cx="12192000" cy="6858001"/>
            <a:chOff x="0" y="-1"/>
            <a:chExt cx="12436475" cy="6994526"/>
          </a:xfrm>
        </p:grpSpPr>
        <p:pic>
          <p:nvPicPr>
            <p:cNvPr id="6" name="Picture 5">
              <a:extLst>
                <a:ext uri="{FF2B5EF4-FFF2-40B4-BE49-F238E27FC236}">
                  <a16:creationId xmlns:a16="http://schemas.microsoft.com/office/drawing/2014/main" id="{18D04DB2-79EC-4907-BD28-E17FB4AFB5A0}"/>
                </a:ext>
              </a:extLst>
            </p:cNvPr>
            <p:cNvPicPr>
              <a:picLocks noChangeAspect="1"/>
            </p:cNvPicPr>
            <p:nvPr userDrawn="1"/>
          </p:nvPicPr>
          <p:blipFill rotWithShape="1">
            <a:blip r:embed="rId2"/>
            <a:srcRect l="11427" r="6399"/>
            <a:stretch/>
          </p:blipFill>
          <p:spPr>
            <a:xfrm>
              <a:off x="2249423" y="0"/>
              <a:ext cx="10187052" cy="6994525"/>
            </a:xfrm>
            <a:prstGeom prst="rect">
              <a:avLst/>
            </a:prstGeom>
          </p:spPr>
        </p:pic>
        <p:sp>
          <p:nvSpPr>
            <p:cNvPr id="2" name="Rectangle 1">
              <a:extLst>
                <a:ext uri="{FF2B5EF4-FFF2-40B4-BE49-F238E27FC236}">
                  <a16:creationId xmlns:a16="http://schemas.microsoft.com/office/drawing/2014/main" id="{E9454DF9-A0C8-42EE-B1B3-2A57EC8ACE0B}"/>
                </a:ext>
              </a:extLst>
            </p:cNvPr>
            <p:cNvSpPr/>
            <p:nvPr userDrawn="1"/>
          </p:nvSpPr>
          <p:spPr bwMode="auto">
            <a:xfrm>
              <a:off x="0" y="-1"/>
              <a:ext cx="2408238" cy="6994525"/>
            </a:xfrm>
            <a:prstGeom prst="rect">
              <a:avLst/>
            </a:prstGeom>
            <a:solidFill>
              <a:srgbClr val="E2E3E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a:extLst>
              <a:ext uri="{FF2B5EF4-FFF2-40B4-BE49-F238E27FC236}">
                <a16:creationId xmlns:a16="http://schemas.microsoft.com/office/drawing/2014/main" id="{13532A61-7338-495C-8787-A222781205FF}"/>
              </a:ext>
            </a:extLst>
          </p:cNvPr>
          <p:cNvSpPr/>
          <p:nvPr/>
        </p:nvSpPr>
        <p:spPr bwMode="auto">
          <a:xfrm>
            <a:off x="426424" y="2128263"/>
            <a:ext cx="7477989" cy="358620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lvl="0"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
        <p:nvSpPr>
          <p:cNvPr id="14" name="Title 1">
            <a:extLst>
              <a:ext uri="{FF2B5EF4-FFF2-40B4-BE49-F238E27FC236}">
                <a16:creationId xmlns:a16="http://schemas.microsoft.com/office/drawing/2014/main" id="{C12028E2-C5DC-4CA9-88C9-D5024B2AD46E}"/>
              </a:ext>
            </a:extLst>
          </p:cNvPr>
          <p:cNvSpPr>
            <a:spLocks noGrp="1"/>
          </p:cNvSpPr>
          <p:nvPr>
            <p:ph type="title" hasCustomPrompt="1"/>
          </p:nvPr>
        </p:nvSpPr>
        <p:spPr>
          <a:xfrm>
            <a:off x="648974" y="2540313"/>
            <a:ext cx="7028471" cy="1793104"/>
          </a:xfrm>
          <a:noFill/>
        </p:spPr>
        <p:txBody>
          <a:bodyPr lIns="0" tIns="0" rIns="0" bIns="182880" anchor="b" anchorCtr="0"/>
          <a:lstStyle>
            <a:lvl1pPr>
              <a:defRPr sz="5294" strike="noStrike" spc="-147" baseline="0">
                <a:solidFill>
                  <a:schemeClr val="bg2"/>
                </a:solidFill>
                <a:latin typeface="+mj-lt"/>
              </a:defRPr>
            </a:lvl1pPr>
          </a:lstStyle>
          <a:p>
            <a:r>
              <a:rPr lang="en-US"/>
              <a:t>Azure presentation</a:t>
            </a:r>
            <a:br>
              <a:rPr lang="en-US"/>
            </a:br>
            <a:r>
              <a:rPr lang="en-US"/>
              <a:t>title or event name</a:t>
            </a:r>
          </a:p>
        </p:txBody>
      </p:sp>
      <p:sp>
        <p:nvSpPr>
          <p:cNvPr id="15" name="Text Placeholder 4">
            <a:extLst>
              <a:ext uri="{FF2B5EF4-FFF2-40B4-BE49-F238E27FC236}">
                <a16:creationId xmlns:a16="http://schemas.microsoft.com/office/drawing/2014/main" id="{6EFA9DF5-3A2A-422C-B2A6-A700C5CFD6E7}"/>
              </a:ext>
            </a:extLst>
          </p:cNvPr>
          <p:cNvSpPr>
            <a:spLocks noGrp="1"/>
          </p:cNvSpPr>
          <p:nvPr>
            <p:ph type="body" sz="quarter" idx="12" hasCustomPrompt="1"/>
          </p:nvPr>
        </p:nvSpPr>
        <p:spPr>
          <a:xfrm>
            <a:off x="648975" y="4342824"/>
            <a:ext cx="6107853" cy="945435"/>
          </a:xfrm>
          <a:noFill/>
        </p:spPr>
        <p:txBody>
          <a:bodyPr lIns="0" tIns="0" rIns="0" bIns="0">
            <a:noAutofit/>
          </a:bodyPr>
          <a:lstStyle>
            <a:lvl1pPr marL="0" indent="0">
              <a:lnSpc>
                <a:spcPct val="100000"/>
              </a:lnSpc>
              <a:spcBef>
                <a:spcPts val="0"/>
              </a:spcBef>
              <a:spcAft>
                <a:spcPts val="0"/>
              </a:spcAft>
              <a:buNone/>
              <a:defRPr sz="1765" spc="0" baseline="0">
                <a:solidFill>
                  <a:schemeClr val="bg2"/>
                </a:solidFill>
                <a:latin typeface="+mn-lt"/>
              </a:defRPr>
            </a:lvl1pPr>
          </a:lstStyle>
          <a:p>
            <a:pPr lvl="0"/>
            <a:r>
              <a:rPr lang="en-US"/>
              <a:t>Author name</a:t>
            </a:r>
          </a:p>
          <a:p>
            <a:pPr lvl="0"/>
            <a:r>
              <a:rPr lang="en-US"/>
              <a:t>Date</a:t>
            </a:r>
          </a:p>
        </p:txBody>
      </p:sp>
      <p:sp>
        <p:nvSpPr>
          <p:cNvPr id="9" name="Freeform: Shape 8">
            <a:extLst>
              <a:ext uri="{FF2B5EF4-FFF2-40B4-BE49-F238E27FC236}">
                <a16:creationId xmlns:a16="http://schemas.microsoft.com/office/drawing/2014/main" id="{D562FC58-241D-49FF-B627-53CA162710C1}"/>
              </a:ext>
            </a:extLst>
          </p:cNvPr>
          <p:cNvSpPr/>
          <p:nvPr/>
        </p:nvSpPr>
        <p:spPr bwMode="auto">
          <a:xfrm>
            <a:off x="11303093" y="438569"/>
            <a:ext cx="460226" cy="126324"/>
          </a:xfrm>
          <a:custGeom>
            <a:avLst/>
            <a:gdLst/>
            <a:ahLst/>
            <a:cxnLst/>
            <a:rect l="l" t="t" r="r" b="b"/>
            <a:pathLst>
              <a:path w="469455" h="128839">
                <a:moveTo>
                  <a:pt x="430309" y="49220"/>
                </a:moveTo>
                <a:cubicBezTo>
                  <a:pt x="424418" y="49220"/>
                  <a:pt x="419425" y="51371"/>
                  <a:pt x="415331" y="55671"/>
                </a:cubicBezTo>
                <a:cubicBezTo>
                  <a:pt x="411236" y="59972"/>
                  <a:pt x="408718" y="65598"/>
                  <a:pt x="407775" y="72549"/>
                </a:cubicBezTo>
                <a:lnTo>
                  <a:pt x="449661" y="72549"/>
                </a:lnTo>
                <a:cubicBezTo>
                  <a:pt x="449602" y="65185"/>
                  <a:pt x="447864" y="59456"/>
                  <a:pt x="444447" y="55362"/>
                </a:cubicBezTo>
                <a:cubicBezTo>
                  <a:pt x="441031" y="51268"/>
                  <a:pt x="436318" y="49220"/>
                  <a:pt x="430309" y="49220"/>
                </a:cubicBezTo>
                <a:close/>
                <a:moveTo>
                  <a:pt x="219624" y="36231"/>
                </a:moveTo>
                <a:lnTo>
                  <a:pt x="240125" y="36231"/>
                </a:lnTo>
                <a:lnTo>
                  <a:pt x="240125" y="88190"/>
                </a:lnTo>
                <a:cubicBezTo>
                  <a:pt x="240125" y="104450"/>
                  <a:pt x="246399" y="112579"/>
                  <a:pt x="258947" y="112579"/>
                </a:cubicBezTo>
                <a:cubicBezTo>
                  <a:pt x="265015" y="112579"/>
                  <a:pt x="270008" y="110341"/>
                  <a:pt x="273925" y="105863"/>
                </a:cubicBezTo>
                <a:cubicBezTo>
                  <a:pt x="277843" y="101386"/>
                  <a:pt x="279802" y="95525"/>
                  <a:pt x="279802" y="88279"/>
                </a:cubicBezTo>
                <a:lnTo>
                  <a:pt x="279802" y="36231"/>
                </a:lnTo>
                <a:lnTo>
                  <a:pt x="300303" y="36231"/>
                </a:lnTo>
                <a:lnTo>
                  <a:pt x="300303" y="126718"/>
                </a:lnTo>
                <a:lnTo>
                  <a:pt x="279802" y="126718"/>
                </a:lnTo>
                <a:lnTo>
                  <a:pt x="279802" y="112403"/>
                </a:lnTo>
                <a:lnTo>
                  <a:pt x="279448" y="112403"/>
                </a:lnTo>
                <a:cubicBezTo>
                  <a:pt x="273498" y="123360"/>
                  <a:pt x="264249" y="128839"/>
                  <a:pt x="251701" y="128839"/>
                </a:cubicBezTo>
                <a:cubicBezTo>
                  <a:pt x="230316" y="128839"/>
                  <a:pt x="219624" y="115996"/>
                  <a:pt x="219624" y="90311"/>
                </a:cubicBezTo>
                <a:close/>
                <a:moveTo>
                  <a:pt x="129657" y="36231"/>
                </a:moveTo>
                <a:lnTo>
                  <a:pt x="202472" y="36231"/>
                </a:lnTo>
                <a:lnTo>
                  <a:pt x="202472" y="44802"/>
                </a:lnTo>
                <a:lnTo>
                  <a:pt x="153605" y="110724"/>
                </a:lnTo>
                <a:lnTo>
                  <a:pt x="202295" y="110724"/>
                </a:lnTo>
                <a:lnTo>
                  <a:pt x="202295" y="126718"/>
                </a:lnTo>
                <a:lnTo>
                  <a:pt x="124886" y="126718"/>
                </a:lnTo>
                <a:lnTo>
                  <a:pt x="124886" y="119030"/>
                </a:lnTo>
                <a:lnTo>
                  <a:pt x="174813" y="52225"/>
                </a:lnTo>
                <a:lnTo>
                  <a:pt x="129657" y="52225"/>
                </a:lnTo>
                <a:close/>
                <a:moveTo>
                  <a:pt x="370173" y="34640"/>
                </a:moveTo>
                <a:cubicBezTo>
                  <a:pt x="373884" y="34640"/>
                  <a:pt x="376712" y="35200"/>
                  <a:pt x="378656" y="36319"/>
                </a:cubicBezTo>
                <a:lnTo>
                  <a:pt x="378656" y="55760"/>
                </a:lnTo>
                <a:cubicBezTo>
                  <a:pt x="376182" y="53816"/>
                  <a:pt x="372618" y="52843"/>
                  <a:pt x="367964" y="52843"/>
                </a:cubicBezTo>
                <a:cubicBezTo>
                  <a:pt x="361896" y="52843"/>
                  <a:pt x="356830" y="55583"/>
                  <a:pt x="352765" y="61062"/>
                </a:cubicBezTo>
                <a:cubicBezTo>
                  <a:pt x="348700" y="66540"/>
                  <a:pt x="346667" y="73993"/>
                  <a:pt x="346667" y="83418"/>
                </a:cubicBezTo>
                <a:lnTo>
                  <a:pt x="346667" y="126718"/>
                </a:lnTo>
                <a:lnTo>
                  <a:pt x="326166" y="126718"/>
                </a:lnTo>
                <a:lnTo>
                  <a:pt x="326166" y="36231"/>
                </a:lnTo>
                <a:lnTo>
                  <a:pt x="346667" y="36231"/>
                </a:lnTo>
                <a:lnTo>
                  <a:pt x="346667" y="54876"/>
                </a:lnTo>
                <a:lnTo>
                  <a:pt x="347021" y="54876"/>
                </a:lnTo>
                <a:cubicBezTo>
                  <a:pt x="349024" y="48514"/>
                  <a:pt x="352102" y="43550"/>
                  <a:pt x="356255" y="39986"/>
                </a:cubicBezTo>
                <a:cubicBezTo>
                  <a:pt x="360408" y="36422"/>
                  <a:pt x="365048" y="34640"/>
                  <a:pt x="370173" y="34640"/>
                </a:cubicBezTo>
                <a:close/>
                <a:moveTo>
                  <a:pt x="430574" y="34110"/>
                </a:moveTo>
                <a:cubicBezTo>
                  <a:pt x="442945" y="34110"/>
                  <a:pt x="452518" y="38086"/>
                  <a:pt x="459293" y="46039"/>
                </a:cubicBezTo>
                <a:cubicBezTo>
                  <a:pt x="466068" y="53992"/>
                  <a:pt x="469455" y="65038"/>
                  <a:pt x="469455" y="79177"/>
                </a:cubicBezTo>
                <a:lnTo>
                  <a:pt x="469455" y="87041"/>
                </a:lnTo>
                <a:lnTo>
                  <a:pt x="407775" y="87041"/>
                </a:lnTo>
                <a:cubicBezTo>
                  <a:pt x="408011" y="95407"/>
                  <a:pt x="410588" y="101858"/>
                  <a:pt x="415507" y="106394"/>
                </a:cubicBezTo>
                <a:cubicBezTo>
                  <a:pt x="420426" y="110930"/>
                  <a:pt x="427187" y="113198"/>
                  <a:pt x="435788" y="113198"/>
                </a:cubicBezTo>
                <a:cubicBezTo>
                  <a:pt x="445449" y="113198"/>
                  <a:pt x="454315" y="110311"/>
                  <a:pt x="462386" y="104538"/>
                </a:cubicBezTo>
                <a:lnTo>
                  <a:pt x="462386" y="121063"/>
                </a:lnTo>
                <a:cubicBezTo>
                  <a:pt x="454138" y="126247"/>
                  <a:pt x="443240" y="128839"/>
                  <a:pt x="429690" y="128839"/>
                </a:cubicBezTo>
                <a:cubicBezTo>
                  <a:pt x="416376" y="128839"/>
                  <a:pt x="405934" y="124730"/>
                  <a:pt x="398364" y="116512"/>
                </a:cubicBezTo>
                <a:cubicBezTo>
                  <a:pt x="390794" y="108294"/>
                  <a:pt x="387009" y="96732"/>
                  <a:pt x="387009" y="81828"/>
                </a:cubicBezTo>
                <a:cubicBezTo>
                  <a:pt x="387009" y="67748"/>
                  <a:pt x="391177" y="56275"/>
                  <a:pt x="399513" y="47409"/>
                </a:cubicBezTo>
                <a:cubicBezTo>
                  <a:pt x="407849" y="38543"/>
                  <a:pt x="418203" y="34110"/>
                  <a:pt x="430574" y="34110"/>
                </a:cubicBezTo>
                <a:close/>
                <a:moveTo>
                  <a:pt x="58587" y="18822"/>
                </a:moveTo>
                <a:cubicBezTo>
                  <a:pt x="58057" y="22180"/>
                  <a:pt x="57468" y="24831"/>
                  <a:pt x="56820" y="26775"/>
                </a:cubicBezTo>
                <a:lnTo>
                  <a:pt x="39412" y="77321"/>
                </a:lnTo>
                <a:lnTo>
                  <a:pt x="78205" y="77321"/>
                </a:lnTo>
                <a:lnTo>
                  <a:pt x="60620" y="26775"/>
                </a:lnTo>
                <a:cubicBezTo>
                  <a:pt x="60090" y="25126"/>
                  <a:pt x="59530" y="22475"/>
                  <a:pt x="58941" y="18822"/>
                </a:cubicBezTo>
                <a:close/>
                <a:moveTo>
                  <a:pt x="47453" y="0"/>
                </a:moveTo>
                <a:lnTo>
                  <a:pt x="71135" y="0"/>
                </a:lnTo>
                <a:lnTo>
                  <a:pt x="118235" y="126718"/>
                </a:lnTo>
                <a:lnTo>
                  <a:pt x="95171" y="126718"/>
                </a:lnTo>
                <a:lnTo>
                  <a:pt x="83772" y="94464"/>
                </a:lnTo>
                <a:lnTo>
                  <a:pt x="33933" y="94464"/>
                </a:lnTo>
                <a:lnTo>
                  <a:pt x="22976" y="126718"/>
                </a:lnTo>
                <a:lnTo>
                  <a:pt x="0" y="126718"/>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81077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resentation title slide white photo">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1978148-DDB8-4B1B-91B8-28130218C585}"/>
              </a:ext>
            </a:extLst>
          </p:cNvPr>
          <p:cNvGrpSpPr/>
          <p:nvPr/>
        </p:nvGrpSpPr>
        <p:grpSpPr>
          <a:xfrm>
            <a:off x="0" y="0"/>
            <a:ext cx="12192000" cy="6858001"/>
            <a:chOff x="0" y="-1"/>
            <a:chExt cx="12436475" cy="6994526"/>
          </a:xfrm>
        </p:grpSpPr>
        <p:pic>
          <p:nvPicPr>
            <p:cNvPr id="6" name="Picture 5">
              <a:extLst>
                <a:ext uri="{FF2B5EF4-FFF2-40B4-BE49-F238E27FC236}">
                  <a16:creationId xmlns:a16="http://schemas.microsoft.com/office/drawing/2014/main" id="{18D04DB2-79EC-4907-BD28-E17FB4AFB5A0}"/>
                </a:ext>
              </a:extLst>
            </p:cNvPr>
            <p:cNvPicPr>
              <a:picLocks noChangeAspect="1"/>
            </p:cNvPicPr>
            <p:nvPr userDrawn="1"/>
          </p:nvPicPr>
          <p:blipFill rotWithShape="1">
            <a:blip r:embed="rId2"/>
            <a:srcRect l="11427" r="6399"/>
            <a:stretch/>
          </p:blipFill>
          <p:spPr>
            <a:xfrm>
              <a:off x="2249423" y="0"/>
              <a:ext cx="10187052" cy="6994525"/>
            </a:xfrm>
            <a:prstGeom prst="rect">
              <a:avLst/>
            </a:prstGeom>
          </p:spPr>
        </p:pic>
        <p:sp>
          <p:nvSpPr>
            <p:cNvPr id="2" name="Rectangle 1">
              <a:extLst>
                <a:ext uri="{FF2B5EF4-FFF2-40B4-BE49-F238E27FC236}">
                  <a16:creationId xmlns:a16="http://schemas.microsoft.com/office/drawing/2014/main" id="{E9454DF9-A0C8-42EE-B1B3-2A57EC8ACE0B}"/>
                </a:ext>
              </a:extLst>
            </p:cNvPr>
            <p:cNvSpPr/>
            <p:nvPr userDrawn="1"/>
          </p:nvSpPr>
          <p:spPr bwMode="auto">
            <a:xfrm>
              <a:off x="0" y="-1"/>
              <a:ext cx="2408238" cy="6994525"/>
            </a:xfrm>
            <a:prstGeom prst="rect">
              <a:avLst/>
            </a:prstGeom>
            <a:solidFill>
              <a:srgbClr val="E2E3E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a:extLst>
              <a:ext uri="{FF2B5EF4-FFF2-40B4-BE49-F238E27FC236}">
                <a16:creationId xmlns:a16="http://schemas.microsoft.com/office/drawing/2014/main" id="{13532A61-7338-495C-8787-A222781205FF}"/>
              </a:ext>
            </a:extLst>
          </p:cNvPr>
          <p:cNvSpPr/>
          <p:nvPr/>
        </p:nvSpPr>
        <p:spPr bwMode="auto">
          <a:xfrm>
            <a:off x="426425" y="2128263"/>
            <a:ext cx="7477989" cy="358620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lvl="0"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
        <p:nvSpPr>
          <p:cNvPr id="14" name="Title 1">
            <a:extLst>
              <a:ext uri="{FF2B5EF4-FFF2-40B4-BE49-F238E27FC236}">
                <a16:creationId xmlns:a16="http://schemas.microsoft.com/office/drawing/2014/main" id="{C12028E2-C5DC-4CA9-88C9-D5024B2AD46E}"/>
              </a:ext>
            </a:extLst>
          </p:cNvPr>
          <p:cNvSpPr>
            <a:spLocks noGrp="1"/>
          </p:cNvSpPr>
          <p:nvPr>
            <p:ph type="title" hasCustomPrompt="1"/>
          </p:nvPr>
        </p:nvSpPr>
        <p:spPr>
          <a:xfrm>
            <a:off x="648974" y="2540313"/>
            <a:ext cx="7028471" cy="1793104"/>
          </a:xfrm>
          <a:noFill/>
        </p:spPr>
        <p:txBody>
          <a:bodyPr lIns="0" tIns="0" rIns="0" bIns="182880" anchor="b" anchorCtr="0"/>
          <a:lstStyle>
            <a:lvl1pPr>
              <a:defRPr sz="5294" strike="noStrike" spc="-147" baseline="0">
                <a:solidFill>
                  <a:schemeClr val="tx2"/>
                </a:solidFill>
                <a:latin typeface="+mj-lt"/>
              </a:defRPr>
            </a:lvl1pPr>
          </a:lstStyle>
          <a:p>
            <a:r>
              <a:rPr lang="en-US"/>
              <a:t>Azure presentation</a:t>
            </a:r>
            <a:br>
              <a:rPr lang="en-US"/>
            </a:br>
            <a:r>
              <a:rPr lang="en-US"/>
              <a:t>title or event name</a:t>
            </a:r>
          </a:p>
        </p:txBody>
      </p:sp>
      <p:sp>
        <p:nvSpPr>
          <p:cNvPr id="15" name="Text Placeholder 4">
            <a:extLst>
              <a:ext uri="{FF2B5EF4-FFF2-40B4-BE49-F238E27FC236}">
                <a16:creationId xmlns:a16="http://schemas.microsoft.com/office/drawing/2014/main" id="{6EFA9DF5-3A2A-422C-B2A6-A700C5CFD6E7}"/>
              </a:ext>
            </a:extLst>
          </p:cNvPr>
          <p:cNvSpPr>
            <a:spLocks noGrp="1"/>
          </p:cNvSpPr>
          <p:nvPr>
            <p:ph type="body" sz="quarter" idx="12" hasCustomPrompt="1"/>
          </p:nvPr>
        </p:nvSpPr>
        <p:spPr>
          <a:xfrm>
            <a:off x="648975" y="4342824"/>
            <a:ext cx="6107853" cy="945435"/>
          </a:xfrm>
          <a:noFill/>
        </p:spPr>
        <p:txBody>
          <a:bodyPr lIns="0" tIns="0" rIns="0" bIns="0">
            <a:noAutofit/>
          </a:bodyPr>
          <a:lstStyle>
            <a:lvl1pPr marL="0" indent="0">
              <a:lnSpc>
                <a:spcPct val="100000"/>
              </a:lnSpc>
              <a:spcBef>
                <a:spcPts val="0"/>
              </a:spcBef>
              <a:spcAft>
                <a:spcPts val="0"/>
              </a:spcAft>
              <a:buNone/>
              <a:defRPr sz="1765" spc="0" baseline="0">
                <a:solidFill>
                  <a:schemeClr val="tx1"/>
                </a:solidFill>
                <a:latin typeface="+mn-lt"/>
              </a:defRPr>
            </a:lvl1pPr>
          </a:lstStyle>
          <a:p>
            <a:pPr lvl="0"/>
            <a:r>
              <a:rPr lang="en-US"/>
              <a:t>Author name</a:t>
            </a:r>
          </a:p>
          <a:p>
            <a:pPr lvl="0"/>
            <a:r>
              <a:rPr lang="en-US"/>
              <a:t>Date</a:t>
            </a:r>
          </a:p>
        </p:txBody>
      </p:sp>
      <p:sp>
        <p:nvSpPr>
          <p:cNvPr id="9" name="Freeform: Shape 8">
            <a:extLst>
              <a:ext uri="{FF2B5EF4-FFF2-40B4-BE49-F238E27FC236}">
                <a16:creationId xmlns:a16="http://schemas.microsoft.com/office/drawing/2014/main" id="{0971AA97-C75B-4C43-A9FD-396B975FFE93}"/>
              </a:ext>
            </a:extLst>
          </p:cNvPr>
          <p:cNvSpPr/>
          <p:nvPr/>
        </p:nvSpPr>
        <p:spPr bwMode="auto">
          <a:xfrm>
            <a:off x="11303093" y="438569"/>
            <a:ext cx="460226" cy="126324"/>
          </a:xfrm>
          <a:custGeom>
            <a:avLst/>
            <a:gdLst/>
            <a:ahLst/>
            <a:cxnLst/>
            <a:rect l="l" t="t" r="r" b="b"/>
            <a:pathLst>
              <a:path w="469455" h="128839">
                <a:moveTo>
                  <a:pt x="430309" y="49220"/>
                </a:moveTo>
                <a:cubicBezTo>
                  <a:pt x="424418" y="49220"/>
                  <a:pt x="419425" y="51371"/>
                  <a:pt x="415331" y="55671"/>
                </a:cubicBezTo>
                <a:cubicBezTo>
                  <a:pt x="411236" y="59972"/>
                  <a:pt x="408718" y="65598"/>
                  <a:pt x="407775" y="72549"/>
                </a:cubicBezTo>
                <a:lnTo>
                  <a:pt x="449661" y="72549"/>
                </a:lnTo>
                <a:cubicBezTo>
                  <a:pt x="449602" y="65185"/>
                  <a:pt x="447864" y="59456"/>
                  <a:pt x="444447" y="55362"/>
                </a:cubicBezTo>
                <a:cubicBezTo>
                  <a:pt x="441031" y="51268"/>
                  <a:pt x="436318" y="49220"/>
                  <a:pt x="430309" y="49220"/>
                </a:cubicBezTo>
                <a:close/>
                <a:moveTo>
                  <a:pt x="219624" y="36231"/>
                </a:moveTo>
                <a:lnTo>
                  <a:pt x="240125" y="36231"/>
                </a:lnTo>
                <a:lnTo>
                  <a:pt x="240125" y="88190"/>
                </a:lnTo>
                <a:cubicBezTo>
                  <a:pt x="240125" y="104450"/>
                  <a:pt x="246399" y="112579"/>
                  <a:pt x="258947" y="112579"/>
                </a:cubicBezTo>
                <a:cubicBezTo>
                  <a:pt x="265015" y="112579"/>
                  <a:pt x="270008" y="110341"/>
                  <a:pt x="273925" y="105863"/>
                </a:cubicBezTo>
                <a:cubicBezTo>
                  <a:pt x="277843" y="101386"/>
                  <a:pt x="279802" y="95525"/>
                  <a:pt x="279802" y="88279"/>
                </a:cubicBezTo>
                <a:lnTo>
                  <a:pt x="279802" y="36231"/>
                </a:lnTo>
                <a:lnTo>
                  <a:pt x="300303" y="36231"/>
                </a:lnTo>
                <a:lnTo>
                  <a:pt x="300303" y="126718"/>
                </a:lnTo>
                <a:lnTo>
                  <a:pt x="279802" y="126718"/>
                </a:lnTo>
                <a:lnTo>
                  <a:pt x="279802" y="112403"/>
                </a:lnTo>
                <a:lnTo>
                  <a:pt x="279448" y="112403"/>
                </a:lnTo>
                <a:cubicBezTo>
                  <a:pt x="273498" y="123360"/>
                  <a:pt x="264249" y="128839"/>
                  <a:pt x="251701" y="128839"/>
                </a:cubicBezTo>
                <a:cubicBezTo>
                  <a:pt x="230316" y="128839"/>
                  <a:pt x="219624" y="115996"/>
                  <a:pt x="219624" y="90311"/>
                </a:cubicBezTo>
                <a:close/>
                <a:moveTo>
                  <a:pt x="129657" y="36231"/>
                </a:moveTo>
                <a:lnTo>
                  <a:pt x="202472" y="36231"/>
                </a:lnTo>
                <a:lnTo>
                  <a:pt x="202472" y="44802"/>
                </a:lnTo>
                <a:lnTo>
                  <a:pt x="153605" y="110724"/>
                </a:lnTo>
                <a:lnTo>
                  <a:pt x="202295" y="110724"/>
                </a:lnTo>
                <a:lnTo>
                  <a:pt x="202295" y="126718"/>
                </a:lnTo>
                <a:lnTo>
                  <a:pt x="124886" y="126718"/>
                </a:lnTo>
                <a:lnTo>
                  <a:pt x="124886" y="119030"/>
                </a:lnTo>
                <a:lnTo>
                  <a:pt x="174813" y="52225"/>
                </a:lnTo>
                <a:lnTo>
                  <a:pt x="129657" y="52225"/>
                </a:lnTo>
                <a:close/>
                <a:moveTo>
                  <a:pt x="370173" y="34640"/>
                </a:moveTo>
                <a:cubicBezTo>
                  <a:pt x="373884" y="34640"/>
                  <a:pt x="376712" y="35200"/>
                  <a:pt x="378656" y="36319"/>
                </a:cubicBezTo>
                <a:lnTo>
                  <a:pt x="378656" y="55760"/>
                </a:lnTo>
                <a:cubicBezTo>
                  <a:pt x="376182" y="53816"/>
                  <a:pt x="372618" y="52843"/>
                  <a:pt x="367964" y="52843"/>
                </a:cubicBezTo>
                <a:cubicBezTo>
                  <a:pt x="361896" y="52843"/>
                  <a:pt x="356830" y="55583"/>
                  <a:pt x="352765" y="61062"/>
                </a:cubicBezTo>
                <a:cubicBezTo>
                  <a:pt x="348700" y="66540"/>
                  <a:pt x="346667" y="73993"/>
                  <a:pt x="346667" y="83418"/>
                </a:cubicBezTo>
                <a:lnTo>
                  <a:pt x="346667" y="126718"/>
                </a:lnTo>
                <a:lnTo>
                  <a:pt x="326166" y="126718"/>
                </a:lnTo>
                <a:lnTo>
                  <a:pt x="326166" y="36231"/>
                </a:lnTo>
                <a:lnTo>
                  <a:pt x="346667" y="36231"/>
                </a:lnTo>
                <a:lnTo>
                  <a:pt x="346667" y="54876"/>
                </a:lnTo>
                <a:lnTo>
                  <a:pt x="347021" y="54876"/>
                </a:lnTo>
                <a:cubicBezTo>
                  <a:pt x="349024" y="48514"/>
                  <a:pt x="352102" y="43550"/>
                  <a:pt x="356255" y="39986"/>
                </a:cubicBezTo>
                <a:cubicBezTo>
                  <a:pt x="360408" y="36422"/>
                  <a:pt x="365048" y="34640"/>
                  <a:pt x="370173" y="34640"/>
                </a:cubicBezTo>
                <a:close/>
                <a:moveTo>
                  <a:pt x="430574" y="34110"/>
                </a:moveTo>
                <a:cubicBezTo>
                  <a:pt x="442945" y="34110"/>
                  <a:pt x="452518" y="38086"/>
                  <a:pt x="459293" y="46039"/>
                </a:cubicBezTo>
                <a:cubicBezTo>
                  <a:pt x="466068" y="53992"/>
                  <a:pt x="469455" y="65038"/>
                  <a:pt x="469455" y="79177"/>
                </a:cubicBezTo>
                <a:lnTo>
                  <a:pt x="469455" y="87041"/>
                </a:lnTo>
                <a:lnTo>
                  <a:pt x="407775" y="87041"/>
                </a:lnTo>
                <a:cubicBezTo>
                  <a:pt x="408011" y="95407"/>
                  <a:pt x="410588" y="101858"/>
                  <a:pt x="415507" y="106394"/>
                </a:cubicBezTo>
                <a:cubicBezTo>
                  <a:pt x="420426" y="110930"/>
                  <a:pt x="427187" y="113198"/>
                  <a:pt x="435788" y="113198"/>
                </a:cubicBezTo>
                <a:cubicBezTo>
                  <a:pt x="445449" y="113198"/>
                  <a:pt x="454315" y="110311"/>
                  <a:pt x="462386" y="104538"/>
                </a:cubicBezTo>
                <a:lnTo>
                  <a:pt x="462386" y="121063"/>
                </a:lnTo>
                <a:cubicBezTo>
                  <a:pt x="454138" y="126247"/>
                  <a:pt x="443240" y="128839"/>
                  <a:pt x="429690" y="128839"/>
                </a:cubicBezTo>
                <a:cubicBezTo>
                  <a:pt x="416376" y="128839"/>
                  <a:pt x="405934" y="124730"/>
                  <a:pt x="398364" y="116512"/>
                </a:cubicBezTo>
                <a:cubicBezTo>
                  <a:pt x="390794" y="108294"/>
                  <a:pt x="387009" y="96732"/>
                  <a:pt x="387009" y="81828"/>
                </a:cubicBezTo>
                <a:cubicBezTo>
                  <a:pt x="387009" y="67748"/>
                  <a:pt x="391177" y="56275"/>
                  <a:pt x="399513" y="47409"/>
                </a:cubicBezTo>
                <a:cubicBezTo>
                  <a:pt x="407849" y="38543"/>
                  <a:pt x="418203" y="34110"/>
                  <a:pt x="430574" y="34110"/>
                </a:cubicBezTo>
                <a:close/>
                <a:moveTo>
                  <a:pt x="58587" y="18822"/>
                </a:moveTo>
                <a:cubicBezTo>
                  <a:pt x="58057" y="22180"/>
                  <a:pt x="57468" y="24831"/>
                  <a:pt x="56820" y="26775"/>
                </a:cubicBezTo>
                <a:lnTo>
                  <a:pt x="39412" y="77321"/>
                </a:lnTo>
                <a:lnTo>
                  <a:pt x="78205" y="77321"/>
                </a:lnTo>
                <a:lnTo>
                  <a:pt x="60620" y="26775"/>
                </a:lnTo>
                <a:cubicBezTo>
                  <a:pt x="60090" y="25126"/>
                  <a:pt x="59530" y="22475"/>
                  <a:pt x="58941" y="18822"/>
                </a:cubicBezTo>
                <a:close/>
                <a:moveTo>
                  <a:pt x="47453" y="0"/>
                </a:moveTo>
                <a:lnTo>
                  <a:pt x="71135" y="0"/>
                </a:lnTo>
                <a:lnTo>
                  <a:pt x="118235" y="126718"/>
                </a:lnTo>
                <a:lnTo>
                  <a:pt x="95171" y="126718"/>
                </a:lnTo>
                <a:lnTo>
                  <a:pt x="83772" y="94464"/>
                </a:lnTo>
                <a:lnTo>
                  <a:pt x="33933" y="94464"/>
                </a:lnTo>
                <a:lnTo>
                  <a:pt x="22976" y="126718"/>
                </a:lnTo>
                <a:lnTo>
                  <a:pt x="0" y="126718"/>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628751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26424" y="1120573"/>
            <a:ext cx="11339774" cy="1106487"/>
          </a:xfrm>
        </p:spPr>
        <p:txBody>
          <a:bodyPr wrap="square" lIns="0" tIns="0" rIns="0" bIns="0">
            <a:spAutoFit/>
          </a:bodyPr>
          <a:lstStyle>
            <a:lvl1pPr marL="0"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lang="en-US" sz="1765" b="1" i="0" kern="1200" spc="0" baseline="0" dirty="0">
                <a:solidFill>
                  <a:srgbClr val="000000"/>
                </a:solidFill>
                <a:latin typeface="+mn-lt"/>
                <a:ea typeface="+mn-ea"/>
                <a:cs typeface="+mn-cs"/>
              </a:defRPr>
            </a:lvl1pPr>
            <a:lvl2pPr marL="0" indent="0">
              <a:lnSpc>
                <a:spcPct val="100000"/>
              </a:lnSpc>
              <a:spcBef>
                <a:spcPts val="0"/>
              </a:spcBef>
              <a:spcAft>
                <a:spcPts val="1372"/>
              </a:spcAft>
              <a:buNone/>
              <a:defRPr sz="1765">
                <a:solidFill>
                  <a:srgbClr val="000000"/>
                </a:solidFill>
              </a:defRPr>
            </a:lvl2pPr>
            <a:lvl3pPr marL="0" indent="0">
              <a:lnSpc>
                <a:spcPct val="100000"/>
              </a:lnSpc>
              <a:spcBef>
                <a:spcPts val="0"/>
              </a:spcBef>
              <a:spcAft>
                <a:spcPts val="1372"/>
              </a:spcAft>
              <a:buNone/>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a:t>
            </a:r>
            <a:r>
              <a:rPr lang="en-US" err="1"/>
              <a:t>Semibold</a:t>
            </a:r>
            <a:r>
              <a:rPr lang="en-US"/>
              <a:t> 18pt</a:t>
            </a:r>
          </a:p>
          <a:p>
            <a:pPr lvl="1"/>
            <a:r>
              <a:rPr lang="en-US"/>
              <a:t>Second level Segoe UI 18pt</a:t>
            </a:r>
          </a:p>
          <a:p>
            <a:pPr lvl="2"/>
            <a:r>
              <a:rPr lang="en-US"/>
              <a:t>Third level Segoe UI 14pt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2583"/>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Heading Segoe UI </a:t>
            </a:r>
            <a:r>
              <a:rPr lang="en-US" err="1"/>
              <a:t>Semibold</a:t>
            </a:r>
            <a:r>
              <a:rPr lang="en-US"/>
              <a:t> 36pt</a:t>
            </a:r>
          </a:p>
        </p:txBody>
      </p:sp>
      <p:grpSp>
        <p:nvGrpSpPr>
          <p:cNvPr id="7" name="Group 6">
            <a:extLst>
              <a:ext uri="{FF2B5EF4-FFF2-40B4-BE49-F238E27FC236}">
                <a16:creationId xmlns:a16="http://schemas.microsoft.com/office/drawing/2014/main" id="{6182A7AF-E813-4C15-9BF4-9097D7492EC1}"/>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23054922-7BB2-4879-9591-0FC564128406}"/>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8F459D94-C874-4D77-AEED-DD630F445785}"/>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62155235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mp; body with bullets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120573"/>
            <a:ext cx="11339774" cy="1106487"/>
          </a:xfrm>
        </p:spPr>
        <p:txBody>
          <a:bodyPr wrap="square" lIns="0" tIns="0" rIns="0" bIns="0">
            <a:spAutoFit/>
          </a:bodyPr>
          <a:lstStyle>
            <a:lvl1pPr marL="280121" indent="-280121">
              <a:lnSpc>
                <a:spcPct val="100000"/>
              </a:lnSpc>
              <a:spcBef>
                <a:spcPts val="0"/>
              </a:spcBef>
              <a:spcAft>
                <a:spcPts val="1372"/>
              </a:spcAft>
              <a:buFont typeface="Arial" panose="020B0604020202020204" pitchFamily="34" charset="0"/>
              <a:buChar char="•"/>
              <a:defRPr sz="1765" b="0" i="0">
                <a:solidFill>
                  <a:srgbClr val="000000"/>
                </a:solidFill>
                <a:latin typeface="+mj-lt"/>
              </a:defRPr>
            </a:lvl1pPr>
            <a:lvl2pPr marL="504217" indent="-280121">
              <a:lnSpc>
                <a:spcPct val="100000"/>
              </a:lnSpc>
              <a:spcBef>
                <a:spcPts val="0"/>
              </a:spcBef>
              <a:spcAft>
                <a:spcPts val="1372"/>
              </a:spcAft>
              <a:buFont typeface="Arial" panose="020B0604020202020204" pitchFamily="34" charset="0"/>
              <a:buChar char="•"/>
              <a:defRPr sz="1765">
                <a:solidFill>
                  <a:srgbClr val="000000"/>
                </a:solidFill>
              </a:defRPr>
            </a:lvl2pPr>
            <a:lvl3pPr marL="728314" indent="-280121">
              <a:lnSpc>
                <a:spcPct val="100000"/>
              </a:lnSpc>
              <a:spcBef>
                <a:spcPts val="0"/>
              </a:spcBef>
              <a:spcAft>
                <a:spcPts val="1372"/>
              </a:spcAft>
              <a:buFont typeface="Arial" panose="020B0604020202020204" pitchFamily="34" charset="0"/>
              <a:buChar char="•"/>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a:t>
            </a:r>
            <a:r>
              <a:rPr lang="en-US" err="1"/>
              <a:t>Semibold</a:t>
            </a:r>
            <a:r>
              <a:rPr lang="en-US"/>
              <a:t> 18pt</a:t>
            </a:r>
          </a:p>
          <a:p>
            <a:pPr lvl="1"/>
            <a:r>
              <a:rPr lang="en-US"/>
              <a:t>Second level Segoe UI 18pt</a:t>
            </a:r>
          </a:p>
          <a:p>
            <a:pPr lvl="2"/>
            <a:r>
              <a:rPr lang="en-US"/>
              <a:t>Third level Segoe UI 14pt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2583"/>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Heading Segoe UI </a:t>
            </a:r>
            <a:r>
              <a:rPr lang="en-US" err="1"/>
              <a:t>Semibold</a:t>
            </a:r>
            <a:r>
              <a:rPr lang="en-US"/>
              <a:t> 36pt (with bullets)</a:t>
            </a:r>
          </a:p>
        </p:txBody>
      </p:sp>
      <p:grpSp>
        <p:nvGrpSpPr>
          <p:cNvPr id="7" name="Group 6">
            <a:extLst>
              <a:ext uri="{FF2B5EF4-FFF2-40B4-BE49-F238E27FC236}">
                <a16:creationId xmlns:a16="http://schemas.microsoft.com/office/drawing/2014/main" id="{4B26EB38-B802-47F3-8575-888FC1AA6B67}"/>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E0F140AB-64C1-48AA-A79D-6818AEB0D90E}"/>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D3818870-6D91-4EAA-9132-2E15E4E80F8B}"/>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96314898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222583"/>
            <a:ext cx="11336039" cy="758022"/>
          </a:xfrm>
          <a:prstGeom prst="rect">
            <a:avLst/>
          </a:prstGeom>
        </p:spPr>
        <p:txBody>
          <a:bodyPr vert="horz" wrap="square" lIns="0" tIns="164592" rIns="0" bIns="0" rtlCol="0" anchor="t">
            <a:noAutofit/>
          </a:bodyPr>
          <a:lstStyle>
            <a:lvl1pPr>
              <a:defRPr>
                <a:solidFill>
                  <a:schemeClr val="tx2"/>
                </a:solidFill>
              </a:defRPr>
            </a:lvl1pPr>
          </a:lstStyle>
          <a:p>
            <a:r>
              <a:rPr lang="en-US"/>
              <a:t>Title</a:t>
            </a:r>
          </a:p>
        </p:txBody>
      </p:sp>
      <p:grpSp>
        <p:nvGrpSpPr>
          <p:cNvPr id="7" name="Group 6">
            <a:extLst>
              <a:ext uri="{FF2B5EF4-FFF2-40B4-BE49-F238E27FC236}">
                <a16:creationId xmlns:a16="http://schemas.microsoft.com/office/drawing/2014/main" id="{D93F0F27-6B90-4485-A3C5-1C1E05E189E8}"/>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AE9C5276-7B68-429C-9DA6-E4F27E0CA047}"/>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F2F457BA-782B-49BA-97AD-00B8135A75A7}"/>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09111687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tex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114882"/>
            <a:ext cx="11339774" cy="814777"/>
          </a:xfrm>
        </p:spPr>
        <p:txBody>
          <a:bodyPr wrap="square" lIns="0" tIns="0" rIns="0" bIns="0">
            <a:spAutoFit/>
          </a:bodyPr>
          <a:lstStyle>
            <a:lvl1pPr marL="0" indent="0">
              <a:lnSpc>
                <a:spcPct val="100000"/>
              </a:lnSpc>
              <a:spcBef>
                <a:spcPts val="0"/>
              </a:spcBef>
              <a:spcAft>
                <a:spcPts val="882"/>
              </a:spcAft>
              <a:buNone/>
              <a:defRPr sz="1765" b="0" i="0">
                <a:solidFill>
                  <a:srgbClr val="000000"/>
                </a:solidFill>
                <a:latin typeface="+mn-lt"/>
              </a:defRPr>
            </a:lvl1pPr>
            <a:lvl2pPr marL="224097" indent="0">
              <a:lnSpc>
                <a:spcPct val="100000"/>
              </a:lnSpc>
              <a:spcBef>
                <a:spcPts val="0"/>
              </a:spcBef>
              <a:spcAft>
                <a:spcPts val="1372"/>
              </a:spcAft>
              <a:buNone/>
              <a:defRPr sz="1765">
                <a:solidFill>
                  <a:srgbClr val="000000"/>
                </a:solidFill>
              </a:defRPr>
            </a:lvl2pPr>
            <a:lvl3pPr marL="448193" indent="0">
              <a:lnSpc>
                <a:spcPct val="100000"/>
              </a:lnSpc>
              <a:spcBef>
                <a:spcPts val="0"/>
              </a:spcBef>
              <a:spcAft>
                <a:spcPts val="1372"/>
              </a:spcAft>
              <a:buNone/>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Body copy Segoe Regular 18.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0715"/>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Two column text layout</a:t>
            </a:r>
          </a:p>
        </p:txBody>
      </p:sp>
      <p:sp>
        <p:nvSpPr>
          <p:cNvPr id="4" name="Text Placeholder 4">
            <a:extLst>
              <a:ext uri="{FF2B5EF4-FFF2-40B4-BE49-F238E27FC236}">
                <a16:creationId xmlns:a16="http://schemas.microsoft.com/office/drawing/2014/main" id="{6849D465-70FF-451A-8BED-41C7ADC63065}"/>
              </a:ext>
            </a:extLst>
          </p:cNvPr>
          <p:cNvSpPr>
            <a:spLocks noGrp="1"/>
          </p:cNvSpPr>
          <p:nvPr>
            <p:ph type="body" sz="quarter" idx="11" hasCustomPrompt="1"/>
          </p:nvPr>
        </p:nvSpPr>
        <p:spPr>
          <a:xfrm>
            <a:off x="426424" y="2313289"/>
            <a:ext cx="5555966" cy="2602491"/>
          </a:xfrm>
        </p:spPr>
        <p:txBody>
          <a:bodyPr lIns="0" tIns="0" rIns="0" bIns="0">
            <a:noAutofit/>
          </a:bodyPr>
          <a:lstStyle>
            <a:lvl1pPr marL="0" indent="0">
              <a:lnSpc>
                <a:spcPct val="100000"/>
              </a:lnSpc>
              <a:spcBef>
                <a:spcPts val="0"/>
              </a:spcBef>
              <a:spcAft>
                <a:spcPts val="686"/>
              </a:spcAft>
              <a:buNone/>
              <a:defRPr sz="1372" b="1">
                <a:solidFill>
                  <a:schemeClr val="tx2"/>
                </a:solidFill>
                <a:latin typeface="+mn-lt"/>
              </a:defRPr>
            </a:lvl1pPr>
            <a:lvl2pPr marL="0" marR="0" indent="0" algn="l" defTabSz="914367" rtl="0" eaLnBrk="1" fontAlgn="auto" latinLnBrk="0" hangingPunct="1">
              <a:lnSpc>
                <a:spcPct val="100000"/>
              </a:lnSpc>
              <a:spcBef>
                <a:spcPts val="0"/>
              </a:spcBef>
              <a:spcAft>
                <a:spcPts val="686"/>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Regular bold 14</a:t>
            </a:r>
          </a:p>
          <a:p>
            <a:pPr lvl="1"/>
            <a:r>
              <a:rPr lang="en-US"/>
              <a:t>Body copy Segoe Regular 14.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a:t>
            </a:r>
            <a:r>
              <a:rPr lang="en-US" err="1"/>
              <a:t>sunt</a:t>
            </a:r>
            <a:r>
              <a:rPr lang="en-US"/>
              <a:t> in culpa qui </a:t>
            </a:r>
            <a:r>
              <a:rPr lang="en-US" err="1"/>
              <a:t>officia</a:t>
            </a:r>
            <a:r>
              <a:rPr lang="en-US"/>
              <a:t> </a:t>
            </a:r>
            <a:r>
              <a:rPr lang="en-US" err="1"/>
              <a:t>deserunt</a:t>
            </a:r>
            <a:r>
              <a:rPr lang="en-US"/>
              <a:t> </a:t>
            </a:r>
            <a:r>
              <a:rPr lang="en-US" err="1"/>
              <a:t>mollit</a:t>
            </a:r>
            <a:r>
              <a:rPr lang="en-US"/>
              <a:t> </a:t>
            </a:r>
            <a:r>
              <a:rPr lang="en-US" err="1"/>
              <a:t>anim</a:t>
            </a:r>
            <a:r>
              <a:rPr lang="en-US"/>
              <a:t> id </a:t>
            </a:r>
            <a:r>
              <a:rPr lang="en-US" err="1"/>
              <a:t>est</a:t>
            </a:r>
            <a:r>
              <a:rPr lang="en-US"/>
              <a:t> </a:t>
            </a:r>
            <a:r>
              <a:rPr lang="en-US" err="1"/>
              <a:t>laborum</a:t>
            </a:r>
            <a:r>
              <a:rPr lang="en-US"/>
              <a:t>.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p>
        </p:txBody>
      </p:sp>
      <p:sp>
        <p:nvSpPr>
          <p:cNvPr id="6" name="Text Placeholder 4">
            <a:extLst>
              <a:ext uri="{FF2B5EF4-FFF2-40B4-BE49-F238E27FC236}">
                <a16:creationId xmlns:a16="http://schemas.microsoft.com/office/drawing/2014/main" id="{36529D97-59E4-4F82-95B3-25E40D5A28FF}"/>
              </a:ext>
            </a:extLst>
          </p:cNvPr>
          <p:cNvSpPr>
            <a:spLocks noGrp="1"/>
          </p:cNvSpPr>
          <p:nvPr>
            <p:ph type="body" sz="quarter" idx="13" hasCustomPrompt="1"/>
          </p:nvPr>
        </p:nvSpPr>
        <p:spPr>
          <a:xfrm>
            <a:off x="6209612" y="2313290"/>
            <a:ext cx="5547873" cy="2602491"/>
          </a:xfrm>
        </p:spPr>
        <p:txBody>
          <a:bodyPr lIns="0" tIns="0" rIns="0" bIns="0"/>
          <a:lstStyle>
            <a:lvl1pPr marL="0" indent="0">
              <a:lnSpc>
                <a:spcPct val="100000"/>
              </a:lnSpc>
              <a:spcBef>
                <a:spcPts val="0"/>
              </a:spcBef>
              <a:spcAft>
                <a:spcPts val="686"/>
              </a:spcAft>
              <a:buNone/>
              <a:defRPr sz="1372" b="1">
                <a:solidFill>
                  <a:schemeClr val="tx2"/>
                </a:solidFill>
                <a:latin typeface="+mn-lt"/>
              </a:defRPr>
            </a:lvl1pPr>
            <a:lvl2pPr marL="0" marR="0" indent="0" algn="l" defTabSz="914367" rtl="0" eaLnBrk="1" fontAlgn="auto" latinLnBrk="0" hangingPunct="1">
              <a:lnSpc>
                <a:spcPct val="100000"/>
              </a:lnSpc>
              <a:spcBef>
                <a:spcPts val="0"/>
              </a:spcBef>
              <a:spcAft>
                <a:spcPts val="686"/>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Regular bold 14</a:t>
            </a:r>
          </a:p>
          <a:p>
            <a:pPr lvl="1"/>
            <a:r>
              <a:rPr lang="en-US"/>
              <a:t>Body copy Segoe Regular 14.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a:t>
            </a:r>
            <a:r>
              <a:rPr lang="en-US" err="1"/>
              <a:t>sunt</a:t>
            </a:r>
            <a:r>
              <a:rPr lang="en-US"/>
              <a:t> in culpa qui </a:t>
            </a:r>
            <a:r>
              <a:rPr lang="en-US" err="1"/>
              <a:t>officia</a:t>
            </a:r>
            <a:r>
              <a:rPr lang="en-US"/>
              <a:t> </a:t>
            </a:r>
            <a:r>
              <a:rPr lang="en-US" err="1"/>
              <a:t>deserunt</a:t>
            </a:r>
            <a:r>
              <a:rPr lang="en-US"/>
              <a:t> </a:t>
            </a:r>
            <a:r>
              <a:rPr lang="en-US" err="1"/>
              <a:t>mollit</a:t>
            </a:r>
            <a:r>
              <a:rPr lang="en-US"/>
              <a:t> </a:t>
            </a:r>
            <a:r>
              <a:rPr lang="en-US" err="1"/>
              <a:t>anim</a:t>
            </a:r>
            <a:r>
              <a:rPr lang="en-US"/>
              <a:t> id </a:t>
            </a:r>
            <a:r>
              <a:rPr lang="en-US" err="1"/>
              <a:t>est</a:t>
            </a:r>
            <a:r>
              <a:rPr lang="en-US"/>
              <a:t> </a:t>
            </a:r>
            <a:r>
              <a:rPr lang="en-US" err="1"/>
              <a:t>laborum</a:t>
            </a:r>
            <a:r>
              <a:rPr lang="en-US"/>
              <a:t>. 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sed</a:t>
            </a:r>
            <a:r>
              <a:rPr lang="en-US"/>
              <a:t>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Ut</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p>
        </p:txBody>
      </p:sp>
      <p:grpSp>
        <p:nvGrpSpPr>
          <p:cNvPr id="11" name="Group 10">
            <a:extLst>
              <a:ext uri="{FF2B5EF4-FFF2-40B4-BE49-F238E27FC236}">
                <a16:creationId xmlns:a16="http://schemas.microsoft.com/office/drawing/2014/main" id="{46ABC6A5-2286-458F-8881-7622FBA353AE}"/>
              </a:ext>
            </a:extLst>
          </p:cNvPr>
          <p:cNvGrpSpPr/>
          <p:nvPr/>
        </p:nvGrpSpPr>
        <p:grpSpPr>
          <a:xfrm>
            <a:off x="436378" y="6431031"/>
            <a:ext cx="11326085" cy="95058"/>
            <a:chOff x="445128" y="6559056"/>
            <a:chExt cx="11553197" cy="96950"/>
          </a:xfrm>
        </p:grpSpPr>
        <p:sp>
          <p:nvSpPr>
            <p:cNvPr id="12" name="TextBox 11">
              <a:extLst>
                <a:ext uri="{FF2B5EF4-FFF2-40B4-BE49-F238E27FC236}">
                  <a16:creationId xmlns:a16="http://schemas.microsoft.com/office/drawing/2014/main" id="{D0FAD3E8-4D59-4DCB-AE9B-C4D805BB43B9}"/>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13" name="Freeform: Shape 12">
              <a:extLst>
                <a:ext uri="{FF2B5EF4-FFF2-40B4-BE49-F238E27FC236}">
                  <a16:creationId xmlns:a16="http://schemas.microsoft.com/office/drawing/2014/main" id="{0E7DB636-1AE5-4AD4-9DFE-8A8AEFEE08A6}"/>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15769631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222583"/>
            <a:ext cx="5555966" cy="758022"/>
          </a:xfrm>
          <a:prstGeom prst="rect">
            <a:avLst/>
          </a:prstGeom>
        </p:spPr>
        <p:txBody>
          <a:bodyPr vert="horz" wrap="square" lIns="0" tIns="164592" rIns="0" bIns="0" rtlCol="0" anchor="t">
            <a:noAutofit/>
          </a:bodyPr>
          <a:lstStyle>
            <a:lvl1pPr>
              <a:defRPr/>
            </a:lvl1pPr>
          </a:lstStyle>
          <a:p>
            <a:r>
              <a:rPr lang="en-US"/>
              <a:t>Photo layout</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1129913"/>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745"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28pt</a:t>
            </a:r>
          </a:p>
          <a:p>
            <a:pPr lvl="0"/>
            <a:r>
              <a:rPr lang="pt-BR"/>
              <a:t>Subhead Segoe UI 28pt</a:t>
            </a:r>
          </a:p>
          <a:p>
            <a:pPr lvl="0"/>
            <a:r>
              <a:rPr lang="pt-BR"/>
              <a:t>Subhead Segoe UI 28pt</a:t>
            </a:r>
          </a:p>
        </p:txBody>
      </p:sp>
      <p:grpSp>
        <p:nvGrpSpPr>
          <p:cNvPr id="7" name="Group 6">
            <a:extLst>
              <a:ext uri="{FF2B5EF4-FFF2-40B4-BE49-F238E27FC236}">
                <a16:creationId xmlns:a16="http://schemas.microsoft.com/office/drawing/2014/main" id="{50554184-0121-4D93-A92D-8254F04359E5}"/>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5D0B40D0-B633-4D61-B3DE-ECCE7632298F}"/>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A50068B5-65EC-465E-BF0B-07A2D86F6A17}"/>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40729444"/>
      </p:ext>
    </p:extLst>
  </p:cSld>
  <p:clrMapOvr>
    <a:masterClrMapping/>
  </p:clrMapOvr>
  <p:transition>
    <p:fade/>
  </p:transition>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37EEB01-EA62-4484-93ED-FCECFCFFCA78}"/>
              </a:ext>
            </a:extLst>
          </p:cNvPr>
          <p:cNvGrpSpPr/>
          <p:nvPr/>
        </p:nvGrpSpPr>
        <p:grpSpPr>
          <a:xfrm>
            <a:off x="436378" y="6431031"/>
            <a:ext cx="11326085" cy="95058"/>
            <a:chOff x="445128" y="6559056"/>
            <a:chExt cx="11553197" cy="96950"/>
          </a:xfrm>
        </p:grpSpPr>
        <p:sp>
          <p:nvSpPr>
            <p:cNvPr id="6" name="TextBox 5">
              <a:extLst>
                <a:ext uri="{FF2B5EF4-FFF2-40B4-BE49-F238E27FC236}">
                  <a16:creationId xmlns:a16="http://schemas.microsoft.com/office/drawing/2014/main" id="{76328436-7F49-4152-89C8-03F31949ECE7}"/>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7" name="Freeform: Shape 6">
              <a:extLst>
                <a:ext uri="{FF2B5EF4-FFF2-40B4-BE49-F238E27FC236}">
                  <a16:creationId xmlns:a16="http://schemas.microsoft.com/office/drawing/2014/main" id="{58B47ADE-367E-4BBD-AA82-62E248813C08}"/>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2390539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FB13A-2F56-4EE6-A1F1-D650742B107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389618-BA3C-4914-9D67-E4AE9AB8E1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92439A-E0C6-44F8-BAB7-0C2CD7E9292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C026F1-2555-491D-8D21-9C8F6977C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D26560-0C17-4630-973D-4B51B816C3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A84429-9346-4BF0-ABA4-942A1A1A0363}"/>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8" name="Footer Placeholder 7">
            <a:extLst>
              <a:ext uri="{FF2B5EF4-FFF2-40B4-BE49-F238E27FC236}">
                <a16:creationId xmlns:a16="http://schemas.microsoft.com/office/drawing/2014/main" id="{6F8B83D6-0EE2-49CF-A5B7-E065F444FD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4F81F3-2370-4788-BDBB-F6FC4D2B5B42}"/>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18359535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3CA4C-0EC4-4C92-A3BF-C4B510CD9B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246C20-F9BC-400F-A29A-81EE0BA707A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056D9E-32F2-491E-98F1-13DAFD632DA8}"/>
              </a:ext>
            </a:extLst>
          </p:cNvPr>
          <p:cNvSpPr>
            <a:spLocks noGrp="1"/>
          </p:cNvSpPr>
          <p:nvPr>
            <p:ph type="dt" sz="half" idx="10"/>
          </p:nvPr>
        </p:nvSpPr>
        <p:spPr/>
        <p:txBody>
          <a:bodyPr/>
          <a:lstStyle/>
          <a:p>
            <a:fld id="{2797679B-D5F9-4811-A37E-B3FE68996941}" type="datetimeFigureOut">
              <a:rPr lang="en-US" smtClean="0"/>
              <a:t>6/16/22</a:t>
            </a:fld>
            <a:endParaRPr lang="en-US"/>
          </a:p>
        </p:txBody>
      </p:sp>
      <p:sp>
        <p:nvSpPr>
          <p:cNvPr id="5" name="Footer Placeholder 4">
            <a:extLst>
              <a:ext uri="{FF2B5EF4-FFF2-40B4-BE49-F238E27FC236}">
                <a16:creationId xmlns:a16="http://schemas.microsoft.com/office/drawing/2014/main" id="{556E1022-FDED-4FE6-A022-1F3827758D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F66C39-82F0-47BF-AB7C-EA008A7AABE7}"/>
              </a:ext>
            </a:extLst>
          </p:cNvPr>
          <p:cNvSpPr>
            <a:spLocks noGrp="1"/>
          </p:cNvSpPr>
          <p:nvPr>
            <p:ph type="sldNum" sz="quarter" idx="12"/>
          </p:nvPr>
        </p:nvSpPr>
        <p:spPr/>
        <p:txBody>
          <a:bodyPr/>
          <a:lstStyle/>
          <a:p>
            <a:fld id="{60455F21-1F5E-4579-A06E-6B92B9A1CB01}" type="slidenum">
              <a:rPr lang="en-US" smtClean="0"/>
              <a:t>‹#›</a:t>
            </a:fld>
            <a:endParaRPr lang="en-US"/>
          </a:p>
        </p:txBody>
      </p:sp>
    </p:spTree>
    <p:extLst>
      <p:ext uri="{BB962C8B-B14F-4D97-AF65-F5344CB8AC3E}">
        <p14:creationId xmlns:p14="http://schemas.microsoft.com/office/powerpoint/2010/main" val="40363663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372698"/>
          </a:xfrm>
        </p:spPr>
        <p:txBody>
          <a:bodyPr wrap="square" lIns="0" tIns="0" rIns="0" bIns="0">
            <a:spAutoFit/>
          </a:bodyPr>
          <a:lstStyle>
            <a:lvl1pPr>
              <a:lnSpc>
                <a:spcPts val="2941"/>
              </a:lnSpc>
              <a:defRPr sz="2573">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6" y="1922801"/>
            <a:ext cx="11306469" cy="724494"/>
          </a:xfrm>
        </p:spPr>
        <p:txBody>
          <a:bodyPr wrap="square" lIns="0" tIns="0" rIns="0" bIns="0">
            <a:spAutoFit/>
          </a:bodyPr>
          <a:lstStyle>
            <a:lvl1pPr marL="0" indent="0">
              <a:lnSpc>
                <a:spcPts val="2206"/>
              </a:lnSpc>
              <a:buNone/>
              <a:defRPr sz="1838" b="0" i="0" spc="0">
                <a:solidFill>
                  <a:schemeClr val="tx1"/>
                </a:solidFill>
                <a:latin typeface="+mj-lt"/>
              </a:defRPr>
            </a:lvl1pPr>
            <a:lvl2pPr marL="0" indent="0">
              <a:lnSpc>
                <a:spcPts val="2206"/>
              </a:lnSpc>
              <a:buNone/>
              <a:defRPr spc="0"/>
            </a:lvl2pPr>
            <a:lvl3pPr marL="420181" indent="0">
              <a:buNone/>
              <a:defRPr/>
            </a:lvl3pPr>
            <a:lvl4pPr marL="630272" indent="0">
              <a:buNone/>
              <a:defRPr/>
            </a:lvl4pPr>
            <a:lvl5pPr marL="840362"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55996" y="3151389"/>
            <a:ext cx="11306469" cy="598434"/>
          </a:xfrm>
        </p:spPr>
        <p:txBody>
          <a:bodyPr lIns="0" tIns="0" rIns="0" bIns="0"/>
          <a:lstStyle>
            <a:lvl1pPr marL="0" indent="0">
              <a:lnSpc>
                <a:spcPts val="1655"/>
              </a:lnSpc>
              <a:spcBef>
                <a:spcPts val="0"/>
              </a:spcBef>
              <a:buNone/>
              <a:defRPr sz="1286" b="0" spc="0">
                <a:solidFill>
                  <a:schemeClr val="tx2"/>
                </a:solidFill>
                <a:latin typeface="+mj-lt"/>
              </a:defRPr>
            </a:lvl1pPr>
            <a:lvl2pPr marL="0" indent="0">
              <a:lnSpc>
                <a:spcPts val="1655"/>
              </a:lnSpc>
              <a:spcBef>
                <a:spcPts val="0"/>
              </a:spcBef>
              <a:buNone/>
              <a:defRPr sz="1286" spc="0">
                <a:solidFill>
                  <a:schemeClr val="tx1"/>
                </a:solidFill>
              </a:defRPr>
            </a:lvl2pPr>
            <a:lvl3pPr marL="420181" indent="0">
              <a:buNone/>
              <a:defRPr/>
            </a:lvl3pPr>
            <a:lvl4pPr marL="630272" indent="0">
              <a:buNone/>
              <a:defRPr/>
            </a:lvl4pPr>
            <a:lvl5pPr marL="840362"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55996" y="4352947"/>
            <a:ext cx="11306469" cy="532133"/>
          </a:xfrm>
        </p:spPr>
        <p:txBody>
          <a:bodyPr lIns="0" tIns="0" rIns="0" bIns="0"/>
          <a:lstStyle>
            <a:lvl1pPr marL="0" indent="0">
              <a:lnSpc>
                <a:spcPts val="1103"/>
              </a:lnSpc>
              <a:spcBef>
                <a:spcPts val="0"/>
              </a:spcBef>
              <a:buNone/>
              <a:defRPr sz="919" spc="0">
                <a:solidFill>
                  <a:schemeClr val="tx1"/>
                </a:solidFill>
              </a:defRPr>
            </a:lvl1pPr>
            <a:lvl2pPr marL="0" indent="0">
              <a:lnSpc>
                <a:spcPct val="100000"/>
              </a:lnSpc>
              <a:spcBef>
                <a:spcPts val="0"/>
              </a:spcBef>
              <a:buNone/>
              <a:defRPr sz="919" spc="0">
                <a:solidFill>
                  <a:schemeClr val="tx1"/>
                </a:solidFill>
              </a:defRPr>
            </a:lvl2pPr>
            <a:lvl3pPr marL="420181" indent="0">
              <a:buNone/>
              <a:defRPr/>
            </a:lvl3pPr>
            <a:lvl4pPr marL="630272" indent="0">
              <a:buNone/>
              <a:defRPr/>
            </a:lvl4pPr>
            <a:lvl5pPr marL="0" indent="0">
              <a:lnSpc>
                <a:spcPct val="100000"/>
              </a:lnSpc>
              <a:buNone/>
              <a:defRPr/>
            </a:lvl5pPr>
          </a:lstStyle>
          <a:p>
            <a:pPr lvl="4"/>
            <a:r>
              <a:rPr lang="en-US"/>
              <a:t>Small caption: Segoe UI Bold 10/12</a:t>
            </a:r>
          </a:p>
          <a:p>
            <a:pPr lvl="1"/>
            <a:r>
              <a:rPr lang="en-US"/>
              <a:t>Small caption Segoe Regular 10/12</a:t>
            </a:r>
          </a:p>
        </p:txBody>
      </p:sp>
      <p:sp>
        <p:nvSpPr>
          <p:cNvPr id="9" name="Footer Placeholder 14">
            <a:extLst>
              <a:ext uri="{FF2B5EF4-FFF2-40B4-BE49-F238E27FC236}">
                <a16:creationId xmlns:a16="http://schemas.microsoft.com/office/drawing/2014/main" id="{792CEBAD-C5CC-0544-9FE5-B0B00445BA49}"/>
              </a:ext>
            </a:extLst>
          </p:cNvPr>
          <p:cNvSpPr>
            <a:spLocks noGrp="1"/>
          </p:cNvSpPr>
          <p:nvPr>
            <p:ph type="ftr" sz="quarter" idx="3"/>
          </p:nvPr>
        </p:nvSpPr>
        <p:spPr>
          <a:xfrm>
            <a:off x="361839" y="6450194"/>
            <a:ext cx="11586711" cy="118296"/>
          </a:xfrm>
          <a:prstGeom prst="rect">
            <a:avLst/>
          </a:prstGeom>
        </p:spPr>
        <p:txBody>
          <a:bodyPr vert="horz" lIns="91440" tIns="45720" rIns="91440" bIns="45720" numCol="2" rtlCol="0" anchor="ctr"/>
          <a:lstStyle>
            <a:lvl1pPr algn="l">
              <a:defRPr sz="643">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1876814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white">
          <a:xfrm>
            <a:off x="584200" y="585788"/>
            <a:ext cx="1366245" cy="292608"/>
          </a:xfrm>
          <a:prstGeom prst="rect">
            <a:avLst/>
          </a:prstGeom>
        </p:spPr>
      </p:pic>
      <p:sp>
        <p:nvSpPr>
          <p:cNvPr id="9" name="Freeform 5" descr="Microsoft Ready event logo">
            <a:extLst>
              <a:ext uri="{FF2B5EF4-FFF2-40B4-BE49-F238E27FC236}">
                <a16:creationId xmlns:a16="http://schemas.microsoft.com/office/drawing/2014/main" id="{E3AD54F9-2268-42B8-9B71-49978DE1E17F}"/>
              </a:ext>
            </a:extLst>
          </p:cNvPr>
          <p:cNvSpPr>
            <a:spLocks noEditPoints="1"/>
          </p:cNvSpPr>
          <p:nvPr userDrawn="1"/>
        </p:nvSpPr>
        <p:spPr bwMode="white">
          <a:xfrm>
            <a:off x="599440" y="2913305"/>
            <a:ext cx="2792541" cy="1408297"/>
          </a:xfrm>
          <a:custGeom>
            <a:avLst/>
            <a:gdLst>
              <a:gd name="T0" fmla="*/ 507 w 3255"/>
              <a:gd name="T1" fmla="*/ 189 h 1645"/>
              <a:gd name="T2" fmla="*/ 84 w 3255"/>
              <a:gd name="T3" fmla="*/ 126 h 1645"/>
              <a:gd name="T4" fmla="*/ 0 w 3255"/>
              <a:gd name="T5" fmla="*/ 42 h 1645"/>
              <a:gd name="T6" fmla="*/ 336 w 3255"/>
              <a:gd name="T7" fmla="*/ 398 h 1645"/>
              <a:gd name="T8" fmla="*/ 809 w 3255"/>
              <a:gd name="T9" fmla="*/ 61 h 1645"/>
              <a:gd name="T10" fmla="*/ 713 w 3255"/>
              <a:gd name="T11" fmla="*/ 22 h 1645"/>
              <a:gd name="T12" fmla="*/ 706 w 3255"/>
              <a:gd name="T13" fmla="*/ 203 h 1645"/>
              <a:gd name="T14" fmla="*/ 1067 w 3255"/>
              <a:gd name="T15" fmla="*/ 617 h 1645"/>
              <a:gd name="T16" fmla="*/ 969 w 3255"/>
              <a:gd name="T17" fmla="*/ 221 h 1645"/>
              <a:gd name="T18" fmla="*/ 1089 w 3255"/>
              <a:gd name="T19" fmla="*/ 268 h 1645"/>
              <a:gd name="T20" fmla="*/ 1134 w 3255"/>
              <a:gd name="T21" fmla="*/ 534 h 1645"/>
              <a:gd name="T22" fmla="*/ 1448 w 3255"/>
              <a:gd name="T23" fmla="*/ 278 h 1645"/>
              <a:gd name="T24" fmla="*/ 1269 w 3255"/>
              <a:gd name="T25" fmla="*/ 203 h 1645"/>
              <a:gd name="T26" fmla="*/ 1465 w 3255"/>
              <a:gd name="T27" fmla="*/ 196 h 1645"/>
              <a:gd name="T28" fmla="*/ 1736 w 3255"/>
              <a:gd name="T29" fmla="*/ 617 h 1645"/>
              <a:gd name="T30" fmla="*/ 1893 w 3255"/>
              <a:gd name="T31" fmla="*/ 249 h 1645"/>
              <a:gd name="T32" fmla="*/ 1656 w 3255"/>
              <a:gd name="T33" fmla="*/ 304 h 1645"/>
              <a:gd name="T34" fmla="*/ 1852 w 3255"/>
              <a:gd name="T35" fmla="*/ 405 h 1645"/>
              <a:gd name="T36" fmla="*/ 1991 w 3255"/>
              <a:gd name="T37" fmla="*/ 595 h 1645"/>
              <a:gd name="T38" fmla="*/ 2159 w 3255"/>
              <a:gd name="T39" fmla="*/ 478 h 1645"/>
              <a:gd name="T40" fmla="*/ 1991 w 3255"/>
              <a:gd name="T41" fmla="*/ 317 h 1645"/>
              <a:gd name="T42" fmla="*/ 2236 w 3255"/>
              <a:gd name="T43" fmla="*/ 293 h 1645"/>
              <a:gd name="T44" fmla="*/ 2096 w 3255"/>
              <a:gd name="T45" fmla="*/ 342 h 1645"/>
              <a:gd name="T46" fmla="*/ 2667 w 3255"/>
              <a:gd name="T47" fmla="*/ 559 h 1645"/>
              <a:gd name="T48" fmla="*/ 2522 w 3255"/>
              <a:gd name="T49" fmla="*/ 194 h 1645"/>
              <a:gd name="T50" fmla="*/ 2517 w 3255"/>
              <a:gd name="T51" fmla="*/ 268 h 1645"/>
              <a:gd name="T52" fmla="*/ 2601 w 3255"/>
              <a:gd name="T53" fmla="*/ 508 h 1645"/>
              <a:gd name="T54" fmla="*/ 2910 w 3255"/>
              <a:gd name="T55" fmla="*/ 149 h 1645"/>
              <a:gd name="T56" fmla="*/ 2910 w 3255"/>
              <a:gd name="T57" fmla="*/ 607 h 1645"/>
              <a:gd name="T58" fmla="*/ 2818 w 3255"/>
              <a:gd name="T59" fmla="*/ 203 h 1645"/>
              <a:gd name="T60" fmla="*/ 3017 w 3255"/>
              <a:gd name="T61" fmla="*/ 7 h 1645"/>
              <a:gd name="T62" fmla="*/ 3066 w 3255"/>
              <a:gd name="T63" fmla="*/ 489 h 1645"/>
              <a:gd name="T64" fmla="*/ 3066 w 3255"/>
              <a:gd name="T65" fmla="*/ 110 h 1645"/>
              <a:gd name="T66" fmla="*/ 3158 w 3255"/>
              <a:gd name="T67" fmla="*/ 277 h 1645"/>
              <a:gd name="T68" fmla="*/ 3255 w 3255"/>
              <a:gd name="T69" fmla="*/ 530 h 1645"/>
              <a:gd name="T70" fmla="*/ 94 w 3255"/>
              <a:gd name="T71" fmla="*/ 1226 h 1645"/>
              <a:gd name="T72" fmla="*/ 321 w 3255"/>
              <a:gd name="T73" fmla="*/ 930 h 1645"/>
              <a:gd name="T74" fmla="*/ 281 w 3255"/>
              <a:gd name="T75" fmla="*/ 1227 h 1645"/>
              <a:gd name="T76" fmla="*/ 244 w 3255"/>
              <a:gd name="T77" fmla="*/ 990 h 1645"/>
              <a:gd name="T78" fmla="*/ 242 w 3255"/>
              <a:gd name="T79" fmla="*/ 1120 h 1645"/>
              <a:gd name="T80" fmla="*/ 672 w 3255"/>
              <a:gd name="T81" fmla="*/ 1382 h 1645"/>
              <a:gd name="T82" fmla="*/ 442 w 3255"/>
              <a:gd name="T83" fmla="*/ 1410 h 1645"/>
              <a:gd name="T84" fmla="*/ 714 w 3255"/>
              <a:gd name="T85" fmla="*/ 1093 h 1645"/>
              <a:gd name="T86" fmla="*/ 647 w 3255"/>
              <a:gd name="T87" fmla="*/ 1138 h 1645"/>
              <a:gd name="T88" fmla="*/ 1037 w 3255"/>
              <a:gd name="T89" fmla="*/ 1455 h 1645"/>
              <a:gd name="T90" fmla="*/ 787 w 3255"/>
              <a:gd name="T91" fmla="*/ 1345 h 1645"/>
              <a:gd name="T92" fmla="*/ 889 w 3255"/>
              <a:gd name="T93" fmla="*/ 1125 h 1645"/>
              <a:gd name="T94" fmla="*/ 1087 w 3255"/>
              <a:gd name="T95" fmla="*/ 1082 h 1645"/>
              <a:gd name="T96" fmla="*/ 896 w 3255"/>
              <a:gd name="T97" fmla="*/ 1378 h 1645"/>
              <a:gd name="T98" fmla="*/ 950 w 3255"/>
              <a:gd name="T99" fmla="*/ 1270 h 1645"/>
              <a:gd name="T100" fmla="*/ 1476 w 3255"/>
              <a:gd name="T101" fmla="*/ 1392 h 1645"/>
              <a:gd name="T102" fmla="*/ 1362 w 3255"/>
              <a:gd name="T103" fmla="*/ 1042 h 1645"/>
              <a:gd name="T104" fmla="*/ 1569 w 3255"/>
              <a:gd name="T105" fmla="*/ 857 h 1645"/>
              <a:gd name="T106" fmla="*/ 1379 w 3255"/>
              <a:gd name="T107" fmla="*/ 1116 h 1645"/>
              <a:gd name="T108" fmla="*/ 1449 w 3255"/>
              <a:gd name="T109" fmla="*/ 1356 h 1645"/>
              <a:gd name="T110" fmla="*/ 1628 w 3255"/>
              <a:gd name="T111" fmla="*/ 1561 h 1645"/>
              <a:gd name="T112" fmla="*/ 1712 w 3255"/>
              <a:gd name="T113" fmla="*/ 1051 h 1645"/>
              <a:gd name="T114" fmla="*/ 1925 w 3255"/>
              <a:gd name="T115" fmla="*/ 105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5" h="1645">
                <a:moveTo>
                  <a:pt x="520" y="607"/>
                </a:moveTo>
                <a:cubicBezTo>
                  <a:pt x="520" y="247"/>
                  <a:pt x="520" y="247"/>
                  <a:pt x="520" y="247"/>
                </a:cubicBezTo>
                <a:cubicBezTo>
                  <a:pt x="520" y="220"/>
                  <a:pt x="521" y="179"/>
                  <a:pt x="525" y="126"/>
                </a:cubicBezTo>
                <a:cubicBezTo>
                  <a:pt x="523" y="126"/>
                  <a:pt x="523" y="126"/>
                  <a:pt x="523" y="126"/>
                </a:cubicBezTo>
                <a:cubicBezTo>
                  <a:pt x="518" y="154"/>
                  <a:pt x="512" y="175"/>
                  <a:pt x="507" y="189"/>
                </a:cubicBezTo>
                <a:cubicBezTo>
                  <a:pt x="336" y="607"/>
                  <a:pt x="336" y="607"/>
                  <a:pt x="336" y="607"/>
                </a:cubicBezTo>
                <a:cubicBezTo>
                  <a:pt x="274" y="607"/>
                  <a:pt x="274" y="607"/>
                  <a:pt x="274" y="607"/>
                </a:cubicBezTo>
                <a:cubicBezTo>
                  <a:pt x="102" y="193"/>
                  <a:pt x="102" y="193"/>
                  <a:pt x="102" y="193"/>
                </a:cubicBezTo>
                <a:cubicBezTo>
                  <a:pt x="98" y="179"/>
                  <a:pt x="92" y="156"/>
                  <a:pt x="86" y="126"/>
                </a:cubicBezTo>
                <a:cubicBezTo>
                  <a:pt x="84" y="126"/>
                  <a:pt x="84" y="126"/>
                  <a:pt x="84" y="126"/>
                </a:cubicBezTo>
                <a:cubicBezTo>
                  <a:pt x="84" y="133"/>
                  <a:pt x="85" y="151"/>
                  <a:pt x="86" y="181"/>
                </a:cubicBezTo>
                <a:cubicBezTo>
                  <a:pt x="87" y="211"/>
                  <a:pt x="87" y="237"/>
                  <a:pt x="87" y="259"/>
                </a:cubicBezTo>
                <a:cubicBezTo>
                  <a:pt x="87" y="607"/>
                  <a:pt x="87" y="607"/>
                  <a:pt x="87" y="607"/>
                </a:cubicBezTo>
                <a:cubicBezTo>
                  <a:pt x="0" y="607"/>
                  <a:pt x="0" y="607"/>
                  <a:pt x="0" y="607"/>
                </a:cubicBezTo>
                <a:cubicBezTo>
                  <a:pt x="0" y="42"/>
                  <a:pt x="0" y="42"/>
                  <a:pt x="0" y="42"/>
                </a:cubicBezTo>
                <a:cubicBezTo>
                  <a:pt x="134" y="42"/>
                  <a:pt x="134" y="42"/>
                  <a:pt x="134" y="42"/>
                </a:cubicBezTo>
                <a:cubicBezTo>
                  <a:pt x="278" y="399"/>
                  <a:pt x="278" y="399"/>
                  <a:pt x="278" y="399"/>
                </a:cubicBezTo>
                <a:cubicBezTo>
                  <a:pt x="292" y="434"/>
                  <a:pt x="301" y="460"/>
                  <a:pt x="304" y="477"/>
                </a:cubicBezTo>
                <a:cubicBezTo>
                  <a:pt x="306" y="477"/>
                  <a:pt x="306" y="477"/>
                  <a:pt x="306" y="477"/>
                </a:cubicBezTo>
                <a:cubicBezTo>
                  <a:pt x="336" y="398"/>
                  <a:pt x="336" y="398"/>
                  <a:pt x="336" y="398"/>
                </a:cubicBezTo>
                <a:cubicBezTo>
                  <a:pt x="484" y="42"/>
                  <a:pt x="484" y="42"/>
                  <a:pt x="484" y="42"/>
                </a:cubicBezTo>
                <a:cubicBezTo>
                  <a:pt x="613" y="42"/>
                  <a:pt x="613" y="42"/>
                  <a:pt x="613" y="42"/>
                </a:cubicBezTo>
                <a:cubicBezTo>
                  <a:pt x="613" y="607"/>
                  <a:pt x="613" y="607"/>
                  <a:pt x="613" y="607"/>
                </a:cubicBezTo>
                <a:lnTo>
                  <a:pt x="520" y="607"/>
                </a:lnTo>
                <a:close/>
                <a:moveTo>
                  <a:pt x="809" y="61"/>
                </a:moveTo>
                <a:cubicBezTo>
                  <a:pt x="809" y="76"/>
                  <a:pt x="803" y="88"/>
                  <a:pt x="792" y="98"/>
                </a:cubicBezTo>
                <a:cubicBezTo>
                  <a:pt x="781" y="108"/>
                  <a:pt x="768" y="113"/>
                  <a:pt x="752" y="113"/>
                </a:cubicBezTo>
                <a:cubicBezTo>
                  <a:pt x="737" y="113"/>
                  <a:pt x="724" y="108"/>
                  <a:pt x="713" y="98"/>
                </a:cubicBezTo>
                <a:cubicBezTo>
                  <a:pt x="702" y="88"/>
                  <a:pt x="697" y="76"/>
                  <a:pt x="697" y="61"/>
                </a:cubicBezTo>
                <a:cubicBezTo>
                  <a:pt x="697" y="45"/>
                  <a:pt x="702" y="33"/>
                  <a:pt x="713" y="22"/>
                </a:cubicBezTo>
                <a:cubicBezTo>
                  <a:pt x="724" y="12"/>
                  <a:pt x="737" y="7"/>
                  <a:pt x="752" y="7"/>
                </a:cubicBezTo>
                <a:cubicBezTo>
                  <a:pt x="769" y="7"/>
                  <a:pt x="782" y="12"/>
                  <a:pt x="793" y="23"/>
                </a:cubicBezTo>
                <a:cubicBezTo>
                  <a:pt x="803" y="33"/>
                  <a:pt x="809" y="46"/>
                  <a:pt x="809" y="61"/>
                </a:cubicBezTo>
                <a:close/>
                <a:moveTo>
                  <a:pt x="706" y="607"/>
                </a:moveTo>
                <a:cubicBezTo>
                  <a:pt x="706" y="203"/>
                  <a:pt x="706" y="203"/>
                  <a:pt x="706" y="203"/>
                </a:cubicBezTo>
                <a:cubicBezTo>
                  <a:pt x="797" y="203"/>
                  <a:pt x="797" y="203"/>
                  <a:pt x="797" y="203"/>
                </a:cubicBezTo>
                <a:cubicBezTo>
                  <a:pt x="797" y="607"/>
                  <a:pt x="797" y="607"/>
                  <a:pt x="797" y="607"/>
                </a:cubicBezTo>
                <a:lnTo>
                  <a:pt x="706" y="607"/>
                </a:lnTo>
                <a:close/>
                <a:moveTo>
                  <a:pt x="1182" y="590"/>
                </a:moveTo>
                <a:cubicBezTo>
                  <a:pt x="1151" y="608"/>
                  <a:pt x="1113" y="617"/>
                  <a:pt x="1067" y="617"/>
                </a:cubicBezTo>
                <a:cubicBezTo>
                  <a:pt x="1028" y="617"/>
                  <a:pt x="994" y="609"/>
                  <a:pt x="963" y="592"/>
                </a:cubicBezTo>
                <a:cubicBezTo>
                  <a:pt x="933" y="575"/>
                  <a:pt x="909" y="551"/>
                  <a:pt x="892" y="520"/>
                </a:cubicBezTo>
                <a:cubicBezTo>
                  <a:pt x="875" y="489"/>
                  <a:pt x="867" y="454"/>
                  <a:pt x="867" y="416"/>
                </a:cubicBezTo>
                <a:cubicBezTo>
                  <a:pt x="867" y="372"/>
                  <a:pt x="875" y="333"/>
                  <a:pt x="893" y="300"/>
                </a:cubicBezTo>
                <a:cubicBezTo>
                  <a:pt x="910" y="266"/>
                  <a:pt x="936" y="240"/>
                  <a:pt x="969" y="221"/>
                </a:cubicBezTo>
                <a:cubicBezTo>
                  <a:pt x="1002" y="203"/>
                  <a:pt x="1041" y="194"/>
                  <a:pt x="1085" y="194"/>
                </a:cubicBezTo>
                <a:cubicBezTo>
                  <a:pt x="1102" y="194"/>
                  <a:pt x="1120" y="195"/>
                  <a:pt x="1138" y="199"/>
                </a:cubicBezTo>
                <a:cubicBezTo>
                  <a:pt x="1157" y="203"/>
                  <a:pt x="1171" y="208"/>
                  <a:pt x="1182" y="214"/>
                </a:cubicBezTo>
                <a:cubicBezTo>
                  <a:pt x="1182" y="300"/>
                  <a:pt x="1182" y="300"/>
                  <a:pt x="1182" y="300"/>
                </a:cubicBezTo>
                <a:cubicBezTo>
                  <a:pt x="1152" y="279"/>
                  <a:pt x="1121" y="268"/>
                  <a:pt x="1089" y="268"/>
                </a:cubicBezTo>
                <a:cubicBezTo>
                  <a:pt x="1051" y="268"/>
                  <a:pt x="1020" y="281"/>
                  <a:pt x="997" y="306"/>
                </a:cubicBezTo>
                <a:cubicBezTo>
                  <a:pt x="973" y="332"/>
                  <a:pt x="961" y="365"/>
                  <a:pt x="961" y="408"/>
                </a:cubicBezTo>
                <a:cubicBezTo>
                  <a:pt x="961" y="450"/>
                  <a:pt x="973" y="483"/>
                  <a:pt x="995" y="507"/>
                </a:cubicBezTo>
                <a:cubicBezTo>
                  <a:pt x="1018" y="531"/>
                  <a:pt x="1049" y="543"/>
                  <a:pt x="1087" y="543"/>
                </a:cubicBezTo>
                <a:cubicBezTo>
                  <a:pt x="1101" y="543"/>
                  <a:pt x="1117" y="540"/>
                  <a:pt x="1134" y="534"/>
                </a:cubicBezTo>
                <a:cubicBezTo>
                  <a:pt x="1152" y="528"/>
                  <a:pt x="1167" y="519"/>
                  <a:pt x="1182" y="509"/>
                </a:cubicBezTo>
                <a:lnTo>
                  <a:pt x="1182" y="590"/>
                </a:lnTo>
                <a:close/>
                <a:moveTo>
                  <a:pt x="1501" y="292"/>
                </a:moveTo>
                <a:cubicBezTo>
                  <a:pt x="1497" y="289"/>
                  <a:pt x="1489" y="286"/>
                  <a:pt x="1478" y="283"/>
                </a:cubicBezTo>
                <a:cubicBezTo>
                  <a:pt x="1467" y="280"/>
                  <a:pt x="1457" y="278"/>
                  <a:pt x="1448" y="278"/>
                </a:cubicBezTo>
                <a:cubicBezTo>
                  <a:pt x="1422" y="278"/>
                  <a:pt x="1400" y="290"/>
                  <a:pt x="1384" y="312"/>
                </a:cubicBezTo>
                <a:cubicBezTo>
                  <a:pt x="1368" y="335"/>
                  <a:pt x="1360" y="364"/>
                  <a:pt x="1360" y="401"/>
                </a:cubicBezTo>
                <a:cubicBezTo>
                  <a:pt x="1360" y="607"/>
                  <a:pt x="1360" y="607"/>
                  <a:pt x="1360" y="607"/>
                </a:cubicBezTo>
                <a:cubicBezTo>
                  <a:pt x="1269" y="607"/>
                  <a:pt x="1269" y="607"/>
                  <a:pt x="1269" y="607"/>
                </a:cubicBezTo>
                <a:cubicBezTo>
                  <a:pt x="1269" y="203"/>
                  <a:pt x="1269" y="203"/>
                  <a:pt x="1269" y="203"/>
                </a:cubicBezTo>
                <a:cubicBezTo>
                  <a:pt x="1360" y="203"/>
                  <a:pt x="1360" y="203"/>
                  <a:pt x="1360" y="203"/>
                </a:cubicBezTo>
                <a:cubicBezTo>
                  <a:pt x="1360" y="282"/>
                  <a:pt x="1360" y="282"/>
                  <a:pt x="1360" y="282"/>
                </a:cubicBezTo>
                <a:cubicBezTo>
                  <a:pt x="1361" y="282"/>
                  <a:pt x="1361" y="282"/>
                  <a:pt x="1361" y="282"/>
                </a:cubicBezTo>
                <a:cubicBezTo>
                  <a:pt x="1370" y="255"/>
                  <a:pt x="1384" y="234"/>
                  <a:pt x="1402" y="219"/>
                </a:cubicBezTo>
                <a:cubicBezTo>
                  <a:pt x="1420" y="204"/>
                  <a:pt x="1441" y="196"/>
                  <a:pt x="1465" y="196"/>
                </a:cubicBezTo>
                <a:cubicBezTo>
                  <a:pt x="1480" y="196"/>
                  <a:pt x="1493" y="198"/>
                  <a:pt x="1501" y="202"/>
                </a:cubicBezTo>
                <a:lnTo>
                  <a:pt x="1501" y="292"/>
                </a:lnTo>
                <a:close/>
                <a:moveTo>
                  <a:pt x="1947" y="401"/>
                </a:moveTo>
                <a:cubicBezTo>
                  <a:pt x="1947" y="467"/>
                  <a:pt x="1928" y="519"/>
                  <a:pt x="1890" y="559"/>
                </a:cubicBezTo>
                <a:cubicBezTo>
                  <a:pt x="1852" y="598"/>
                  <a:pt x="1801" y="617"/>
                  <a:pt x="1736" y="617"/>
                </a:cubicBezTo>
                <a:cubicBezTo>
                  <a:pt x="1673" y="617"/>
                  <a:pt x="1624" y="599"/>
                  <a:pt x="1587" y="561"/>
                </a:cubicBezTo>
                <a:cubicBezTo>
                  <a:pt x="1550" y="524"/>
                  <a:pt x="1531" y="474"/>
                  <a:pt x="1531" y="410"/>
                </a:cubicBezTo>
                <a:cubicBezTo>
                  <a:pt x="1531" y="343"/>
                  <a:pt x="1550" y="290"/>
                  <a:pt x="1588" y="252"/>
                </a:cubicBezTo>
                <a:cubicBezTo>
                  <a:pt x="1626" y="213"/>
                  <a:pt x="1678" y="194"/>
                  <a:pt x="1745" y="194"/>
                </a:cubicBezTo>
                <a:cubicBezTo>
                  <a:pt x="1809" y="194"/>
                  <a:pt x="1858" y="212"/>
                  <a:pt x="1893" y="249"/>
                </a:cubicBezTo>
                <a:cubicBezTo>
                  <a:pt x="1929" y="286"/>
                  <a:pt x="1947" y="337"/>
                  <a:pt x="1947" y="401"/>
                </a:cubicBezTo>
                <a:close/>
                <a:moveTo>
                  <a:pt x="1852" y="405"/>
                </a:moveTo>
                <a:cubicBezTo>
                  <a:pt x="1852" y="360"/>
                  <a:pt x="1842" y="326"/>
                  <a:pt x="1822" y="303"/>
                </a:cubicBezTo>
                <a:cubicBezTo>
                  <a:pt x="1802" y="280"/>
                  <a:pt x="1775" y="268"/>
                  <a:pt x="1740" y="268"/>
                </a:cubicBezTo>
                <a:cubicBezTo>
                  <a:pt x="1704" y="268"/>
                  <a:pt x="1676" y="280"/>
                  <a:pt x="1656" y="304"/>
                </a:cubicBezTo>
                <a:cubicBezTo>
                  <a:pt x="1636" y="329"/>
                  <a:pt x="1626" y="363"/>
                  <a:pt x="1626" y="407"/>
                </a:cubicBezTo>
                <a:cubicBezTo>
                  <a:pt x="1626" y="450"/>
                  <a:pt x="1636" y="483"/>
                  <a:pt x="1656" y="507"/>
                </a:cubicBezTo>
                <a:cubicBezTo>
                  <a:pt x="1676" y="531"/>
                  <a:pt x="1705" y="543"/>
                  <a:pt x="1741" y="543"/>
                </a:cubicBezTo>
                <a:cubicBezTo>
                  <a:pt x="1778" y="543"/>
                  <a:pt x="1805" y="531"/>
                  <a:pt x="1824" y="508"/>
                </a:cubicBezTo>
                <a:cubicBezTo>
                  <a:pt x="1843" y="484"/>
                  <a:pt x="1852" y="450"/>
                  <a:pt x="1852" y="405"/>
                </a:cubicBezTo>
                <a:close/>
                <a:moveTo>
                  <a:pt x="2258" y="492"/>
                </a:moveTo>
                <a:cubicBezTo>
                  <a:pt x="2258" y="529"/>
                  <a:pt x="2243" y="560"/>
                  <a:pt x="2214" y="583"/>
                </a:cubicBezTo>
                <a:cubicBezTo>
                  <a:pt x="2185" y="606"/>
                  <a:pt x="2146" y="617"/>
                  <a:pt x="2097" y="617"/>
                </a:cubicBezTo>
                <a:cubicBezTo>
                  <a:pt x="2081" y="617"/>
                  <a:pt x="2062" y="615"/>
                  <a:pt x="2042" y="611"/>
                </a:cubicBezTo>
                <a:cubicBezTo>
                  <a:pt x="2022" y="607"/>
                  <a:pt x="2005" y="602"/>
                  <a:pt x="1991" y="595"/>
                </a:cubicBezTo>
                <a:cubicBezTo>
                  <a:pt x="1991" y="508"/>
                  <a:pt x="1991" y="508"/>
                  <a:pt x="1991" y="508"/>
                </a:cubicBezTo>
                <a:cubicBezTo>
                  <a:pt x="2008" y="520"/>
                  <a:pt x="2026" y="529"/>
                  <a:pt x="2046" y="536"/>
                </a:cubicBezTo>
                <a:cubicBezTo>
                  <a:pt x="2066" y="543"/>
                  <a:pt x="2084" y="546"/>
                  <a:pt x="2100" y="546"/>
                </a:cubicBezTo>
                <a:cubicBezTo>
                  <a:pt x="2144" y="546"/>
                  <a:pt x="2166" y="531"/>
                  <a:pt x="2166" y="502"/>
                </a:cubicBezTo>
                <a:cubicBezTo>
                  <a:pt x="2166" y="492"/>
                  <a:pt x="2164" y="484"/>
                  <a:pt x="2159" y="478"/>
                </a:cubicBezTo>
                <a:cubicBezTo>
                  <a:pt x="2155" y="472"/>
                  <a:pt x="2147" y="465"/>
                  <a:pt x="2137" y="459"/>
                </a:cubicBezTo>
                <a:cubicBezTo>
                  <a:pt x="2126" y="453"/>
                  <a:pt x="2110" y="445"/>
                  <a:pt x="2087" y="436"/>
                </a:cubicBezTo>
                <a:cubicBezTo>
                  <a:pt x="2061" y="425"/>
                  <a:pt x="2041" y="414"/>
                  <a:pt x="2029" y="403"/>
                </a:cubicBezTo>
                <a:cubicBezTo>
                  <a:pt x="2016" y="393"/>
                  <a:pt x="2006" y="381"/>
                  <a:pt x="2000" y="366"/>
                </a:cubicBezTo>
                <a:cubicBezTo>
                  <a:pt x="1994" y="352"/>
                  <a:pt x="1991" y="336"/>
                  <a:pt x="1991" y="317"/>
                </a:cubicBezTo>
                <a:cubicBezTo>
                  <a:pt x="1991" y="280"/>
                  <a:pt x="2005" y="251"/>
                  <a:pt x="2034" y="228"/>
                </a:cubicBezTo>
                <a:cubicBezTo>
                  <a:pt x="2063" y="205"/>
                  <a:pt x="2100" y="194"/>
                  <a:pt x="2145" y="194"/>
                </a:cubicBezTo>
                <a:cubicBezTo>
                  <a:pt x="2159" y="194"/>
                  <a:pt x="2175" y="195"/>
                  <a:pt x="2193" y="198"/>
                </a:cubicBezTo>
                <a:cubicBezTo>
                  <a:pt x="2211" y="202"/>
                  <a:pt x="2225" y="206"/>
                  <a:pt x="2236" y="211"/>
                </a:cubicBezTo>
                <a:cubicBezTo>
                  <a:pt x="2236" y="293"/>
                  <a:pt x="2236" y="293"/>
                  <a:pt x="2236" y="293"/>
                </a:cubicBezTo>
                <a:cubicBezTo>
                  <a:pt x="2224" y="285"/>
                  <a:pt x="2209" y="278"/>
                  <a:pt x="2192" y="273"/>
                </a:cubicBezTo>
                <a:cubicBezTo>
                  <a:pt x="2175" y="268"/>
                  <a:pt x="2159" y="265"/>
                  <a:pt x="2142" y="265"/>
                </a:cubicBezTo>
                <a:cubicBezTo>
                  <a:pt x="2124" y="265"/>
                  <a:pt x="2110" y="269"/>
                  <a:pt x="2099" y="277"/>
                </a:cubicBezTo>
                <a:cubicBezTo>
                  <a:pt x="2089" y="285"/>
                  <a:pt x="2083" y="296"/>
                  <a:pt x="2083" y="308"/>
                </a:cubicBezTo>
                <a:cubicBezTo>
                  <a:pt x="2083" y="323"/>
                  <a:pt x="2087" y="334"/>
                  <a:pt x="2096" y="342"/>
                </a:cubicBezTo>
                <a:cubicBezTo>
                  <a:pt x="2104" y="350"/>
                  <a:pt x="2124" y="360"/>
                  <a:pt x="2154" y="372"/>
                </a:cubicBezTo>
                <a:cubicBezTo>
                  <a:pt x="2192" y="388"/>
                  <a:pt x="2219" y="405"/>
                  <a:pt x="2234" y="423"/>
                </a:cubicBezTo>
                <a:cubicBezTo>
                  <a:pt x="2250" y="442"/>
                  <a:pt x="2258" y="465"/>
                  <a:pt x="2258" y="492"/>
                </a:cubicBezTo>
                <a:close/>
                <a:moveTo>
                  <a:pt x="2723" y="401"/>
                </a:moveTo>
                <a:cubicBezTo>
                  <a:pt x="2723" y="467"/>
                  <a:pt x="2705" y="519"/>
                  <a:pt x="2667" y="559"/>
                </a:cubicBezTo>
                <a:cubicBezTo>
                  <a:pt x="2629" y="598"/>
                  <a:pt x="2577" y="617"/>
                  <a:pt x="2512" y="617"/>
                </a:cubicBezTo>
                <a:cubicBezTo>
                  <a:pt x="2450" y="617"/>
                  <a:pt x="2400" y="599"/>
                  <a:pt x="2363" y="561"/>
                </a:cubicBezTo>
                <a:cubicBezTo>
                  <a:pt x="2327" y="524"/>
                  <a:pt x="2308" y="474"/>
                  <a:pt x="2308" y="410"/>
                </a:cubicBezTo>
                <a:cubicBezTo>
                  <a:pt x="2308" y="343"/>
                  <a:pt x="2327" y="290"/>
                  <a:pt x="2365" y="252"/>
                </a:cubicBezTo>
                <a:cubicBezTo>
                  <a:pt x="2403" y="213"/>
                  <a:pt x="2455" y="194"/>
                  <a:pt x="2522" y="194"/>
                </a:cubicBezTo>
                <a:cubicBezTo>
                  <a:pt x="2585" y="194"/>
                  <a:pt x="2635" y="212"/>
                  <a:pt x="2670" y="249"/>
                </a:cubicBezTo>
                <a:cubicBezTo>
                  <a:pt x="2706" y="286"/>
                  <a:pt x="2723" y="337"/>
                  <a:pt x="2723" y="401"/>
                </a:cubicBezTo>
                <a:close/>
                <a:moveTo>
                  <a:pt x="2629" y="405"/>
                </a:moveTo>
                <a:cubicBezTo>
                  <a:pt x="2629" y="360"/>
                  <a:pt x="2619" y="326"/>
                  <a:pt x="2599" y="303"/>
                </a:cubicBezTo>
                <a:cubicBezTo>
                  <a:pt x="2579" y="280"/>
                  <a:pt x="2552" y="268"/>
                  <a:pt x="2517" y="268"/>
                </a:cubicBezTo>
                <a:cubicBezTo>
                  <a:pt x="2481" y="268"/>
                  <a:pt x="2453" y="280"/>
                  <a:pt x="2433" y="304"/>
                </a:cubicBezTo>
                <a:cubicBezTo>
                  <a:pt x="2413" y="329"/>
                  <a:pt x="2403" y="363"/>
                  <a:pt x="2403" y="407"/>
                </a:cubicBezTo>
                <a:cubicBezTo>
                  <a:pt x="2403" y="450"/>
                  <a:pt x="2413" y="483"/>
                  <a:pt x="2433" y="507"/>
                </a:cubicBezTo>
                <a:cubicBezTo>
                  <a:pt x="2453" y="531"/>
                  <a:pt x="2482" y="543"/>
                  <a:pt x="2518" y="543"/>
                </a:cubicBezTo>
                <a:cubicBezTo>
                  <a:pt x="2554" y="543"/>
                  <a:pt x="2582" y="531"/>
                  <a:pt x="2601" y="508"/>
                </a:cubicBezTo>
                <a:cubicBezTo>
                  <a:pt x="2619" y="484"/>
                  <a:pt x="2629" y="450"/>
                  <a:pt x="2629" y="405"/>
                </a:cubicBezTo>
                <a:close/>
                <a:moveTo>
                  <a:pt x="3017" y="84"/>
                </a:moveTo>
                <a:cubicBezTo>
                  <a:pt x="3002" y="77"/>
                  <a:pt x="2988" y="74"/>
                  <a:pt x="2973" y="74"/>
                </a:cubicBezTo>
                <a:cubicBezTo>
                  <a:pt x="2953" y="74"/>
                  <a:pt x="2938" y="80"/>
                  <a:pt x="2927" y="93"/>
                </a:cubicBezTo>
                <a:cubicBezTo>
                  <a:pt x="2916" y="106"/>
                  <a:pt x="2910" y="125"/>
                  <a:pt x="2910" y="149"/>
                </a:cubicBezTo>
                <a:cubicBezTo>
                  <a:pt x="2910" y="203"/>
                  <a:pt x="2910" y="203"/>
                  <a:pt x="2910" y="203"/>
                </a:cubicBezTo>
                <a:cubicBezTo>
                  <a:pt x="3001" y="203"/>
                  <a:pt x="3001" y="203"/>
                  <a:pt x="3001" y="203"/>
                </a:cubicBezTo>
                <a:cubicBezTo>
                  <a:pt x="3001" y="277"/>
                  <a:pt x="3001" y="277"/>
                  <a:pt x="3001" y="277"/>
                </a:cubicBezTo>
                <a:cubicBezTo>
                  <a:pt x="2910" y="277"/>
                  <a:pt x="2910" y="277"/>
                  <a:pt x="2910" y="277"/>
                </a:cubicBezTo>
                <a:cubicBezTo>
                  <a:pt x="2910" y="607"/>
                  <a:pt x="2910" y="607"/>
                  <a:pt x="2910" y="607"/>
                </a:cubicBezTo>
                <a:cubicBezTo>
                  <a:pt x="2818" y="607"/>
                  <a:pt x="2818" y="607"/>
                  <a:pt x="2818" y="607"/>
                </a:cubicBezTo>
                <a:cubicBezTo>
                  <a:pt x="2818" y="277"/>
                  <a:pt x="2818" y="277"/>
                  <a:pt x="2818" y="277"/>
                </a:cubicBezTo>
                <a:cubicBezTo>
                  <a:pt x="2750" y="277"/>
                  <a:pt x="2750" y="277"/>
                  <a:pt x="2750" y="277"/>
                </a:cubicBezTo>
                <a:cubicBezTo>
                  <a:pt x="2750" y="203"/>
                  <a:pt x="2750" y="203"/>
                  <a:pt x="2750" y="203"/>
                </a:cubicBezTo>
                <a:cubicBezTo>
                  <a:pt x="2818" y="203"/>
                  <a:pt x="2818" y="203"/>
                  <a:pt x="2818" y="203"/>
                </a:cubicBezTo>
                <a:cubicBezTo>
                  <a:pt x="2818" y="144"/>
                  <a:pt x="2818" y="144"/>
                  <a:pt x="2818" y="144"/>
                </a:cubicBezTo>
                <a:cubicBezTo>
                  <a:pt x="2818" y="116"/>
                  <a:pt x="2824" y="91"/>
                  <a:pt x="2836" y="69"/>
                </a:cubicBezTo>
                <a:cubicBezTo>
                  <a:pt x="2848" y="47"/>
                  <a:pt x="2866" y="30"/>
                  <a:pt x="2888" y="18"/>
                </a:cubicBezTo>
                <a:cubicBezTo>
                  <a:pt x="2910" y="6"/>
                  <a:pt x="2935" y="0"/>
                  <a:pt x="2963" y="0"/>
                </a:cubicBezTo>
                <a:cubicBezTo>
                  <a:pt x="2986" y="0"/>
                  <a:pt x="3004" y="2"/>
                  <a:pt x="3017" y="7"/>
                </a:cubicBezTo>
                <a:lnTo>
                  <a:pt x="3017" y="84"/>
                </a:lnTo>
                <a:close/>
                <a:moveTo>
                  <a:pt x="3255" y="603"/>
                </a:moveTo>
                <a:cubicBezTo>
                  <a:pt x="3250" y="607"/>
                  <a:pt x="3240" y="610"/>
                  <a:pt x="3226" y="613"/>
                </a:cubicBezTo>
                <a:cubicBezTo>
                  <a:pt x="3212" y="616"/>
                  <a:pt x="3198" y="617"/>
                  <a:pt x="3185" y="617"/>
                </a:cubicBezTo>
                <a:cubicBezTo>
                  <a:pt x="3106" y="617"/>
                  <a:pt x="3066" y="575"/>
                  <a:pt x="3066" y="489"/>
                </a:cubicBezTo>
                <a:cubicBezTo>
                  <a:pt x="3066" y="277"/>
                  <a:pt x="3066" y="277"/>
                  <a:pt x="3066" y="277"/>
                </a:cubicBezTo>
                <a:cubicBezTo>
                  <a:pt x="2999" y="277"/>
                  <a:pt x="2999" y="277"/>
                  <a:pt x="2999" y="277"/>
                </a:cubicBezTo>
                <a:cubicBezTo>
                  <a:pt x="2999" y="203"/>
                  <a:pt x="2999" y="203"/>
                  <a:pt x="2999" y="203"/>
                </a:cubicBezTo>
                <a:cubicBezTo>
                  <a:pt x="3066" y="203"/>
                  <a:pt x="3066" y="203"/>
                  <a:pt x="3066" y="203"/>
                </a:cubicBezTo>
                <a:cubicBezTo>
                  <a:pt x="3066" y="110"/>
                  <a:pt x="3066" y="110"/>
                  <a:pt x="3066" y="110"/>
                </a:cubicBezTo>
                <a:cubicBezTo>
                  <a:pt x="3158" y="82"/>
                  <a:pt x="3158" y="82"/>
                  <a:pt x="3158" y="82"/>
                </a:cubicBezTo>
                <a:cubicBezTo>
                  <a:pt x="3158" y="203"/>
                  <a:pt x="3158" y="203"/>
                  <a:pt x="3158" y="203"/>
                </a:cubicBezTo>
                <a:cubicBezTo>
                  <a:pt x="3255" y="203"/>
                  <a:pt x="3255" y="203"/>
                  <a:pt x="3255" y="203"/>
                </a:cubicBezTo>
                <a:cubicBezTo>
                  <a:pt x="3255" y="277"/>
                  <a:pt x="3255" y="277"/>
                  <a:pt x="3255" y="277"/>
                </a:cubicBezTo>
                <a:cubicBezTo>
                  <a:pt x="3158" y="277"/>
                  <a:pt x="3158" y="277"/>
                  <a:pt x="3158" y="277"/>
                </a:cubicBezTo>
                <a:cubicBezTo>
                  <a:pt x="3158" y="472"/>
                  <a:pt x="3158" y="472"/>
                  <a:pt x="3158" y="472"/>
                </a:cubicBezTo>
                <a:cubicBezTo>
                  <a:pt x="3158" y="498"/>
                  <a:pt x="3162" y="516"/>
                  <a:pt x="3172" y="527"/>
                </a:cubicBezTo>
                <a:cubicBezTo>
                  <a:pt x="3181" y="537"/>
                  <a:pt x="3195" y="543"/>
                  <a:pt x="3215" y="543"/>
                </a:cubicBezTo>
                <a:cubicBezTo>
                  <a:pt x="3220" y="543"/>
                  <a:pt x="3227" y="542"/>
                  <a:pt x="3235" y="539"/>
                </a:cubicBezTo>
                <a:cubicBezTo>
                  <a:pt x="3243" y="537"/>
                  <a:pt x="3250" y="534"/>
                  <a:pt x="3255" y="530"/>
                </a:cubicBezTo>
                <a:lnTo>
                  <a:pt x="3255" y="603"/>
                </a:lnTo>
                <a:close/>
                <a:moveTo>
                  <a:pt x="284" y="1455"/>
                </a:moveTo>
                <a:cubicBezTo>
                  <a:pt x="215" y="1292"/>
                  <a:pt x="215" y="1292"/>
                  <a:pt x="215" y="1292"/>
                </a:cubicBezTo>
                <a:cubicBezTo>
                  <a:pt x="197" y="1248"/>
                  <a:pt x="171" y="1226"/>
                  <a:pt x="138" y="1226"/>
                </a:cubicBezTo>
                <a:cubicBezTo>
                  <a:pt x="94" y="1226"/>
                  <a:pt x="94" y="1226"/>
                  <a:pt x="94" y="1226"/>
                </a:cubicBezTo>
                <a:cubicBezTo>
                  <a:pt x="94" y="1455"/>
                  <a:pt x="94" y="1455"/>
                  <a:pt x="94" y="1455"/>
                </a:cubicBezTo>
                <a:cubicBezTo>
                  <a:pt x="0" y="1455"/>
                  <a:pt x="0" y="1455"/>
                  <a:pt x="0" y="1455"/>
                </a:cubicBezTo>
                <a:cubicBezTo>
                  <a:pt x="0" y="890"/>
                  <a:pt x="0" y="890"/>
                  <a:pt x="0" y="890"/>
                </a:cubicBezTo>
                <a:cubicBezTo>
                  <a:pt x="183" y="890"/>
                  <a:pt x="183" y="890"/>
                  <a:pt x="183" y="890"/>
                </a:cubicBezTo>
                <a:cubicBezTo>
                  <a:pt x="242" y="890"/>
                  <a:pt x="288" y="903"/>
                  <a:pt x="321" y="930"/>
                </a:cubicBezTo>
                <a:cubicBezTo>
                  <a:pt x="353" y="957"/>
                  <a:pt x="370" y="994"/>
                  <a:pt x="370" y="1042"/>
                </a:cubicBezTo>
                <a:cubicBezTo>
                  <a:pt x="370" y="1082"/>
                  <a:pt x="359" y="1115"/>
                  <a:pt x="337" y="1142"/>
                </a:cubicBezTo>
                <a:cubicBezTo>
                  <a:pt x="315" y="1170"/>
                  <a:pt x="284" y="1189"/>
                  <a:pt x="245" y="1199"/>
                </a:cubicBezTo>
                <a:cubicBezTo>
                  <a:pt x="245" y="1200"/>
                  <a:pt x="245" y="1200"/>
                  <a:pt x="245" y="1200"/>
                </a:cubicBezTo>
                <a:cubicBezTo>
                  <a:pt x="257" y="1204"/>
                  <a:pt x="269" y="1213"/>
                  <a:pt x="281" y="1227"/>
                </a:cubicBezTo>
                <a:cubicBezTo>
                  <a:pt x="293" y="1241"/>
                  <a:pt x="303" y="1255"/>
                  <a:pt x="309" y="1270"/>
                </a:cubicBezTo>
                <a:cubicBezTo>
                  <a:pt x="396" y="1455"/>
                  <a:pt x="396" y="1455"/>
                  <a:pt x="396" y="1455"/>
                </a:cubicBezTo>
                <a:lnTo>
                  <a:pt x="284" y="1455"/>
                </a:lnTo>
                <a:close/>
                <a:moveTo>
                  <a:pt x="271" y="1051"/>
                </a:moveTo>
                <a:cubicBezTo>
                  <a:pt x="271" y="1025"/>
                  <a:pt x="262" y="1005"/>
                  <a:pt x="244" y="990"/>
                </a:cubicBezTo>
                <a:cubicBezTo>
                  <a:pt x="227" y="975"/>
                  <a:pt x="201" y="968"/>
                  <a:pt x="169" y="968"/>
                </a:cubicBezTo>
                <a:cubicBezTo>
                  <a:pt x="94" y="968"/>
                  <a:pt x="94" y="968"/>
                  <a:pt x="94" y="968"/>
                </a:cubicBezTo>
                <a:cubicBezTo>
                  <a:pt x="94" y="1147"/>
                  <a:pt x="94" y="1147"/>
                  <a:pt x="94" y="1147"/>
                </a:cubicBezTo>
                <a:cubicBezTo>
                  <a:pt x="168" y="1147"/>
                  <a:pt x="168" y="1147"/>
                  <a:pt x="168" y="1147"/>
                </a:cubicBezTo>
                <a:cubicBezTo>
                  <a:pt x="198" y="1147"/>
                  <a:pt x="223" y="1138"/>
                  <a:pt x="242" y="1120"/>
                </a:cubicBezTo>
                <a:cubicBezTo>
                  <a:pt x="261" y="1103"/>
                  <a:pt x="271" y="1080"/>
                  <a:pt x="271" y="1051"/>
                </a:cubicBezTo>
                <a:close/>
                <a:moveTo>
                  <a:pt x="485" y="1280"/>
                </a:moveTo>
                <a:cubicBezTo>
                  <a:pt x="487" y="1317"/>
                  <a:pt x="498" y="1345"/>
                  <a:pt x="519" y="1364"/>
                </a:cubicBezTo>
                <a:cubicBezTo>
                  <a:pt x="539" y="1383"/>
                  <a:pt x="568" y="1393"/>
                  <a:pt x="606" y="1393"/>
                </a:cubicBezTo>
                <a:cubicBezTo>
                  <a:pt x="629" y="1393"/>
                  <a:pt x="651" y="1389"/>
                  <a:pt x="672" y="1382"/>
                </a:cubicBezTo>
                <a:cubicBezTo>
                  <a:pt x="693" y="1375"/>
                  <a:pt x="712" y="1366"/>
                  <a:pt x="728" y="1354"/>
                </a:cubicBezTo>
                <a:cubicBezTo>
                  <a:pt x="728" y="1431"/>
                  <a:pt x="728" y="1431"/>
                  <a:pt x="728" y="1431"/>
                </a:cubicBezTo>
                <a:cubicBezTo>
                  <a:pt x="712" y="1441"/>
                  <a:pt x="692" y="1450"/>
                  <a:pt x="666" y="1456"/>
                </a:cubicBezTo>
                <a:cubicBezTo>
                  <a:pt x="640" y="1462"/>
                  <a:pt x="613" y="1465"/>
                  <a:pt x="584" y="1465"/>
                </a:cubicBezTo>
                <a:cubicBezTo>
                  <a:pt x="523" y="1465"/>
                  <a:pt x="476" y="1447"/>
                  <a:pt x="442" y="1410"/>
                </a:cubicBezTo>
                <a:cubicBezTo>
                  <a:pt x="408" y="1374"/>
                  <a:pt x="391" y="1323"/>
                  <a:pt x="391" y="1257"/>
                </a:cubicBezTo>
                <a:cubicBezTo>
                  <a:pt x="391" y="1214"/>
                  <a:pt x="400" y="1176"/>
                  <a:pt x="417" y="1144"/>
                </a:cubicBezTo>
                <a:cubicBezTo>
                  <a:pt x="433" y="1112"/>
                  <a:pt x="456" y="1087"/>
                  <a:pt x="486" y="1069"/>
                </a:cubicBezTo>
                <a:cubicBezTo>
                  <a:pt x="516" y="1051"/>
                  <a:pt x="548" y="1042"/>
                  <a:pt x="584" y="1042"/>
                </a:cubicBezTo>
                <a:cubicBezTo>
                  <a:pt x="639" y="1042"/>
                  <a:pt x="683" y="1059"/>
                  <a:pt x="714" y="1093"/>
                </a:cubicBezTo>
                <a:cubicBezTo>
                  <a:pt x="745" y="1127"/>
                  <a:pt x="760" y="1174"/>
                  <a:pt x="760" y="1235"/>
                </a:cubicBezTo>
                <a:cubicBezTo>
                  <a:pt x="760" y="1280"/>
                  <a:pt x="760" y="1280"/>
                  <a:pt x="760" y="1280"/>
                </a:cubicBezTo>
                <a:lnTo>
                  <a:pt x="485" y="1280"/>
                </a:lnTo>
                <a:close/>
                <a:moveTo>
                  <a:pt x="669" y="1212"/>
                </a:moveTo>
                <a:cubicBezTo>
                  <a:pt x="669" y="1180"/>
                  <a:pt x="662" y="1155"/>
                  <a:pt x="647" y="1138"/>
                </a:cubicBezTo>
                <a:cubicBezTo>
                  <a:pt x="632" y="1121"/>
                  <a:pt x="611" y="1113"/>
                  <a:pt x="584" y="1113"/>
                </a:cubicBezTo>
                <a:cubicBezTo>
                  <a:pt x="559" y="1113"/>
                  <a:pt x="537" y="1122"/>
                  <a:pt x="519" y="1140"/>
                </a:cubicBezTo>
                <a:cubicBezTo>
                  <a:pt x="501" y="1159"/>
                  <a:pt x="490" y="1182"/>
                  <a:pt x="485" y="1212"/>
                </a:cubicBezTo>
                <a:lnTo>
                  <a:pt x="669" y="1212"/>
                </a:lnTo>
                <a:close/>
                <a:moveTo>
                  <a:pt x="1037" y="1455"/>
                </a:moveTo>
                <a:cubicBezTo>
                  <a:pt x="1037" y="1400"/>
                  <a:pt x="1037" y="1400"/>
                  <a:pt x="1037" y="1400"/>
                </a:cubicBezTo>
                <a:cubicBezTo>
                  <a:pt x="1035" y="1400"/>
                  <a:pt x="1035" y="1400"/>
                  <a:pt x="1035" y="1400"/>
                </a:cubicBezTo>
                <a:cubicBezTo>
                  <a:pt x="1007" y="1443"/>
                  <a:pt x="967" y="1465"/>
                  <a:pt x="916" y="1465"/>
                </a:cubicBezTo>
                <a:cubicBezTo>
                  <a:pt x="876" y="1465"/>
                  <a:pt x="845" y="1455"/>
                  <a:pt x="822" y="1433"/>
                </a:cubicBezTo>
                <a:cubicBezTo>
                  <a:pt x="799" y="1411"/>
                  <a:pt x="787" y="1382"/>
                  <a:pt x="787" y="1345"/>
                </a:cubicBezTo>
                <a:cubicBezTo>
                  <a:pt x="787" y="1307"/>
                  <a:pt x="799" y="1277"/>
                  <a:pt x="821" y="1254"/>
                </a:cubicBezTo>
                <a:cubicBezTo>
                  <a:pt x="843" y="1231"/>
                  <a:pt x="876" y="1217"/>
                  <a:pt x="920" y="1212"/>
                </a:cubicBezTo>
                <a:cubicBezTo>
                  <a:pt x="1038" y="1195"/>
                  <a:pt x="1038" y="1195"/>
                  <a:pt x="1038" y="1195"/>
                </a:cubicBezTo>
                <a:cubicBezTo>
                  <a:pt x="1038" y="1140"/>
                  <a:pt x="1012" y="1113"/>
                  <a:pt x="961" y="1113"/>
                </a:cubicBezTo>
                <a:cubicBezTo>
                  <a:pt x="936" y="1113"/>
                  <a:pt x="912" y="1117"/>
                  <a:pt x="889" y="1125"/>
                </a:cubicBezTo>
                <a:cubicBezTo>
                  <a:pt x="866" y="1133"/>
                  <a:pt x="845" y="1144"/>
                  <a:pt x="827" y="1158"/>
                </a:cubicBezTo>
                <a:cubicBezTo>
                  <a:pt x="827" y="1077"/>
                  <a:pt x="827" y="1077"/>
                  <a:pt x="827" y="1077"/>
                </a:cubicBezTo>
                <a:cubicBezTo>
                  <a:pt x="841" y="1068"/>
                  <a:pt x="863" y="1060"/>
                  <a:pt x="892" y="1053"/>
                </a:cubicBezTo>
                <a:cubicBezTo>
                  <a:pt x="921" y="1045"/>
                  <a:pt x="947" y="1042"/>
                  <a:pt x="970" y="1042"/>
                </a:cubicBezTo>
                <a:cubicBezTo>
                  <a:pt x="1022" y="1042"/>
                  <a:pt x="1061" y="1055"/>
                  <a:pt x="1087" y="1082"/>
                </a:cubicBezTo>
                <a:cubicBezTo>
                  <a:pt x="1114" y="1109"/>
                  <a:pt x="1127" y="1148"/>
                  <a:pt x="1127" y="1199"/>
                </a:cubicBezTo>
                <a:cubicBezTo>
                  <a:pt x="1127" y="1455"/>
                  <a:pt x="1127" y="1455"/>
                  <a:pt x="1127" y="1455"/>
                </a:cubicBezTo>
                <a:lnTo>
                  <a:pt x="1037" y="1455"/>
                </a:lnTo>
                <a:close/>
                <a:moveTo>
                  <a:pt x="877" y="1336"/>
                </a:moveTo>
                <a:cubicBezTo>
                  <a:pt x="877" y="1353"/>
                  <a:pt x="883" y="1367"/>
                  <a:pt x="896" y="1378"/>
                </a:cubicBezTo>
                <a:cubicBezTo>
                  <a:pt x="909" y="1388"/>
                  <a:pt x="925" y="1393"/>
                  <a:pt x="944" y="1393"/>
                </a:cubicBezTo>
                <a:cubicBezTo>
                  <a:pt x="971" y="1393"/>
                  <a:pt x="993" y="1384"/>
                  <a:pt x="1011" y="1365"/>
                </a:cubicBezTo>
                <a:cubicBezTo>
                  <a:pt x="1029" y="1347"/>
                  <a:pt x="1038" y="1323"/>
                  <a:pt x="1038" y="1295"/>
                </a:cubicBezTo>
                <a:cubicBezTo>
                  <a:pt x="1038" y="1259"/>
                  <a:pt x="1038" y="1259"/>
                  <a:pt x="1038" y="1259"/>
                </a:cubicBezTo>
                <a:cubicBezTo>
                  <a:pt x="950" y="1270"/>
                  <a:pt x="950" y="1270"/>
                  <a:pt x="950" y="1270"/>
                </a:cubicBezTo>
                <a:cubicBezTo>
                  <a:pt x="923" y="1274"/>
                  <a:pt x="904" y="1281"/>
                  <a:pt x="893" y="1291"/>
                </a:cubicBezTo>
                <a:cubicBezTo>
                  <a:pt x="882" y="1301"/>
                  <a:pt x="877" y="1316"/>
                  <a:pt x="877" y="1336"/>
                </a:cubicBezTo>
                <a:close/>
                <a:moveTo>
                  <a:pt x="1478" y="1455"/>
                </a:moveTo>
                <a:cubicBezTo>
                  <a:pt x="1478" y="1392"/>
                  <a:pt x="1478" y="1392"/>
                  <a:pt x="1478" y="1392"/>
                </a:cubicBezTo>
                <a:cubicBezTo>
                  <a:pt x="1476" y="1392"/>
                  <a:pt x="1476" y="1392"/>
                  <a:pt x="1476" y="1392"/>
                </a:cubicBezTo>
                <a:cubicBezTo>
                  <a:pt x="1448" y="1441"/>
                  <a:pt x="1403" y="1465"/>
                  <a:pt x="1344" y="1465"/>
                </a:cubicBezTo>
                <a:cubicBezTo>
                  <a:pt x="1293" y="1465"/>
                  <a:pt x="1252" y="1447"/>
                  <a:pt x="1222" y="1411"/>
                </a:cubicBezTo>
                <a:cubicBezTo>
                  <a:pt x="1192" y="1375"/>
                  <a:pt x="1177" y="1325"/>
                  <a:pt x="1177" y="1263"/>
                </a:cubicBezTo>
                <a:cubicBezTo>
                  <a:pt x="1177" y="1196"/>
                  <a:pt x="1193" y="1142"/>
                  <a:pt x="1227" y="1102"/>
                </a:cubicBezTo>
                <a:cubicBezTo>
                  <a:pt x="1260" y="1062"/>
                  <a:pt x="1305" y="1042"/>
                  <a:pt x="1362" y="1042"/>
                </a:cubicBezTo>
                <a:cubicBezTo>
                  <a:pt x="1387" y="1042"/>
                  <a:pt x="1410" y="1047"/>
                  <a:pt x="1430" y="1057"/>
                </a:cubicBezTo>
                <a:cubicBezTo>
                  <a:pt x="1449" y="1067"/>
                  <a:pt x="1465" y="1082"/>
                  <a:pt x="1476" y="1102"/>
                </a:cubicBezTo>
                <a:cubicBezTo>
                  <a:pt x="1478" y="1102"/>
                  <a:pt x="1478" y="1102"/>
                  <a:pt x="1478" y="1102"/>
                </a:cubicBezTo>
                <a:cubicBezTo>
                  <a:pt x="1478" y="857"/>
                  <a:pt x="1478" y="857"/>
                  <a:pt x="1478" y="857"/>
                </a:cubicBezTo>
                <a:cubicBezTo>
                  <a:pt x="1569" y="857"/>
                  <a:pt x="1569" y="857"/>
                  <a:pt x="1569" y="857"/>
                </a:cubicBezTo>
                <a:cubicBezTo>
                  <a:pt x="1569" y="1455"/>
                  <a:pt x="1569" y="1455"/>
                  <a:pt x="1569" y="1455"/>
                </a:cubicBezTo>
                <a:lnTo>
                  <a:pt x="1478" y="1455"/>
                </a:lnTo>
                <a:close/>
                <a:moveTo>
                  <a:pt x="1479" y="1219"/>
                </a:moveTo>
                <a:cubicBezTo>
                  <a:pt x="1479" y="1191"/>
                  <a:pt x="1469" y="1167"/>
                  <a:pt x="1450" y="1147"/>
                </a:cubicBezTo>
                <a:cubicBezTo>
                  <a:pt x="1431" y="1126"/>
                  <a:pt x="1408" y="1116"/>
                  <a:pt x="1379" y="1116"/>
                </a:cubicBezTo>
                <a:cubicBezTo>
                  <a:pt x="1345" y="1116"/>
                  <a:pt x="1318" y="1129"/>
                  <a:pt x="1300" y="1154"/>
                </a:cubicBezTo>
                <a:cubicBezTo>
                  <a:pt x="1281" y="1179"/>
                  <a:pt x="1271" y="1215"/>
                  <a:pt x="1271" y="1261"/>
                </a:cubicBezTo>
                <a:cubicBezTo>
                  <a:pt x="1271" y="1301"/>
                  <a:pt x="1281" y="1333"/>
                  <a:pt x="1299" y="1356"/>
                </a:cubicBezTo>
                <a:cubicBezTo>
                  <a:pt x="1318" y="1379"/>
                  <a:pt x="1343" y="1391"/>
                  <a:pt x="1375" y="1391"/>
                </a:cubicBezTo>
                <a:cubicBezTo>
                  <a:pt x="1404" y="1391"/>
                  <a:pt x="1429" y="1379"/>
                  <a:pt x="1449" y="1356"/>
                </a:cubicBezTo>
                <a:cubicBezTo>
                  <a:pt x="1469" y="1333"/>
                  <a:pt x="1479" y="1302"/>
                  <a:pt x="1479" y="1265"/>
                </a:cubicBezTo>
                <a:lnTo>
                  <a:pt x="1479" y="1219"/>
                </a:lnTo>
                <a:close/>
                <a:moveTo>
                  <a:pt x="1684" y="1645"/>
                </a:moveTo>
                <a:cubicBezTo>
                  <a:pt x="1662" y="1645"/>
                  <a:pt x="1643" y="1643"/>
                  <a:pt x="1628" y="1639"/>
                </a:cubicBezTo>
                <a:cubicBezTo>
                  <a:pt x="1628" y="1561"/>
                  <a:pt x="1628" y="1561"/>
                  <a:pt x="1628" y="1561"/>
                </a:cubicBezTo>
                <a:cubicBezTo>
                  <a:pt x="1643" y="1568"/>
                  <a:pt x="1658" y="1571"/>
                  <a:pt x="1673" y="1571"/>
                </a:cubicBezTo>
                <a:cubicBezTo>
                  <a:pt x="1705" y="1571"/>
                  <a:pt x="1729" y="1554"/>
                  <a:pt x="1744" y="1519"/>
                </a:cubicBezTo>
                <a:cubicBezTo>
                  <a:pt x="1771" y="1455"/>
                  <a:pt x="1771" y="1455"/>
                  <a:pt x="1771" y="1455"/>
                </a:cubicBezTo>
                <a:cubicBezTo>
                  <a:pt x="1610" y="1051"/>
                  <a:pt x="1610" y="1051"/>
                  <a:pt x="1610" y="1051"/>
                </a:cubicBezTo>
                <a:cubicBezTo>
                  <a:pt x="1712" y="1051"/>
                  <a:pt x="1712" y="1051"/>
                  <a:pt x="1712" y="1051"/>
                </a:cubicBezTo>
                <a:cubicBezTo>
                  <a:pt x="1807" y="1336"/>
                  <a:pt x="1807" y="1336"/>
                  <a:pt x="1807" y="1336"/>
                </a:cubicBezTo>
                <a:cubicBezTo>
                  <a:pt x="1810" y="1346"/>
                  <a:pt x="1813" y="1359"/>
                  <a:pt x="1816" y="1375"/>
                </a:cubicBezTo>
                <a:cubicBezTo>
                  <a:pt x="1817" y="1375"/>
                  <a:pt x="1817" y="1375"/>
                  <a:pt x="1817" y="1375"/>
                </a:cubicBezTo>
                <a:cubicBezTo>
                  <a:pt x="1827" y="1336"/>
                  <a:pt x="1827" y="1336"/>
                  <a:pt x="1827" y="1336"/>
                </a:cubicBezTo>
                <a:cubicBezTo>
                  <a:pt x="1925" y="1051"/>
                  <a:pt x="1925" y="1051"/>
                  <a:pt x="1925" y="1051"/>
                </a:cubicBezTo>
                <a:cubicBezTo>
                  <a:pt x="2018" y="1051"/>
                  <a:pt x="2018" y="1051"/>
                  <a:pt x="2018" y="1051"/>
                </a:cubicBezTo>
                <a:cubicBezTo>
                  <a:pt x="1842" y="1504"/>
                  <a:pt x="1842" y="1504"/>
                  <a:pt x="1842" y="1504"/>
                </a:cubicBezTo>
                <a:cubicBezTo>
                  <a:pt x="1824" y="1553"/>
                  <a:pt x="1802" y="1589"/>
                  <a:pt x="1775" y="1611"/>
                </a:cubicBezTo>
                <a:cubicBezTo>
                  <a:pt x="1749" y="1634"/>
                  <a:pt x="1719" y="1645"/>
                  <a:pt x="1684" y="16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414AD803-1FD5-4461-AD35-4D4DB70E3A09}"/>
              </a:ext>
              <a:ext uri="{C183D7F6-B498-43B3-948B-1728B52AA6E4}">
                <adec:decorative xmlns:adec="http://schemas.microsoft.com/office/drawing/2017/decorative" val="1"/>
              </a:ext>
            </a:extLst>
          </p:cNvPr>
          <p:cNvPicPr>
            <a:picLocks noChangeAspect="1"/>
          </p:cNvPicPr>
          <p:nvPr userDrawn="1"/>
        </p:nvPicPr>
        <p:blipFill rotWithShape="1">
          <a:blip r:embed="rId3"/>
          <a:srcRect t="11809" r="3579" b="17467"/>
          <a:stretch/>
        </p:blipFill>
        <p:spPr>
          <a:xfrm>
            <a:off x="5958586" y="-1"/>
            <a:ext cx="6233414" cy="6858001"/>
          </a:xfrm>
          <a:prstGeom prst="rect">
            <a:avLst/>
          </a:prstGeom>
        </p:spPr>
      </p:pic>
    </p:spTree>
    <p:extLst>
      <p:ext uri="{BB962C8B-B14F-4D97-AF65-F5344CB8AC3E}">
        <p14:creationId xmlns:p14="http://schemas.microsoft.com/office/powerpoint/2010/main" val="11747881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
        <p:nvSpPr>
          <p:cNvPr id="6" name="Text Placeholder 16">
            <a:extLst>
              <a:ext uri="{FF2B5EF4-FFF2-40B4-BE49-F238E27FC236}">
                <a16:creationId xmlns:a16="http://schemas.microsoft.com/office/drawing/2014/main" id="{B1A530C8-2C73-4ADC-AF39-34FB5781FF59}"/>
              </a:ext>
            </a:extLst>
          </p:cNvPr>
          <p:cNvSpPr>
            <a:spLocks noGrp="1"/>
          </p:cNvSpPr>
          <p:nvPr>
            <p:ph type="body" sz="quarter" idx="13" hasCustomPrompt="1"/>
          </p:nvPr>
        </p:nvSpPr>
        <p:spPr>
          <a:xfrm>
            <a:off x="8408988" y="589607"/>
            <a:ext cx="3200400" cy="457200"/>
          </a:xfrm>
        </p:spPr>
        <p:txBody>
          <a:bodyPr lIns="0" tIns="0" rIns="0" bIns="0"/>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a:t>
            </a:r>
          </a:p>
        </p:txBody>
      </p:sp>
    </p:spTree>
    <p:extLst>
      <p:ext uri="{BB962C8B-B14F-4D97-AF65-F5344CB8AC3E}">
        <p14:creationId xmlns:p14="http://schemas.microsoft.com/office/powerpoint/2010/main" val="17218455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673893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761114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570742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59082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165636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2782410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B6C86-631C-4868-ABAD-BBA8DD976CE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077A0F-041F-4BBA-83A6-F7BDCBCA0734}"/>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4" name="Footer Placeholder 3">
            <a:extLst>
              <a:ext uri="{FF2B5EF4-FFF2-40B4-BE49-F238E27FC236}">
                <a16:creationId xmlns:a16="http://schemas.microsoft.com/office/drawing/2014/main" id="{E135773C-467A-40C6-8A7A-C73EE1CF8C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1E00EE-0A25-4CFA-84D1-B17EDAD09600}"/>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344417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368A4440-C91D-4429-9B72-48F2E9115574}"/>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7963184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266A0AB-7A3A-45EB-9973-4F8F9206575C}"/>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23764941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C7A34110-4BA5-4935-9A8E-A7F0D013D6FF}"/>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6064732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30207977"/>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471258795"/>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7307796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48502109"/>
      </p:ext>
    </p:extLst>
  </p:cSld>
  <p:clrMapOvr>
    <a:masterClrMapping/>
  </p:clrMapOvr>
  <p:transition>
    <p:fade/>
  </p:transition>
  <p:extLst>
    <p:ext uri="{DCECCB84-F9BA-43D5-87BE-67443E8EF086}">
      <p15:sldGuideLst xmlns:p15="http://schemas.microsoft.com/office/powerpoint/2012/main">
        <p15:guide id="3" orient="horz" pos="3576">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6163818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4175710999"/>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818689"/>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8C6A6B-F46A-437D-998B-F025A0262C9D}"/>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3" name="Footer Placeholder 2">
            <a:extLst>
              <a:ext uri="{FF2B5EF4-FFF2-40B4-BE49-F238E27FC236}">
                <a16:creationId xmlns:a16="http://schemas.microsoft.com/office/drawing/2014/main" id="{95A67435-AA29-4491-86A0-ED545C9B46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B109AF-C934-4B3B-99F6-DC3A7D3B76D3}"/>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35827154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16155458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228672734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706269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9585459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2040046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344081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697335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704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007391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561451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5ECF8-B7CC-4144-915D-DF288DBA34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2A2D1D-5E04-4564-BF76-130F459424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2F5A2A1-5E4A-4D65-AF77-A86EE2909F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9D6148-5409-4CEB-ACA9-2071768532B0}"/>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6" name="Footer Placeholder 5">
            <a:extLst>
              <a:ext uri="{FF2B5EF4-FFF2-40B4-BE49-F238E27FC236}">
                <a16:creationId xmlns:a16="http://schemas.microsoft.com/office/drawing/2014/main" id="{BC512B4E-EEE8-4ED7-9C5A-0B52F85099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6A9C6F-D05C-4396-93E8-9C61FE6CCCFD}"/>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19562819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4193295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20615740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015898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AE2A7-BDB8-FD4A-A813-5C4F6B58FF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2C3CB5-24D7-C845-A899-EC63D0E08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269A37-47C7-BB48-AEB6-CC3E055C47C5}"/>
              </a:ext>
            </a:extLst>
          </p:cNvPr>
          <p:cNvSpPr>
            <a:spLocks noGrp="1"/>
          </p:cNvSpPr>
          <p:nvPr>
            <p:ph type="dt" sz="half" idx="10"/>
          </p:nvPr>
        </p:nvSpPr>
        <p:spPr/>
        <p:txBody>
          <a:bodyPr/>
          <a:lstStyle/>
          <a:p>
            <a:fld id="{EAC26D5B-1604-0F4F-A000-6EB1CA664430}" type="datetimeFigureOut">
              <a:rPr lang="en-US" smtClean="0"/>
              <a:t>6/16/22</a:t>
            </a:fld>
            <a:endParaRPr lang="en-US"/>
          </a:p>
        </p:txBody>
      </p:sp>
      <p:sp>
        <p:nvSpPr>
          <p:cNvPr id="5" name="Footer Placeholder 4">
            <a:extLst>
              <a:ext uri="{FF2B5EF4-FFF2-40B4-BE49-F238E27FC236}">
                <a16:creationId xmlns:a16="http://schemas.microsoft.com/office/drawing/2014/main" id="{03392468-65EB-A44A-8C2F-59F5204A0A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3579D-54AA-2B49-B8F4-9B3C41E3B5F9}"/>
              </a:ext>
            </a:extLst>
          </p:cNvPr>
          <p:cNvSpPr>
            <a:spLocks noGrp="1"/>
          </p:cNvSpPr>
          <p:nvPr>
            <p:ph type="sldNum" sz="quarter" idx="12"/>
          </p:nvPr>
        </p:nvSpPr>
        <p:spPr/>
        <p:txBody>
          <a:bodyPr/>
          <a:lstStyle/>
          <a:p>
            <a:fld id="{E2242FA9-08EF-2543-90B6-FE171AD005E2}" type="slidenum">
              <a:rPr lang="en-US" smtClean="0"/>
              <a:t>‹#›</a:t>
            </a:fld>
            <a:endParaRPr lang="en-US"/>
          </a:p>
        </p:txBody>
      </p:sp>
    </p:spTree>
    <p:extLst>
      <p:ext uri="{BB962C8B-B14F-4D97-AF65-F5344CB8AC3E}">
        <p14:creationId xmlns:p14="http://schemas.microsoft.com/office/powerpoint/2010/main" val="16325050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white">
          <a:xfrm>
            <a:off x="584200" y="585788"/>
            <a:ext cx="1366245" cy="292608"/>
          </a:xfrm>
          <a:prstGeom prst="rect">
            <a:avLst/>
          </a:prstGeom>
        </p:spPr>
      </p:pic>
      <p:sp>
        <p:nvSpPr>
          <p:cNvPr id="9" name="Freeform 5" descr="Microsoft Ready event logo">
            <a:extLst>
              <a:ext uri="{FF2B5EF4-FFF2-40B4-BE49-F238E27FC236}">
                <a16:creationId xmlns:a16="http://schemas.microsoft.com/office/drawing/2014/main" id="{E3AD54F9-2268-42B8-9B71-49978DE1E17F}"/>
              </a:ext>
            </a:extLst>
          </p:cNvPr>
          <p:cNvSpPr>
            <a:spLocks noEditPoints="1"/>
          </p:cNvSpPr>
          <p:nvPr userDrawn="1"/>
        </p:nvSpPr>
        <p:spPr bwMode="white">
          <a:xfrm>
            <a:off x="599440" y="2913305"/>
            <a:ext cx="2792541" cy="1408297"/>
          </a:xfrm>
          <a:custGeom>
            <a:avLst/>
            <a:gdLst>
              <a:gd name="T0" fmla="*/ 507 w 3255"/>
              <a:gd name="T1" fmla="*/ 189 h 1645"/>
              <a:gd name="T2" fmla="*/ 84 w 3255"/>
              <a:gd name="T3" fmla="*/ 126 h 1645"/>
              <a:gd name="T4" fmla="*/ 0 w 3255"/>
              <a:gd name="T5" fmla="*/ 42 h 1645"/>
              <a:gd name="T6" fmla="*/ 336 w 3255"/>
              <a:gd name="T7" fmla="*/ 398 h 1645"/>
              <a:gd name="T8" fmla="*/ 809 w 3255"/>
              <a:gd name="T9" fmla="*/ 61 h 1645"/>
              <a:gd name="T10" fmla="*/ 713 w 3255"/>
              <a:gd name="T11" fmla="*/ 22 h 1645"/>
              <a:gd name="T12" fmla="*/ 706 w 3255"/>
              <a:gd name="T13" fmla="*/ 203 h 1645"/>
              <a:gd name="T14" fmla="*/ 1067 w 3255"/>
              <a:gd name="T15" fmla="*/ 617 h 1645"/>
              <a:gd name="T16" fmla="*/ 969 w 3255"/>
              <a:gd name="T17" fmla="*/ 221 h 1645"/>
              <a:gd name="T18" fmla="*/ 1089 w 3255"/>
              <a:gd name="T19" fmla="*/ 268 h 1645"/>
              <a:gd name="T20" fmla="*/ 1134 w 3255"/>
              <a:gd name="T21" fmla="*/ 534 h 1645"/>
              <a:gd name="T22" fmla="*/ 1448 w 3255"/>
              <a:gd name="T23" fmla="*/ 278 h 1645"/>
              <a:gd name="T24" fmla="*/ 1269 w 3255"/>
              <a:gd name="T25" fmla="*/ 203 h 1645"/>
              <a:gd name="T26" fmla="*/ 1465 w 3255"/>
              <a:gd name="T27" fmla="*/ 196 h 1645"/>
              <a:gd name="T28" fmla="*/ 1736 w 3255"/>
              <a:gd name="T29" fmla="*/ 617 h 1645"/>
              <a:gd name="T30" fmla="*/ 1893 w 3255"/>
              <a:gd name="T31" fmla="*/ 249 h 1645"/>
              <a:gd name="T32" fmla="*/ 1656 w 3255"/>
              <a:gd name="T33" fmla="*/ 304 h 1645"/>
              <a:gd name="T34" fmla="*/ 1852 w 3255"/>
              <a:gd name="T35" fmla="*/ 405 h 1645"/>
              <a:gd name="T36" fmla="*/ 1991 w 3255"/>
              <a:gd name="T37" fmla="*/ 595 h 1645"/>
              <a:gd name="T38" fmla="*/ 2159 w 3255"/>
              <a:gd name="T39" fmla="*/ 478 h 1645"/>
              <a:gd name="T40" fmla="*/ 1991 w 3255"/>
              <a:gd name="T41" fmla="*/ 317 h 1645"/>
              <a:gd name="T42" fmla="*/ 2236 w 3255"/>
              <a:gd name="T43" fmla="*/ 293 h 1645"/>
              <a:gd name="T44" fmla="*/ 2096 w 3255"/>
              <a:gd name="T45" fmla="*/ 342 h 1645"/>
              <a:gd name="T46" fmla="*/ 2667 w 3255"/>
              <a:gd name="T47" fmla="*/ 559 h 1645"/>
              <a:gd name="T48" fmla="*/ 2522 w 3255"/>
              <a:gd name="T49" fmla="*/ 194 h 1645"/>
              <a:gd name="T50" fmla="*/ 2517 w 3255"/>
              <a:gd name="T51" fmla="*/ 268 h 1645"/>
              <a:gd name="T52" fmla="*/ 2601 w 3255"/>
              <a:gd name="T53" fmla="*/ 508 h 1645"/>
              <a:gd name="T54" fmla="*/ 2910 w 3255"/>
              <a:gd name="T55" fmla="*/ 149 h 1645"/>
              <a:gd name="T56" fmla="*/ 2910 w 3255"/>
              <a:gd name="T57" fmla="*/ 607 h 1645"/>
              <a:gd name="T58" fmla="*/ 2818 w 3255"/>
              <a:gd name="T59" fmla="*/ 203 h 1645"/>
              <a:gd name="T60" fmla="*/ 3017 w 3255"/>
              <a:gd name="T61" fmla="*/ 7 h 1645"/>
              <a:gd name="T62" fmla="*/ 3066 w 3255"/>
              <a:gd name="T63" fmla="*/ 489 h 1645"/>
              <a:gd name="T64" fmla="*/ 3066 w 3255"/>
              <a:gd name="T65" fmla="*/ 110 h 1645"/>
              <a:gd name="T66" fmla="*/ 3158 w 3255"/>
              <a:gd name="T67" fmla="*/ 277 h 1645"/>
              <a:gd name="T68" fmla="*/ 3255 w 3255"/>
              <a:gd name="T69" fmla="*/ 530 h 1645"/>
              <a:gd name="T70" fmla="*/ 94 w 3255"/>
              <a:gd name="T71" fmla="*/ 1226 h 1645"/>
              <a:gd name="T72" fmla="*/ 321 w 3255"/>
              <a:gd name="T73" fmla="*/ 930 h 1645"/>
              <a:gd name="T74" fmla="*/ 281 w 3255"/>
              <a:gd name="T75" fmla="*/ 1227 h 1645"/>
              <a:gd name="T76" fmla="*/ 244 w 3255"/>
              <a:gd name="T77" fmla="*/ 990 h 1645"/>
              <a:gd name="T78" fmla="*/ 242 w 3255"/>
              <a:gd name="T79" fmla="*/ 1120 h 1645"/>
              <a:gd name="T80" fmla="*/ 672 w 3255"/>
              <a:gd name="T81" fmla="*/ 1382 h 1645"/>
              <a:gd name="T82" fmla="*/ 442 w 3255"/>
              <a:gd name="T83" fmla="*/ 1410 h 1645"/>
              <a:gd name="T84" fmla="*/ 714 w 3255"/>
              <a:gd name="T85" fmla="*/ 1093 h 1645"/>
              <a:gd name="T86" fmla="*/ 647 w 3255"/>
              <a:gd name="T87" fmla="*/ 1138 h 1645"/>
              <a:gd name="T88" fmla="*/ 1037 w 3255"/>
              <a:gd name="T89" fmla="*/ 1455 h 1645"/>
              <a:gd name="T90" fmla="*/ 787 w 3255"/>
              <a:gd name="T91" fmla="*/ 1345 h 1645"/>
              <a:gd name="T92" fmla="*/ 889 w 3255"/>
              <a:gd name="T93" fmla="*/ 1125 h 1645"/>
              <a:gd name="T94" fmla="*/ 1087 w 3255"/>
              <a:gd name="T95" fmla="*/ 1082 h 1645"/>
              <a:gd name="T96" fmla="*/ 896 w 3255"/>
              <a:gd name="T97" fmla="*/ 1378 h 1645"/>
              <a:gd name="T98" fmla="*/ 950 w 3255"/>
              <a:gd name="T99" fmla="*/ 1270 h 1645"/>
              <a:gd name="T100" fmla="*/ 1476 w 3255"/>
              <a:gd name="T101" fmla="*/ 1392 h 1645"/>
              <a:gd name="T102" fmla="*/ 1362 w 3255"/>
              <a:gd name="T103" fmla="*/ 1042 h 1645"/>
              <a:gd name="T104" fmla="*/ 1569 w 3255"/>
              <a:gd name="T105" fmla="*/ 857 h 1645"/>
              <a:gd name="T106" fmla="*/ 1379 w 3255"/>
              <a:gd name="T107" fmla="*/ 1116 h 1645"/>
              <a:gd name="T108" fmla="*/ 1449 w 3255"/>
              <a:gd name="T109" fmla="*/ 1356 h 1645"/>
              <a:gd name="T110" fmla="*/ 1628 w 3255"/>
              <a:gd name="T111" fmla="*/ 1561 h 1645"/>
              <a:gd name="T112" fmla="*/ 1712 w 3255"/>
              <a:gd name="T113" fmla="*/ 1051 h 1645"/>
              <a:gd name="T114" fmla="*/ 1925 w 3255"/>
              <a:gd name="T115" fmla="*/ 105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5" h="1645">
                <a:moveTo>
                  <a:pt x="520" y="607"/>
                </a:moveTo>
                <a:cubicBezTo>
                  <a:pt x="520" y="247"/>
                  <a:pt x="520" y="247"/>
                  <a:pt x="520" y="247"/>
                </a:cubicBezTo>
                <a:cubicBezTo>
                  <a:pt x="520" y="220"/>
                  <a:pt x="521" y="179"/>
                  <a:pt x="525" y="126"/>
                </a:cubicBezTo>
                <a:cubicBezTo>
                  <a:pt x="523" y="126"/>
                  <a:pt x="523" y="126"/>
                  <a:pt x="523" y="126"/>
                </a:cubicBezTo>
                <a:cubicBezTo>
                  <a:pt x="518" y="154"/>
                  <a:pt x="512" y="175"/>
                  <a:pt x="507" y="189"/>
                </a:cubicBezTo>
                <a:cubicBezTo>
                  <a:pt x="336" y="607"/>
                  <a:pt x="336" y="607"/>
                  <a:pt x="336" y="607"/>
                </a:cubicBezTo>
                <a:cubicBezTo>
                  <a:pt x="274" y="607"/>
                  <a:pt x="274" y="607"/>
                  <a:pt x="274" y="607"/>
                </a:cubicBezTo>
                <a:cubicBezTo>
                  <a:pt x="102" y="193"/>
                  <a:pt x="102" y="193"/>
                  <a:pt x="102" y="193"/>
                </a:cubicBezTo>
                <a:cubicBezTo>
                  <a:pt x="98" y="179"/>
                  <a:pt x="92" y="156"/>
                  <a:pt x="86" y="126"/>
                </a:cubicBezTo>
                <a:cubicBezTo>
                  <a:pt x="84" y="126"/>
                  <a:pt x="84" y="126"/>
                  <a:pt x="84" y="126"/>
                </a:cubicBezTo>
                <a:cubicBezTo>
                  <a:pt x="84" y="133"/>
                  <a:pt x="85" y="151"/>
                  <a:pt x="86" y="181"/>
                </a:cubicBezTo>
                <a:cubicBezTo>
                  <a:pt x="87" y="211"/>
                  <a:pt x="87" y="237"/>
                  <a:pt x="87" y="259"/>
                </a:cubicBezTo>
                <a:cubicBezTo>
                  <a:pt x="87" y="607"/>
                  <a:pt x="87" y="607"/>
                  <a:pt x="87" y="607"/>
                </a:cubicBezTo>
                <a:cubicBezTo>
                  <a:pt x="0" y="607"/>
                  <a:pt x="0" y="607"/>
                  <a:pt x="0" y="607"/>
                </a:cubicBezTo>
                <a:cubicBezTo>
                  <a:pt x="0" y="42"/>
                  <a:pt x="0" y="42"/>
                  <a:pt x="0" y="42"/>
                </a:cubicBezTo>
                <a:cubicBezTo>
                  <a:pt x="134" y="42"/>
                  <a:pt x="134" y="42"/>
                  <a:pt x="134" y="42"/>
                </a:cubicBezTo>
                <a:cubicBezTo>
                  <a:pt x="278" y="399"/>
                  <a:pt x="278" y="399"/>
                  <a:pt x="278" y="399"/>
                </a:cubicBezTo>
                <a:cubicBezTo>
                  <a:pt x="292" y="434"/>
                  <a:pt x="301" y="460"/>
                  <a:pt x="304" y="477"/>
                </a:cubicBezTo>
                <a:cubicBezTo>
                  <a:pt x="306" y="477"/>
                  <a:pt x="306" y="477"/>
                  <a:pt x="306" y="477"/>
                </a:cubicBezTo>
                <a:cubicBezTo>
                  <a:pt x="336" y="398"/>
                  <a:pt x="336" y="398"/>
                  <a:pt x="336" y="398"/>
                </a:cubicBezTo>
                <a:cubicBezTo>
                  <a:pt x="484" y="42"/>
                  <a:pt x="484" y="42"/>
                  <a:pt x="484" y="42"/>
                </a:cubicBezTo>
                <a:cubicBezTo>
                  <a:pt x="613" y="42"/>
                  <a:pt x="613" y="42"/>
                  <a:pt x="613" y="42"/>
                </a:cubicBezTo>
                <a:cubicBezTo>
                  <a:pt x="613" y="607"/>
                  <a:pt x="613" y="607"/>
                  <a:pt x="613" y="607"/>
                </a:cubicBezTo>
                <a:lnTo>
                  <a:pt x="520" y="607"/>
                </a:lnTo>
                <a:close/>
                <a:moveTo>
                  <a:pt x="809" y="61"/>
                </a:moveTo>
                <a:cubicBezTo>
                  <a:pt x="809" y="76"/>
                  <a:pt x="803" y="88"/>
                  <a:pt x="792" y="98"/>
                </a:cubicBezTo>
                <a:cubicBezTo>
                  <a:pt x="781" y="108"/>
                  <a:pt x="768" y="113"/>
                  <a:pt x="752" y="113"/>
                </a:cubicBezTo>
                <a:cubicBezTo>
                  <a:pt x="737" y="113"/>
                  <a:pt x="724" y="108"/>
                  <a:pt x="713" y="98"/>
                </a:cubicBezTo>
                <a:cubicBezTo>
                  <a:pt x="702" y="88"/>
                  <a:pt x="697" y="76"/>
                  <a:pt x="697" y="61"/>
                </a:cubicBezTo>
                <a:cubicBezTo>
                  <a:pt x="697" y="45"/>
                  <a:pt x="702" y="33"/>
                  <a:pt x="713" y="22"/>
                </a:cubicBezTo>
                <a:cubicBezTo>
                  <a:pt x="724" y="12"/>
                  <a:pt x="737" y="7"/>
                  <a:pt x="752" y="7"/>
                </a:cubicBezTo>
                <a:cubicBezTo>
                  <a:pt x="769" y="7"/>
                  <a:pt x="782" y="12"/>
                  <a:pt x="793" y="23"/>
                </a:cubicBezTo>
                <a:cubicBezTo>
                  <a:pt x="803" y="33"/>
                  <a:pt x="809" y="46"/>
                  <a:pt x="809" y="61"/>
                </a:cubicBezTo>
                <a:close/>
                <a:moveTo>
                  <a:pt x="706" y="607"/>
                </a:moveTo>
                <a:cubicBezTo>
                  <a:pt x="706" y="203"/>
                  <a:pt x="706" y="203"/>
                  <a:pt x="706" y="203"/>
                </a:cubicBezTo>
                <a:cubicBezTo>
                  <a:pt x="797" y="203"/>
                  <a:pt x="797" y="203"/>
                  <a:pt x="797" y="203"/>
                </a:cubicBezTo>
                <a:cubicBezTo>
                  <a:pt x="797" y="607"/>
                  <a:pt x="797" y="607"/>
                  <a:pt x="797" y="607"/>
                </a:cubicBezTo>
                <a:lnTo>
                  <a:pt x="706" y="607"/>
                </a:lnTo>
                <a:close/>
                <a:moveTo>
                  <a:pt x="1182" y="590"/>
                </a:moveTo>
                <a:cubicBezTo>
                  <a:pt x="1151" y="608"/>
                  <a:pt x="1113" y="617"/>
                  <a:pt x="1067" y="617"/>
                </a:cubicBezTo>
                <a:cubicBezTo>
                  <a:pt x="1028" y="617"/>
                  <a:pt x="994" y="609"/>
                  <a:pt x="963" y="592"/>
                </a:cubicBezTo>
                <a:cubicBezTo>
                  <a:pt x="933" y="575"/>
                  <a:pt x="909" y="551"/>
                  <a:pt x="892" y="520"/>
                </a:cubicBezTo>
                <a:cubicBezTo>
                  <a:pt x="875" y="489"/>
                  <a:pt x="867" y="454"/>
                  <a:pt x="867" y="416"/>
                </a:cubicBezTo>
                <a:cubicBezTo>
                  <a:pt x="867" y="372"/>
                  <a:pt x="875" y="333"/>
                  <a:pt x="893" y="300"/>
                </a:cubicBezTo>
                <a:cubicBezTo>
                  <a:pt x="910" y="266"/>
                  <a:pt x="936" y="240"/>
                  <a:pt x="969" y="221"/>
                </a:cubicBezTo>
                <a:cubicBezTo>
                  <a:pt x="1002" y="203"/>
                  <a:pt x="1041" y="194"/>
                  <a:pt x="1085" y="194"/>
                </a:cubicBezTo>
                <a:cubicBezTo>
                  <a:pt x="1102" y="194"/>
                  <a:pt x="1120" y="195"/>
                  <a:pt x="1138" y="199"/>
                </a:cubicBezTo>
                <a:cubicBezTo>
                  <a:pt x="1157" y="203"/>
                  <a:pt x="1171" y="208"/>
                  <a:pt x="1182" y="214"/>
                </a:cubicBezTo>
                <a:cubicBezTo>
                  <a:pt x="1182" y="300"/>
                  <a:pt x="1182" y="300"/>
                  <a:pt x="1182" y="300"/>
                </a:cubicBezTo>
                <a:cubicBezTo>
                  <a:pt x="1152" y="279"/>
                  <a:pt x="1121" y="268"/>
                  <a:pt x="1089" y="268"/>
                </a:cubicBezTo>
                <a:cubicBezTo>
                  <a:pt x="1051" y="268"/>
                  <a:pt x="1020" y="281"/>
                  <a:pt x="997" y="306"/>
                </a:cubicBezTo>
                <a:cubicBezTo>
                  <a:pt x="973" y="332"/>
                  <a:pt x="961" y="365"/>
                  <a:pt x="961" y="408"/>
                </a:cubicBezTo>
                <a:cubicBezTo>
                  <a:pt x="961" y="450"/>
                  <a:pt x="973" y="483"/>
                  <a:pt x="995" y="507"/>
                </a:cubicBezTo>
                <a:cubicBezTo>
                  <a:pt x="1018" y="531"/>
                  <a:pt x="1049" y="543"/>
                  <a:pt x="1087" y="543"/>
                </a:cubicBezTo>
                <a:cubicBezTo>
                  <a:pt x="1101" y="543"/>
                  <a:pt x="1117" y="540"/>
                  <a:pt x="1134" y="534"/>
                </a:cubicBezTo>
                <a:cubicBezTo>
                  <a:pt x="1152" y="528"/>
                  <a:pt x="1167" y="519"/>
                  <a:pt x="1182" y="509"/>
                </a:cubicBezTo>
                <a:lnTo>
                  <a:pt x="1182" y="590"/>
                </a:lnTo>
                <a:close/>
                <a:moveTo>
                  <a:pt x="1501" y="292"/>
                </a:moveTo>
                <a:cubicBezTo>
                  <a:pt x="1497" y="289"/>
                  <a:pt x="1489" y="286"/>
                  <a:pt x="1478" y="283"/>
                </a:cubicBezTo>
                <a:cubicBezTo>
                  <a:pt x="1467" y="280"/>
                  <a:pt x="1457" y="278"/>
                  <a:pt x="1448" y="278"/>
                </a:cubicBezTo>
                <a:cubicBezTo>
                  <a:pt x="1422" y="278"/>
                  <a:pt x="1400" y="290"/>
                  <a:pt x="1384" y="312"/>
                </a:cubicBezTo>
                <a:cubicBezTo>
                  <a:pt x="1368" y="335"/>
                  <a:pt x="1360" y="364"/>
                  <a:pt x="1360" y="401"/>
                </a:cubicBezTo>
                <a:cubicBezTo>
                  <a:pt x="1360" y="607"/>
                  <a:pt x="1360" y="607"/>
                  <a:pt x="1360" y="607"/>
                </a:cubicBezTo>
                <a:cubicBezTo>
                  <a:pt x="1269" y="607"/>
                  <a:pt x="1269" y="607"/>
                  <a:pt x="1269" y="607"/>
                </a:cubicBezTo>
                <a:cubicBezTo>
                  <a:pt x="1269" y="203"/>
                  <a:pt x="1269" y="203"/>
                  <a:pt x="1269" y="203"/>
                </a:cubicBezTo>
                <a:cubicBezTo>
                  <a:pt x="1360" y="203"/>
                  <a:pt x="1360" y="203"/>
                  <a:pt x="1360" y="203"/>
                </a:cubicBezTo>
                <a:cubicBezTo>
                  <a:pt x="1360" y="282"/>
                  <a:pt x="1360" y="282"/>
                  <a:pt x="1360" y="282"/>
                </a:cubicBezTo>
                <a:cubicBezTo>
                  <a:pt x="1361" y="282"/>
                  <a:pt x="1361" y="282"/>
                  <a:pt x="1361" y="282"/>
                </a:cubicBezTo>
                <a:cubicBezTo>
                  <a:pt x="1370" y="255"/>
                  <a:pt x="1384" y="234"/>
                  <a:pt x="1402" y="219"/>
                </a:cubicBezTo>
                <a:cubicBezTo>
                  <a:pt x="1420" y="204"/>
                  <a:pt x="1441" y="196"/>
                  <a:pt x="1465" y="196"/>
                </a:cubicBezTo>
                <a:cubicBezTo>
                  <a:pt x="1480" y="196"/>
                  <a:pt x="1493" y="198"/>
                  <a:pt x="1501" y="202"/>
                </a:cubicBezTo>
                <a:lnTo>
                  <a:pt x="1501" y="292"/>
                </a:lnTo>
                <a:close/>
                <a:moveTo>
                  <a:pt x="1947" y="401"/>
                </a:moveTo>
                <a:cubicBezTo>
                  <a:pt x="1947" y="467"/>
                  <a:pt x="1928" y="519"/>
                  <a:pt x="1890" y="559"/>
                </a:cubicBezTo>
                <a:cubicBezTo>
                  <a:pt x="1852" y="598"/>
                  <a:pt x="1801" y="617"/>
                  <a:pt x="1736" y="617"/>
                </a:cubicBezTo>
                <a:cubicBezTo>
                  <a:pt x="1673" y="617"/>
                  <a:pt x="1624" y="599"/>
                  <a:pt x="1587" y="561"/>
                </a:cubicBezTo>
                <a:cubicBezTo>
                  <a:pt x="1550" y="524"/>
                  <a:pt x="1531" y="474"/>
                  <a:pt x="1531" y="410"/>
                </a:cubicBezTo>
                <a:cubicBezTo>
                  <a:pt x="1531" y="343"/>
                  <a:pt x="1550" y="290"/>
                  <a:pt x="1588" y="252"/>
                </a:cubicBezTo>
                <a:cubicBezTo>
                  <a:pt x="1626" y="213"/>
                  <a:pt x="1678" y="194"/>
                  <a:pt x="1745" y="194"/>
                </a:cubicBezTo>
                <a:cubicBezTo>
                  <a:pt x="1809" y="194"/>
                  <a:pt x="1858" y="212"/>
                  <a:pt x="1893" y="249"/>
                </a:cubicBezTo>
                <a:cubicBezTo>
                  <a:pt x="1929" y="286"/>
                  <a:pt x="1947" y="337"/>
                  <a:pt x="1947" y="401"/>
                </a:cubicBezTo>
                <a:close/>
                <a:moveTo>
                  <a:pt x="1852" y="405"/>
                </a:moveTo>
                <a:cubicBezTo>
                  <a:pt x="1852" y="360"/>
                  <a:pt x="1842" y="326"/>
                  <a:pt x="1822" y="303"/>
                </a:cubicBezTo>
                <a:cubicBezTo>
                  <a:pt x="1802" y="280"/>
                  <a:pt x="1775" y="268"/>
                  <a:pt x="1740" y="268"/>
                </a:cubicBezTo>
                <a:cubicBezTo>
                  <a:pt x="1704" y="268"/>
                  <a:pt x="1676" y="280"/>
                  <a:pt x="1656" y="304"/>
                </a:cubicBezTo>
                <a:cubicBezTo>
                  <a:pt x="1636" y="329"/>
                  <a:pt x="1626" y="363"/>
                  <a:pt x="1626" y="407"/>
                </a:cubicBezTo>
                <a:cubicBezTo>
                  <a:pt x="1626" y="450"/>
                  <a:pt x="1636" y="483"/>
                  <a:pt x="1656" y="507"/>
                </a:cubicBezTo>
                <a:cubicBezTo>
                  <a:pt x="1676" y="531"/>
                  <a:pt x="1705" y="543"/>
                  <a:pt x="1741" y="543"/>
                </a:cubicBezTo>
                <a:cubicBezTo>
                  <a:pt x="1778" y="543"/>
                  <a:pt x="1805" y="531"/>
                  <a:pt x="1824" y="508"/>
                </a:cubicBezTo>
                <a:cubicBezTo>
                  <a:pt x="1843" y="484"/>
                  <a:pt x="1852" y="450"/>
                  <a:pt x="1852" y="405"/>
                </a:cubicBezTo>
                <a:close/>
                <a:moveTo>
                  <a:pt x="2258" y="492"/>
                </a:moveTo>
                <a:cubicBezTo>
                  <a:pt x="2258" y="529"/>
                  <a:pt x="2243" y="560"/>
                  <a:pt x="2214" y="583"/>
                </a:cubicBezTo>
                <a:cubicBezTo>
                  <a:pt x="2185" y="606"/>
                  <a:pt x="2146" y="617"/>
                  <a:pt x="2097" y="617"/>
                </a:cubicBezTo>
                <a:cubicBezTo>
                  <a:pt x="2081" y="617"/>
                  <a:pt x="2062" y="615"/>
                  <a:pt x="2042" y="611"/>
                </a:cubicBezTo>
                <a:cubicBezTo>
                  <a:pt x="2022" y="607"/>
                  <a:pt x="2005" y="602"/>
                  <a:pt x="1991" y="595"/>
                </a:cubicBezTo>
                <a:cubicBezTo>
                  <a:pt x="1991" y="508"/>
                  <a:pt x="1991" y="508"/>
                  <a:pt x="1991" y="508"/>
                </a:cubicBezTo>
                <a:cubicBezTo>
                  <a:pt x="2008" y="520"/>
                  <a:pt x="2026" y="529"/>
                  <a:pt x="2046" y="536"/>
                </a:cubicBezTo>
                <a:cubicBezTo>
                  <a:pt x="2066" y="543"/>
                  <a:pt x="2084" y="546"/>
                  <a:pt x="2100" y="546"/>
                </a:cubicBezTo>
                <a:cubicBezTo>
                  <a:pt x="2144" y="546"/>
                  <a:pt x="2166" y="531"/>
                  <a:pt x="2166" y="502"/>
                </a:cubicBezTo>
                <a:cubicBezTo>
                  <a:pt x="2166" y="492"/>
                  <a:pt x="2164" y="484"/>
                  <a:pt x="2159" y="478"/>
                </a:cubicBezTo>
                <a:cubicBezTo>
                  <a:pt x="2155" y="472"/>
                  <a:pt x="2147" y="465"/>
                  <a:pt x="2137" y="459"/>
                </a:cubicBezTo>
                <a:cubicBezTo>
                  <a:pt x="2126" y="453"/>
                  <a:pt x="2110" y="445"/>
                  <a:pt x="2087" y="436"/>
                </a:cubicBezTo>
                <a:cubicBezTo>
                  <a:pt x="2061" y="425"/>
                  <a:pt x="2041" y="414"/>
                  <a:pt x="2029" y="403"/>
                </a:cubicBezTo>
                <a:cubicBezTo>
                  <a:pt x="2016" y="393"/>
                  <a:pt x="2006" y="381"/>
                  <a:pt x="2000" y="366"/>
                </a:cubicBezTo>
                <a:cubicBezTo>
                  <a:pt x="1994" y="352"/>
                  <a:pt x="1991" y="336"/>
                  <a:pt x="1991" y="317"/>
                </a:cubicBezTo>
                <a:cubicBezTo>
                  <a:pt x="1991" y="280"/>
                  <a:pt x="2005" y="251"/>
                  <a:pt x="2034" y="228"/>
                </a:cubicBezTo>
                <a:cubicBezTo>
                  <a:pt x="2063" y="205"/>
                  <a:pt x="2100" y="194"/>
                  <a:pt x="2145" y="194"/>
                </a:cubicBezTo>
                <a:cubicBezTo>
                  <a:pt x="2159" y="194"/>
                  <a:pt x="2175" y="195"/>
                  <a:pt x="2193" y="198"/>
                </a:cubicBezTo>
                <a:cubicBezTo>
                  <a:pt x="2211" y="202"/>
                  <a:pt x="2225" y="206"/>
                  <a:pt x="2236" y="211"/>
                </a:cubicBezTo>
                <a:cubicBezTo>
                  <a:pt x="2236" y="293"/>
                  <a:pt x="2236" y="293"/>
                  <a:pt x="2236" y="293"/>
                </a:cubicBezTo>
                <a:cubicBezTo>
                  <a:pt x="2224" y="285"/>
                  <a:pt x="2209" y="278"/>
                  <a:pt x="2192" y="273"/>
                </a:cubicBezTo>
                <a:cubicBezTo>
                  <a:pt x="2175" y="268"/>
                  <a:pt x="2159" y="265"/>
                  <a:pt x="2142" y="265"/>
                </a:cubicBezTo>
                <a:cubicBezTo>
                  <a:pt x="2124" y="265"/>
                  <a:pt x="2110" y="269"/>
                  <a:pt x="2099" y="277"/>
                </a:cubicBezTo>
                <a:cubicBezTo>
                  <a:pt x="2089" y="285"/>
                  <a:pt x="2083" y="296"/>
                  <a:pt x="2083" y="308"/>
                </a:cubicBezTo>
                <a:cubicBezTo>
                  <a:pt x="2083" y="323"/>
                  <a:pt x="2087" y="334"/>
                  <a:pt x="2096" y="342"/>
                </a:cubicBezTo>
                <a:cubicBezTo>
                  <a:pt x="2104" y="350"/>
                  <a:pt x="2124" y="360"/>
                  <a:pt x="2154" y="372"/>
                </a:cubicBezTo>
                <a:cubicBezTo>
                  <a:pt x="2192" y="388"/>
                  <a:pt x="2219" y="405"/>
                  <a:pt x="2234" y="423"/>
                </a:cubicBezTo>
                <a:cubicBezTo>
                  <a:pt x="2250" y="442"/>
                  <a:pt x="2258" y="465"/>
                  <a:pt x="2258" y="492"/>
                </a:cubicBezTo>
                <a:close/>
                <a:moveTo>
                  <a:pt x="2723" y="401"/>
                </a:moveTo>
                <a:cubicBezTo>
                  <a:pt x="2723" y="467"/>
                  <a:pt x="2705" y="519"/>
                  <a:pt x="2667" y="559"/>
                </a:cubicBezTo>
                <a:cubicBezTo>
                  <a:pt x="2629" y="598"/>
                  <a:pt x="2577" y="617"/>
                  <a:pt x="2512" y="617"/>
                </a:cubicBezTo>
                <a:cubicBezTo>
                  <a:pt x="2450" y="617"/>
                  <a:pt x="2400" y="599"/>
                  <a:pt x="2363" y="561"/>
                </a:cubicBezTo>
                <a:cubicBezTo>
                  <a:pt x="2327" y="524"/>
                  <a:pt x="2308" y="474"/>
                  <a:pt x="2308" y="410"/>
                </a:cubicBezTo>
                <a:cubicBezTo>
                  <a:pt x="2308" y="343"/>
                  <a:pt x="2327" y="290"/>
                  <a:pt x="2365" y="252"/>
                </a:cubicBezTo>
                <a:cubicBezTo>
                  <a:pt x="2403" y="213"/>
                  <a:pt x="2455" y="194"/>
                  <a:pt x="2522" y="194"/>
                </a:cubicBezTo>
                <a:cubicBezTo>
                  <a:pt x="2585" y="194"/>
                  <a:pt x="2635" y="212"/>
                  <a:pt x="2670" y="249"/>
                </a:cubicBezTo>
                <a:cubicBezTo>
                  <a:pt x="2706" y="286"/>
                  <a:pt x="2723" y="337"/>
                  <a:pt x="2723" y="401"/>
                </a:cubicBezTo>
                <a:close/>
                <a:moveTo>
                  <a:pt x="2629" y="405"/>
                </a:moveTo>
                <a:cubicBezTo>
                  <a:pt x="2629" y="360"/>
                  <a:pt x="2619" y="326"/>
                  <a:pt x="2599" y="303"/>
                </a:cubicBezTo>
                <a:cubicBezTo>
                  <a:pt x="2579" y="280"/>
                  <a:pt x="2552" y="268"/>
                  <a:pt x="2517" y="268"/>
                </a:cubicBezTo>
                <a:cubicBezTo>
                  <a:pt x="2481" y="268"/>
                  <a:pt x="2453" y="280"/>
                  <a:pt x="2433" y="304"/>
                </a:cubicBezTo>
                <a:cubicBezTo>
                  <a:pt x="2413" y="329"/>
                  <a:pt x="2403" y="363"/>
                  <a:pt x="2403" y="407"/>
                </a:cubicBezTo>
                <a:cubicBezTo>
                  <a:pt x="2403" y="450"/>
                  <a:pt x="2413" y="483"/>
                  <a:pt x="2433" y="507"/>
                </a:cubicBezTo>
                <a:cubicBezTo>
                  <a:pt x="2453" y="531"/>
                  <a:pt x="2482" y="543"/>
                  <a:pt x="2518" y="543"/>
                </a:cubicBezTo>
                <a:cubicBezTo>
                  <a:pt x="2554" y="543"/>
                  <a:pt x="2582" y="531"/>
                  <a:pt x="2601" y="508"/>
                </a:cubicBezTo>
                <a:cubicBezTo>
                  <a:pt x="2619" y="484"/>
                  <a:pt x="2629" y="450"/>
                  <a:pt x="2629" y="405"/>
                </a:cubicBezTo>
                <a:close/>
                <a:moveTo>
                  <a:pt x="3017" y="84"/>
                </a:moveTo>
                <a:cubicBezTo>
                  <a:pt x="3002" y="77"/>
                  <a:pt x="2988" y="74"/>
                  <a:pt x="2973" y="74"/>
                </a:cubicBezTo>
                <a:cubicBezTo>
                  <a:pt x="2953" y="74"/>
                  <a:pt x="2938" y="80"/>
                  <a:pt x="2927" y="93"/>
                </a:cubicBezTo>
                <a:cubicBezTo>
                  <a:pt x="2916" y="106"/>
                  <a:pt x="2910" y="125"/>
                  <a:pt x="2910" y="149"/>
                </a:cubicBezTo>
                <a:cubicBezTo>
                  <a:pt x="2910" y="203"/>
                  <a:pt x="2910" y="203"/>
                  <a:pt x="2910" y="203"/>
                </a:cubicBezTo>
                <a:cubicBezTo>
                  <a:pt x="3001" y="203"/>
                  <a:pt x="3001" y="203"/>
                  <a:pt x="3001" y="203"/>
                </a:cubicBezTo>
                <a:cubicBezTo>
                  <a:pt x="3001" y="277"/>
                  <a:pt x="3001" y="277"/>
                  <a:pt x="3001" y="277"/>
                </a:cubicBezTo>
                <a:cubicBezTo>
                  <a:pt x="2910" y="277"/>
                  <a:pt x="2910" y="277"/>
                  <a:pt x="2910" y="277"/>
                </a:cubicBezTo>
                <a:cubicBezTo>
                  <a:pt x="2910" y="607"/>
                  <a:pt x="2910" y="607"/>
                  <a:pt x="2910" y="607"/>
                </a:cubicBezTo>
                <a:cubicBezTo>
                  <a:pt x="2818" y="607"/>
                  <a:pt x="2818" y="607"/>
                  <a:pt x="2818" y="607"/>
                </a:cubicBezTo>
                <a:cubicBezTo>
                  <a:pt x="2818" y="277"/>
                  <a:pt x="2818" y="277"/>
                  <a:pt x="2818" y="277"/>
                </a:cubicBezTo>
                <a:cubicBezTo>
                  <a:pt x="2750" y="277"/>
                  <a:pt x="2750" y="277"/>
                  <a:pt x="2750" y="277"/>
                </a:cubicBezTo>
                <a:cubicBezTo>
                  <a:pt x="2750" y="203"/>
                  <a:pt x="2750" y="203"/>
                  <a:pt x="2750" y="203"/>
                </a:cubicBezTo>
                <a:cubicBezTo>
                  <a:pt x="2818" y="203"/>
                  <a:pt x="2818" y="203"/>
                  <a:pt x="2818" y="203"/>
                </a:cubicBezTo>
                <a:cubicBezTo>
                  <a:pt x="2818" y="144"/>
                  <a:pt x="2818" y="144"/>
                  <a:pt x="2818" y="144"/>
                </a:cubicBezTo>
                <a:cubicBezTo>
                  <a:pt x="2818" y="116"/>
                  <a:pt x="2824" y="91"/>
                  <a:pt x="2836" y="69"/>
                </a:cubicBezTo>
                <a:cubicBezTo>
                  <a:pt x="2848" y="47"/>
                  <a:pt x="2866" y="30"/>
                  <a:pt x="2888" y="18"/>
                </a:cubicBezTo>
                <a:cubicBezTo>
                  <a:pt x="2910" y="6"/>
                  <a:pt x="2935" y="0"/>
                  <a:pt x="2963" y="0"/>
                </a:cubicBezTo>
                <a:cubicBezTo>
                  <a:pt x="2986" y="0"/>
                  <a:pt x="3004" y="2"/>
                  <a:pt x="3017" y="7"/>
                </a:cubicBezTo>
                <a:lnTo>
                  <a:pt x="3017" y="84"/>
                </a:lnTo>
                <a:close/>
                <a:moveTo>
                  <a:pt x="3255" y="603"/>
                </a:moveTo>
                <a:cubicBezTo>
                  <a:pt x="3250" y="607"/>
                  <a:pt x="3240" y="610"/>
                  <a:pt x="3226" y="613"/>
                </a:cubicBezTo>
                <a:cubicBezTo>
                  <a:pt x="3212" y="616"/>
                  <a:pt x="3198" y="617"/>
                  <a:pt x="3185" y="617"/>
                </a:cubicBezTo>
                <a:cubicBezTo>
                  <a:pt x="3106" y="617"/>
                  <a:pt x="3066" y="575"/>
                  <a:pt x="3066" y="489"/>
                </a:cubicBezTo>
                <a:cubicBezTo>
                  <a:pt x="3066" y="277"/>
                  <a:pt x="3066" y="277"/>
                  <a:pt x="3066" y="277"/>
                </a:cubicBezTo>
                <a:cubicBezTo>
                  <a:pt x="2999" y="277"/>
                  <a:pt x="2999" y="277"/>
                  <a:pt x="2999" y="277"/>
                </a:cubicBezTo>
                <a:cubicBezTo>
                  <a:pt x="2999" y="203"/>
                  <a:pt x="2999" y="203"/>
                  <a:pt x="2999" y="203"/>
                </a:cubicBezTo>
                <a:cubicBezTo>
                  <a:pt x="3066" y="203"/>
                  <a:pt x="3066" y="203"/>
                  <a:pt x="3066" y="203"/>
                </a:cubicBezTo>
                <a:cubicBezTo>
                  <a:pt x="3066" y="110"/>
                  <a:pt x="3066" y="110"/>
                  <a:pt x="3066" y="110"/>
                </a:cubicBezTo>
                <a:cubicBezTo>
                  <a:pt x="3158" y="82"/>
                  <a:pt x="3158" y="82"/>
                  <a:pt x="3158" y="82"/>
                </a:cubicBezTo>
                <a:cubicBezTo>
                  <a:pt x="3158" y="203"/>
                  <a:pt x="3158" y="203"/>
                  <a:pt x="3158" y="203"/>
                </a:cubicBezTo>
                <a:cubicBezTo>
                  <a:pt x="3255" y="203"/>
                  <a:pt x="3255" y="203"/>
                  <a:pt x="3255" y="203"/>
                </a:cubicBezTo>
                <a:cubicBezTo>
                  <a:pt x="3255" y="277"/>
                  <a:pt x="3255" y="277"/>
                  <a:pt x="3255" y="277"/>
                </a:cubicBezTo>
                <a:cubicBezTo>
                  <a:pt x="3158" y="277"/>
                  <a:pt x="3158" y="277"/>
                  <a:pt x="3158" y="277"/>
                </a:cubicBezTo>
                <a:cubicBezTo>
                  <a:pt x="3158" y="472"/>
                  <a:pt x="3158" y="472"/>
                  <a:pt x="3158" y="472"/>
                </a:cubicBezTo>
                <a:cubicBezTo>
                  <a:pt x="3158" y="498"/>
                  <a:pt x="3162" y="516"/>
                  <a:pt x="3172" y="527"/>
                </a:cubicBezTo>
                <a:cubicBezTo>
                  <a:pt x="3181" y="537"/>
                  <a:pt x="3195" y="543"/>
                  <a:pt x="3215" y="543"/>
                </a:cubicBezTo>
                <a:cubicBezTo>
                  <a:pt x="3220" y="543"/>
                  <a:pt x="3227" y="542"/>
                  <a:pt x="3235" y="539"/>
                </a:cubicBezTo>
                <a:cubicBezTo>
                  <a:pt x="3243" y="537"/>
                  <a:pt x="3250" y="534"/>
                  <a:pt x="3255" y="530"/>
                </a:cubicBezTo>
                <a:lnTo>
                  <a:pt x="3255" y="603"/>
                </a:lnTo>
                <a:close/>
                <a:moveTo>
                  <a:pt x="284" y="1455"/>
                </a:moveTo>
                <a:cubicBezTo>
                  <a:pt x="215" y="1292"/>
                  <a:pt x="215" y="1292"/>
                  <a:pt x="215" y="1292"/>
                </a:cubicBezTo>
                <a:cubicBezTo>
                  <a:pt x="197" y="1248"/>
                  <a:pt x="171" y="1226"/>
                  <a:pt x="138" y="1226"/>
                </a:cubicBezTo>
                <a:cubicBezTo>
                  <a:pt x="94" y="1226"/>
                  <a:pt x="94" y="1226"/>
                  <a:pt x="94" y="1226"/>
                </a:cubicBezTo>
                <a:cubicBezTo>
                  <a:pt x="94" y="1455"/>
                  <a:pt x="94" y="1455"/>
                  <a:pt x="94" y="1455"/>
                </a:cubicBezTo>
                <a:cubicBezTo>
                  <a:pt x="0" y="1455"/>
                  <a:pt x="0" y="1455"/>
                  <a:pt x="0" y="1455"/>
                </a:cubicBezTo>
                <a:cubicBezTo>
                  <a:pt x="0" y="890"/>
                  <a:pt x="0" y="890"/>
                  <a:pt x="0" y="890"/>
                </a:cubicBezTo>
                <a:cubicBezTo>
                  <a:pt x="183" y="890"/>
                  <a:pt x="183" y="890"/>
                  <a:pt x="183" y="890"/>
                </a:cubicBezTo>
                <a:cubicBezTo>
                  <a:pt x="242" y="890"/>
                  <a:pt x="288" y="903"/>
                  <a:pt x="321" y="930"/>
                </a:cubicBezTo>
                <a:cubicBezTo>
                  <a:pt x="353" y="957"/>
                  <a:pt x="370" y="994"/>
                  <a:pt x="370" y="1042"/>
                </a:cubicBezTo>
                <a:cubicBezTo>
                  <a:pt x="370" y="1082"/>
                  <a:pt x="359" y="1115"/>
                  <a:pt x="337" y="1142"/>
                </a:cubicBezTo>
                <a:cubicBezTo>
                  <a:pt x="315" y="1170"/>
                  <a:pt x="284" y="1189"/>
                  <a:pt x="245" y="1199"/>
                </a:cubicBezTo>
                <a:cubicBezTo>
                  <a:pt x="245" y="1200"/>
                  <a:pt x="245" y="1200"/>
                  <a:pt x="245" y="1200"/>
                </a:cubicBezTo>
                <a:cubicBezTo>
                  <a:pt x="257" y="1204"/>
                  <a:pt x="269" y="1213"/>
                  <a:pt x="281" y="1227"/>
                </a:cubicBezTo>
                <a:cubicBezTo>
                  <a:pt x="293" y="1241"/>
                  <a:pt x="303" y="1255"/>
                  <a:pt x="309" y="1270"/>
                </a:cubicBezTo>
                <a:cubicBezTo>
                  <a:pt x="396" y="1455"/>
                  <a:pt x="396" y="1455"/>
                  <a:pt x="396" y="1455"/>
                </a:cubicBezTo>
                <a:lnTo>
                  <a:pt x="284" y="1455"/>
                </a:lnTo>
                <a:close/>
                <a:moveTo>
                  <a:pt x="271" y="1051"/>
                </a:moveTo>
                <a:cubicBezTo>
                  <a:pt x="271" y="1025"/>
                  <a:pt x="262" y="1005"/>
                  <a:pt x="244" y="990"/>
                </a:cubicBezTo>
                <a:cubicBezTo>
                  <a:pt x="227" y="975"/>
                  <a:pt x="201" y="968"/>
                  <a:pt x="169" y="968"/>
                </a:cubicBezTo>
                <a:cubicBezTo>
                  <a:pt x="94" y="968"/>
                  <a:pt x="94" y="968"/>
                  <a:pt x="94" y="968"/>
                </a:cubicBezTo>
                <a:cubicBezTo>
                  <a:pt x="94" y="1147"/>
                  <a:pt x="94" y="1147"/>
                  <a:pt x="94" y="1147"/>
                </a:cubicBezTo>
                <a:cubicBezTo>
                  <a:pt x="168" y="1147"/>
                  <a:pt x="168" y="1147"/>
                  <a:pt x="168" y="1147"/>
                </a:cubicBezTo>
                <a:cubicBezTo>
                  <a:pt x="198" y="1147"/>
                  <a:pt x="223" y="1138"/>
                  <a:pt x="242" y="1120"/>
                </a:cubicBezTo>
                <a:cubicBezTo>
                  <a:pt x="261" y="1103"/>
                  <a:pt x="271" y="1080"/>
                  <a:pt x="271" y="1051"/>
                </a:cubicBezTo>
                <a:close/>
                <a:moveTo>
                  <a:pt x="485" y="1280"/>
                </a:moveTo>
                <a:cubicBezTo>
                  <a:pt x="487" y="1317"/>
                  <a:pt x="498" y="1345"/>
                  <a:pt x="519" y="1364"/>
                </a:cubicBezTo>
                <a:cubicBezTo>
                  <a:pt x="539" y="1383"/>
                  <a:pt x="568" y="1393"/>
                  <a:pt x="606" y="1393"/>
                </a:cubicBezTo>
                <a:cubicBezTo>
                  <a:pt x="629" y="1393"/>
                  <a:pt x="651" y="1389"/>
                  <a:pt x="672" y="1382"/>
                </a:cubicBezTo>
                <a:cubicBezTo>
                  <a:pt x="693" y="1375"/>
                  <a:pt x="712" y="1366"/>
                  <a:pt x="728" y="1354"/>
                </a:cubicBezTo>
                <a:cubicBezTo>
                  <a:pt x="728" y="1431"/>
                  <a:pt x="728" y="1431"/>
                  <a:pt x="728" y="1431"/>
                </a:cubicBezTo>
                <a:cubicBezTo>
                  <a:pt x="712" y="1441"/>
                  <a:pt x="692" y="1450"/>
                  <a:pt x="666" y="1456"/>
                </a:cubicBezTo>
                <a:cubicBezTo>
                  <a:pt x="640" y="1462"/>
                  <a:pt x="613" y="1465"/>
                  <a:pt x="584" y="1465"/>
                </a:cubicBezTo>
                <a:cubicBezTo>
                  <a:pt x="523" y="1465"/>
                  <a:pt x="476" y="1447"/>
                  <a:pt x="442" y="1410"/>
                </a:cubicBezTo>
                <a:cubicBezTo>
                  <a:pt x="408" y="1374"/>
                  <a:pt x="391" y="1323"/>
                  <a:pt x="391" y="1257"/>
                </a:cubicBezTo>
                <a:cubicBezTo>
                  <a:pt x="391" y="1214"/>
                  <a:pt x="400" y="1176"/>
                  <a:pt x="417" y="1144"/>
                </a:cubicBezTo>
                <a:cubicBezTo>
                  <a:pt x="433" y="1112"/>
                  <a:pt x="456" y="1087"/>
                  <a:pt x="486" y="1069"/>
                </a:cubicBezTo>
                <a:cubicBezTo>
                  <a:pt x="516" y="1051"/>
                  <a:pt x="548" y="1042"/>
                  <a:pt x="584" y="1042"/>
                </a:cubicBezTo>
                <a:cubicBezTo>
                  <a:pt x="639" y="1042"/>
                  <a:pt x="683" y="1059"/>
                  <a:pt x="714" y="1093"/>
                </a:cubicBezTo>
                <a:cubicBezTo>
                  <a:pt x="745" y="1127"/>
                  <a:pt x="760" y="1174"/>
                  <a:pt x="760" y="1235"/>
                </a:cubicBezTo>
                <a:cubicBezTo>
                  <a:pt x="760" y="1280"/>
                  <a:pt x="760" y="1280"/>
                  <a:pt x="760" y="1280"/>
                </a:cubicBezTo>
                <a:lnTo>
                  <a:pt x="485" y="1280"/>
                </a:lnTo>
                <a:close/>
                <a:moveTo>
                  <a:pt x="669" y="1212"/>
                </a:moveTo>
                <a:cubicBezTo>
                  <a:pt x="669" y="1180"/>
                  <a:pt x="662" y="1155"/>
                  <a:pt x="647" y="1138"/>
                </a:cubicBezTo>
                <a:cubicBezTo>
                  <a:pt x="632" y="1121"/>
                  <a:pt x="611" y="1113"/>
                  <a:pt x="584" y="1113"/>
                </a:cubicBezTo>
                <a:cubicBezTo>
                  <a:pt x="559" y="1113"/>
                  <a:pt x="537" y="1122"/>
                  <a:pt x="519" y="1140"/>
                </a:cubicBezTo>
                <a:cubicBezTo>
                  <a:pt x="501" y="1159"/>
                  <a:pt x="490" y="1182"/>
                  <a:pt x="485" y="1212"/>
                </a:cubicBezTo>
                <a:lnTo>
                  <a:pt x="669" y="1212"/>
                </a:lnTo>
                <a:close/>
                <a:moveTo>
                  <a:pt x="1037" y="1455"/>
                </a:moveTo>
                <a:cubicBezTo>
                  <a:pt x="1037" y="1400"/>
                  <a:pt x="1037" y="1400"/>
                  <a:pt x="1037" y="1400"/>
                </a:cubicBezTo>
                <a:cubicBezTo>
                  <a:pt x="1035" y="1400"/>
                  <a:pt x="1035" y="1400"/>
                  <a:pt x="1035" y="1400"/>
                </a:cubicBezTo>
                <a:cubicBezTo>
                  <a:pt x="1007" y="1443"/>
                  <a:pt x="967" y="1465"/>
                  <a:pt x="916" y="1465"/>
                </a:cubicBezTo>
                <a:cubicBezTo>
                  <a:pt x="876" y="1465"/>
                  <a:pt x="845" y="1455"/>
                  <a:pt x="822" y="1433"/>
                </a:cubicBezTo>
                <a:cubicBezTo>
                  <a:pt x="799" y="1411"/>
                  <a:pt x="787" y="1382"/>
                  <a:pt x="787" y="1345"/>
                </a:cubicBezTo>
                <a:cubicBezTo>
                  <a:pt x="787" y="1307"/>
                  <a:pt x="799" y="1277"/>
                  <a:pt x="821" y="1254"/>
                </a:cubicBezTo>
                <a:cubicBezTo>
                  <a:pt x="843" y="1231"/>
                  <a:pt x="876" y="1217"/>
                  <a:pt x="920" y="1212"/>
                </a:cubicBezTo>
                <a:cubicBezTo>
                  <a:pt x="1038" y="1195"/>
                  <a:pt x="1038" y="1195"/>
                  <a:pt x="1038" y="1195"/>
                </a:cubicBezTo>
                <a:cubicBezTo>
                  <a:pt x="1038" y="1140"/>
                  <a:pt x="1012" y="1113"/>
                  <a:pt x="961" y="1113"/>
                </a:cubicBezTo>
                <a:cubicBezTo>
                  <a:pt x="936" y="1113"/>
                  <a:pt x="912" y="1117"/>
                  <a:pt x="889" y="1125"/>
                </a:cubicBezTo>
                <a:cubicBezTo>
                  <a:pt x="866" y="1133"/>
                  <a:pt x="845" y="1144"/>
                  <a:pt x="827" y="1158"/>
                </a:cubicBezTo>
                <a:cubicBezTo>
                  <a:pt x="827" y="1077"/>
                  <a:pt x="827" y="1077"/>
                  <a:pt x="827" y="1077"/>
                </a:cubicBezTo>
                <a:cubicBezTo>
                  <a:pt x="841" y="1068"/>
                  <a:pt x="863" y="1060"/>
                  <a:pt x="892" y="1053"/>
                </a:cubicBezTo>
                <a:cubicBezTo>
                  <a:pt x="921" y="1045"/>
                  <a:pt x="947" y="1042"/>
                  <a:pt x="970" y="1042"/>
                </a:cubicBezTo>
                <a:cubicBezTo>
                  <a:pt x="1022" y="1042"/>
                  <a:pt x="1061" y="1055"/>
                  <a:pt x="1087" y="1082"/>
                </a:cubicBezTo>
                <a:cubicBezTo>
                  <a:pt x="1114" y="1109"/>
                  <a:pt x="1127" y="1148"/>
                  <a:pt x="1127" y="1199"/>
                </a:cubicBezTo>
                <a:cubicBezTo>
                  <a:pt x="1127" y="1455"/>
                  <a:pt x="1127" y="1455"/>
                  <a:pt x="1127" y="1455"/>
                </a:cubicBezTo>
                <a:lnTo>
                  <a:pt x="1037" y="1455"/>
                </a:lnTo>
                <a:close/>
                <a:moveTo>
                  <a:pt x="877" y="1336"/>
                </a:moveTo>
                <a:cubicBezTo>
                  <a:pt x="877" y="1353"/>
                  <a:pt x="883" y="1367"/>
                  <a:pt x="896" y="1378"/>
                </a:cubicBezTo>
                <a:cubicBezTo>
                  <a:pt x="909" y="1388"/>
                  <a:pt x="925" y="1393"/>
                  <a:pt x="944" y="1393"/>
                </a:cubicBezTo>
                <a:cubicBezTo>
                  <a:pt x="971" y="1393"/>
                  <a:pt x="993" y="1384"/>
                  <a:pt x="1011" y="1365"/>
                </a:cubicBezTo>
                <a:cubicBezTo>
                  <a:pt x="1029" y="1347"/>
                  <a:pt x="1038" y="1323"/>
                  <a:pt x="1038" y="1295"/>
                </a:cubicBezTo>
                <a:cubicBezTo>
                  <a:pt x="1038" y="1259"/>
                  <a:pt x="1038" y="1259"/>
                  <a:pt x="1038" y="1259"/>
                </a:cubicBezTo>
                <a:cubicBezTo>
                  <a:pt x="950" y="1270"/>
                  <a:pt x="950" y="1270"/>
                  <a:pt x="950" y="1270"/>
                </a:cubicBezTo>
                <a:cubicBezTo>
                  <a:pt x="923" y="1274"/>
                  <a:pt x="904" y="1281"/>
                  <a:pt x="893" y="1291"/>
                </a:cubicBezTo>
                <a:cubicBezTo>
                  <a:pt x="882" y="1301"/>
                  <a:pt x="877" y="1316"/>
                  <a:pt x="877" y="1336"/>
                </a:cubicBezTo>
                <a:close/>
                <a:moveTo>
                  <a:pt x="1478" y="1455"/>
                </a:moveTo>
                <a:cubicBezTo>
                  <a:pt x="1478" y="1392"/>
                  <a:pt x="1478" y="1392"/>
                  <a:pt x="1478" y="1392"/>
                </a:cubicBezTo>
                <a:cubicBezTo>
                  <a:pt x="1476" y="1392"/>
                  <a:pt x="1476" y="1392"/>
                  <a:pt x="1476" y="1392"/>
                </a:cubicBezTo>
                <a:cubicBezTo>
                  <a:pt x="1448" y="1441"/>
                  <a:pt x="1403" y="1465"/>
                  <a:pt x="1344" y="1465"/>
                </a:cubicBezTo>
                <a:cubicBezTo>
                  <a:pt x="1293" y="1465"/>
                  <a:pt x="1252" y="1447"/>
                  <a:pt x="1222" y="1411"/>
                </a:cubicBezTo>
                <a:cubicBezTo>
                  <a:pt x="1192" y="1375"/>
                  <a:pt x="1177" y="1325"/>
                  <a:pt x="1177" y="1263"/>
                </a:cubicBezTo>
                <a:cubicBezTo>
                  <a:pt x="1177" y="1196"/>
                  <a:pt x="1193" y="1142"/>
                  <a:pt x="1227" y="1102"/>
                </a:cubicBezTo>
                <a:cubicBezTo>
                  <a:pt x="1260" y="1062"/>
                  <a:pt x="1305" y="1042"/>
                  <a:pt x="1362" y="1042"/>
                </a:cubicBezTo>
                <a:cubicBezTo>
                  <a:pt x="1387" y="1042"/>
                  <a:pt x="1410" y="1047"/>
                  <a:pt x="1430" y="1057"/>
                </a:cubicBezTo>
                <a:cubicBezTo>
                  <a:pt x="1449" y="1067"/>
                  <a:pt x="1465" y="1082"/>
                  <a:pt x="1476" y="1102"/>
                </a:cubicBezTo>
                <a:cubicBezTo>
                  <a:pt x="1478" y="1102"/>
                  <a:pt x="1478" y="1102"/>
                  <a:pt x="1478" y="1102"/>
                </a:cubicBezTo>
                <a:cubicBezTo>
                  <a:pt x="1478" y="857"/>
                  <a:pt x="1478" y="857"/>
                  <a:pt x="1478" y="857"/>
                </a:cubicBezTo>
                <a:cubicBezTo>
                  <a:pt x="1569" y="857"/>
                  <a:pt x="1569" y="857"/>
                  <a:pt x="1569" y="857"/>
                </a:cubicBezTo>
                <a:cubicBezTo>
                  <a:pt x="1569" y="1455"/>
                  <a:pt x="1569" y="1455"/>
                  <a:pt x="1569" y="1455"/>
                </a:cubicBezTo>
                <a:lnTo>
                  <a:pt x="1478" y="1455"/>
                </a:lnTo>
                <a:close/>
                <a:moveTo>
                  <a:pt x="1479" y="1219"/>
                </a:moveTo>
                <a:cubicBezTo>
                  <a:pt x="1479" y="1191"/>
                  <a:pt x="1469" y="1167"/>
                  <a:pt x="1450" y="1147"/>
                </a:cubicBezTo>
                <a:cubicBezTo>
                  <a:pt x="1431" y="1126"/>
                  <a:pt x="1408" y="1116"/>
                  <a:pt x="1379" y="1116"/>
                </a:cubicBezTo>
                <a:cubicBezTo>
                  <a:pt x="1345" y="1116"/>
                  <a:pt x="1318" y="1129"/>
                  <a:pt x="1300" y="1154"/>
                </a:cubicBezTo>
                <a:cubicBezTo>
                  <a:pt x="1281" y="1179"/>
                  <a:pt x="1271" y="1215"/>
                  <a:pt x="1271" y="1261"/>
                </a:cubicBezTo>
                <a:cubicBezTo>
                  <a:pt x="1271" y="1301"/>
                  <a:pt x="1281" y="1333"/>
                  <a:pt x="1299" y="1356"/>
                </a:cubicBezTo>
                <a:cubicBezTo>
                  <a:pt x="1318" y="1379"/>
                  <a:pt x="1343" y="1391"/>
                  <a:pt x="1375" y="1391"/>
                </a:cubicBezTo>
                <a:cubicBezTo>
                  <a:pt x="1404" y="1391"/>
                  <a:pt x="1429" y="1379"/>
                  <a:pt x="1449" y="1356"/>
                </a:cubicBezTo>
                <a:cubicBezTo>
                  <a:pt x="1469" y="1333"/>
                  <a:pt x="1479" y="1302"/>
                  <a:pt x="1479" y="1265"/>
                </a:cubicBezTo>
                <a:lnTo>
                  <a:pt x="1479" y="1219"/>
                </a:lnTo>
                <a:close/>
                <a:moveTo>
                  <a:pt x="1684" y="1645"/>
                </a:moveTo>
                <a:cubicBezTo>
                  <a:pt x="1662" y="1645"/>
                  <a:pt x="1643" y="1643"/>
                  <a:pt x="1628" y="1639"/>
                </a:cubicBezTo>
                <a:cubicBezTo>
                  <a:pt x="1628" y="1561"/>
                  <a:pt x="1628" y="1561"/>
                  <a:pt x="1628" y="1561"/>
                </a:cubicBezTo>
                <a:cubicBezTo>
                  <a:pt x="1643" y="1568"/>
                  <a:pt x="1658" y="1571"/>
                  <a:pt x="1673" y="1571"/>
                </a:cubicBezTo>
                <a:cubicBezTo>
                  <a:pt x="1705" y="1571"/>
                  <a:pt x="1729" y="1554"/>
                  <a:pt x="1744" y="1519"/>
                </a:cubicBezTo>
                <a:cubicBezTo>
                  <a:pt x="1771" y="1455"/>
                  <a:pt x="1771" y="1455"/>
                  <a:pt x="1771" y="1455"/>
                </a:cubicBezTo>
                <a:cubicBezTo>
                  <a:pt x="1610" y="1051"/>
                  <a:pt x="1610" y="1051"/>
                  <a:pt x="1610" y="1051"/>
                </a:cubicBezTo>
                <a:cubicBezTo>
                  <a:pt x="1712" y="1051"/>
                  <a:pt x="1712" y="1051"/>
                  <a:pt x="1712" y="1051"/>
                </a:cubicBezTo>
                <a:cubicBezTo>
                  <a:pt x="1807" y="1336"/>
                  <a:pt x="1807" y="1336"/>
                  <a:pt x="1807" y="1336"/>
                </a:cubicBezTo>
                <a:cubicBezTo>
                  <a:pt x="1810" y="1346"/>
                  <a:pt x="1813" y="1359"/>
                  <a:pt x="1816" y="1375"/>
                </a:cubicBezTo>
                <a:cubicBezTo>
                  <a:pt x="1817" y="1375"/>
                  <a:pt x="1817" y="1375"/>
                  <a:pt x="1817" y="1375"/>
                </a:cubicBezTo>
                <a:cubicBezTo>
                  <a:pt x="1827" y="1336"/>
                  <a:pt x="1827" y="1336"/>
                  <a:pt x="1827" y="1336"/>
                </a:cubicBezTo>
                <a:cubicBezTo>
                  <a:pt x="1925" y="1051"/>
                  <a:pt x="1925" y="1051"/>
                  <a:pt x="1925" y="1051"/>
                </a:cubicBezTo>
                <a:cubicBezTo>
                  <a:pt x="2018" y="1051"/>
                  <a:pt x="2018" y="1051"/>
                  <a:pt x="2018" y="1051"/>
                </a:cubicBezTo>
                <a:cubicBezTo>
                  <a:pt x="1842" y="1504"/>
                  <a:pt x="1842" y="1504"/>
                  <a:pt x="1842" y="1504"/>
                </a:cubicBezTo>
                <a:cubicBezTo>
                  <a:pt x="1824" y="1553"/>
                  <a:pt x="1802" y="1589"/>
                  <a:pt x="1775" y="1611"/>
                </a:cubicBezTo>
                <a:cubicBezTo>
                  <a:pt x="1749" y="1634"/>
                  <a:pt x="1719" y="1645"/>
                  <a:pt x="1684" y="16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414AD803-1FD5-4461-AD35-4D4DB70E3A09}"/>
              </a:ext>
              <a:ext uri="{C183D7F6-B498-43B3-948B-1728B52AA6E4}">
                <adec:decorative xmlns:adec="http://schemas.microsoft.com/office/drawing/2017/decorative" val="1"/>
              </a:ext>
            </a:extLst>
          </p:cNvPr>
          <p:cNvPicPr>
            <a:picLocks noChangeAspect="1"/>
          </p:cNvPicPr>
          <p:nvPr userDrawn="1"/>
        </p:nvPicPr>
        <p:blipFill rotWithShape="1">
          <a:blip r:embed="rId3"/>
          <a:srcRect t="11809" r="3579" b="17467"/>
          <a:stretch/>
        </p:blipFill>
        <p:spPr>
          <a:xfrm>
            <a:off x="5958586" y="-1"/>
            <a:ext cx="6233414" cy="6858001"/>
          </a:xfrm>
          <a:prstGeom prst="rect">
            <a:avLst/>
          </a:prstGeom>
        </p:spPr>
      </p:pic>
    </p:spTree>
    <p:extLst>
      <p:ext uri="{BB962C8B-B14F-4D97-AF65-F5344CB8AC3E}">
        <p14:creationId xmlns:p14="http://schemas.microsoft.com/office/powerpoint/2010/main" val="34697115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
        <p:nvSpPr>
          <p:cNvPr id="6" name="Text Placeholder 16">
            <a:extLst>
              <a:ext uri="{FF2B5EF4-FFF2-40B4-BE49-F238E27FC236}">
                <a16:creationId xmlns:a16="http://schemas.microsoft.com/office/drawing/2014/main" id="{B1A530C8-2C73-4ADC-AF39-34FB5781FF59}"/>
              </a:ext>
            </a:extLst>
          </p:cNvPr>
          <p:cNvSpPr>
            <a:spLocks noGrp="1"/>
          </p:cNvSpPr>
          <p:nvPr>
            <p:ph type="body" sz="quarter" idx="13" hasCustomPrompt="1"/>
          </p:nvPr>
        </p:nvSpPr>
        <p:spPr>
          <a:xfrm>
            <a:off x="8408988" y="589607"/>
            <a:ext cx="3200400" cy="457200"/>
          </a:xfrm>
        </p:spPr>
        <p:txBody>
          <a:bodyPr lIns="0" tIns="0" rIns="0" bIns="0"/>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a:t>
            </a:r>
          </a:p>
        </p:txBody>
      </p:sp>
    </p:spTree>
    <p:extLst>
      <p:ext uri="{BB962C8B-B14F-4D97-AF65-F5344CB8AC3E}">
        <p14:creationId xmlns:p14="http://schemas.microsoft.com/office/powerpoint/2010/main" val="36976745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461401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66373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92391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243523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E7712-8B57-46F2-9651-627FFE0124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12788C8-77A2-4484-8272-5C79B1329F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9FF15B-6A7B-4C89-AACF-6C33E4862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05C33F-AF6C-44A7-B622-115AB4BD0AE4}"/>
              </a:ext>
            </a:extLst>
          </p:cNvPr>
          <p:cNvSpPr>
            <a:spLocks noGrp="1"/>
          </p:cNvSpPr>
          <p:nvPr>
            <p:ph type="dt" sz="half" idx="10"/>
          </p:nvPr>
        </p:nvSpPr>
        <p:spPr/>
        <p:txBody>
          <a:bodyPr/>
          <a:lstStyle/>
          <a:p>
            <a:fld id="{75F188D1-0864-4CB2-A08A-148CF07E71E4}" type="datetimeFigureOut">
              <a:rPr lang="en-US" smtClean="0"/>
              <a:t>6/16/22</a:t>
            </a:fld>
            <a:endParaRPr lang="en-US"/>
          </a:p>
        </p:txBody>
      </p:sp>
      <p:sp>
        <p:nvSpPr>
          <p:cNvPr id="6" name="Footer Placeholder 5">
            <a:extLst>
              <a:ext uri="{FF2B5EF4-FFF2-40B4-BE49-F238E27FC236}">
                <a16:creationId xmlns:a16="http://schemas.microsoft.com/office/drawing/2014/main" id="{524CFB47-E4DC-4CD9-A855-293789F253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838BBA-3803-4EA4-8409-CA1DBE4E2FD8}"/>
              </a:ext>
            </a:extLst>
          </p:cNvPr>
          <p:cNvSpPr>
            <a:spLocks noGrp="1"/>
          </p:cNvSpPr>
          <p:nvPr>
            <p:ph type="sldNum" sz="quarter" idx="12"/>
          </p:nvPr>
        </p:nvSpPr>
        <p:spPr/>
        <p:txBody>
          <a:bodyPr/>
          <a:lstStyle/>
          <a:p>
            <a:fld id="{5B41D6A6-FFB2-436F-AD9B-EE06840A3EA4}" type="slidenum">
              <a:rPr lang="en-US" smtClean="0"/>
              <a:t>‹#›</a:t>
            </a:fld>
            <a:endParaRPr lang="en-US"/>
          </a:p>
        </p:txBody>
      </p:sp>
    </p:spTree>
    <p:extLst>
      <p:ext uri="{BB962C8B-B14F-4D97-AF65-F5344CB8AC3E}">
        <p14:creationId xmlns:p14="http://schemas.microsoft.com/office/powerpoint/2010/main" val="32251130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6143350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227134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368A4440-C91D-4429-9B72-48F2E9115574}"/>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44106001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266A0AB-7A3A-45EB-9973-4F8F9206575C}"/>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84535628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C7A34110-4BA5-4935-9A8E-A7F0D013D6FF}"/>
              </a:ext>
            </a:extLst>
          </p:cNvPr>
          <p:cNvSpPr>
            <a:spLocks noGrp="1" noChangeAspect="1"/>
          </p:cNvSpPr>
          <p:nvPr>
            <p:ph type="pic" sz="quarter" idx="11" hasCustomPrompt="1"/>
          </p:nvPr>
        </p:nvSpPr>
        <p:spPr bwMode="gray">
          <a:xfrm>
            <a:off x="5626100" y="292608"/>
            <a:ext cx="6272784" cy="6272784"/>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03037452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9267716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59791509"/>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1223210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21390205"/>
      </p:ext>
    </p:extLst>
  </p:cSld>
  <p:clrMapOvr>
    <a:masterClrMapping/>
  </p:clrMapOvr>
  <p:transition>
    <p:fade/>
  </p:transition>
  <p:extLst>
    <p:ext uri="{DCECCB84-F9BA-43D5-87BE-67443E8EF086}">
      <p15:sldGuideLst xmlns:p15="http://schemas.microsoft.com/office/powerpoint/2012/main">
        <p15:guide id="3" orient="horz" pos="3576">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71626145"/>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6.emf"/><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5.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3.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34" Type="http://schemas.openxmlformats.org/officeDocument/2006/relationships/image" Target="../media/image10.emf"/><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theme" Target="../theme/theme4.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29" Type="http://schemas.openxmlformats.org/officeDocument/2006/relationships/slideLayout" Target="../slideLayouts/slideLayout80.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8"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21" Type="http://schemas.openxmlformats.org/officeDocument/2006/relationships/slideLayout" Target="../slideLayouts/slideLayout104.xml"/><Relationship Id="rId34" Type="http://schemas.openxmlformats.org/officeDocument/2006/relationships/slideLayout" Target="../slideLayouts/slideLayout117.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slideLayout" Target="../slideLayouts/slideLayout116.xml"/><Relationship Id="rId38" Type="http://schemas.openxmlformats.org/officeDocument/2006/relationships/image" Target="../media/image10.emf"/><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29" Type="http://schemas.openxmlformats.org/officeDocument/2006/relationships/slideLayout" Target="../slideLayouts/slideLayout112.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32" Type="http://schemas.openxmlformats.org/officeDocument/2006/relationships/slideLayout" Target="../slideLayouts/slideLayout115.xml"/><Relationship Id="rId37" Type="http://schemas.openxmlformats.org/officeDocument/2006/relationships/theme" Target="../theme/theme5.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36" Type="http://schemas.openxmlformats.org/officeDocument/2006/relationships/slideLayout" Target="../slideLayouts/slideLayout119.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slideLayout" Target="../slideLayouts/slideLayout114.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slideLayout" Target="../slideLayouts/slideLayout118.xml"/><Relationship Id="rId8" Type="http://schemas.openxmlformats.org/officeDocument/2006/relationships/slideLayout" Target="../slideLayouts/slideLayout91.xml"/><Relationship Id="rId3"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32.xml"/><Relationship Id="rId18" Type="http://schemas.openxmlformats.org/officeDocument/2006/relationships/slideLayout" Target="../slideLayouts/slideLayout137.xml"/><Relationship Id="rId26" Type="http://schemas.openxmlformats.org/officeDocument/2006/relationships/slideLayout" Target="../slideLayouts/slideLayout145.xml"/><Relationship Id="rId39" Type="http://schemas.openxmlformats.org/officeDocument/2006/relationships/slideLayout" Target="../slideLayouts/slideLayout158.xml"/><Relationship Id="rId21" Type="http://schemas.openxmlformats.org/officeDocument/2006/relationships/slideLayout" Target="../slideLayouts/slideLayout140.xml"/><Relationship Id="rId34" Type="http://schemas.openxmlformats.org/officeDocument/2006/relationships/slideLayout" Target="../slideLayouts/slideLayout153.xml"/><Relationship Id="rId42" Type="http://schemas.openxmlformats.org/officeDocument/2006/relationships/slideLayout" Target="../slideLayouts/slideLayout161.xml"/><Relationship Id="rId47" Type="http://schemas.openxmlformats.org/officeDocument/2006/relationships/theme" Target="../theme/theme6.xml"/><Relationship Id="rId7" Type="http://schemas.openxmlformats.org/officeDocument/2006/relationships/slideLayout" Target="../slideLayouts/slideLayout126.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29" Type="http://schemas.openxmlformats.org/officeDocument/2006/relationships/slideLayout" Target="../slideLayouts/slideLayout148.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24" Type="http://schemas.openxmlformats.org/officeDocument/2006/relationships/slideLayout" Target="../slideLayouts/slideLayout143.xml"/><Relationship Id="rId32" Type="http://schemas.openxmlformats.org/officeDocument/2006/relationships/slideLayout" Target="../slideLayouts/slideLayout151.xml"/><Relationship Id="rId37" Type="http://schemas.openxmlformats.org/officeDocument/2006/relationships/slideLayout" Target="../slideLayouts/slideLayout156.xml"/><Relationship Id="rId40" Type="http://schemas.openxmlformats.org/officeDocument/2006/relationships/slideLayout" Target="../slideLayouts/slideLayout159.xml"/><Relationship Id="rId45" Type="http://schemas.openxmlformats.org/officeDocument/2006/relationships/slideLayout" Target="../slideLayouts/slideLayout164.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23" Type="http://schemas.openxmlformats.org/officeDocument/2006/relationships/slideLayout" Target="../slideLayouts/slideLayout142.xml"/><Relationship Id="rId28" Type="http://schemas.openxmlformats.org/officeDocument/2006/relationships/slideLayout" Target="../slideLayouts/slideLayout147.xml"/><Relationship Id="rId36" Type="http://schemas.openxmlformats.org/officeDocument/2006/relationships/slideLayout" Target="../slideLayouts/slideLayout155.xml"/><Relationship Id="rId10" Type="http://schemas.openxmlformats.org/officeDocument/2006/relationships/slideLayout" Target="../slideLayouts/slideLayout129.xml"/><Relationship Id="rId19" Type="http://schemas.openxmlformats.org/officeDocument/2006/relationships/slideLayout" Target="../slideLayouts/slideLayout138.xml"/><Relationship Id="rId31" Type="http://schemas.openxmlformats.org/officeDocument/2006/relationships/slideLayout" Target="../slideLayouts/slideLayout150.xml"/><Relationship Id="rId44" Type="http://schemas.openxmlformats.org/officeDocument/2006/relationships/slideLayout" Target="../slideLayouts/slideLayout163.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 Id="rId22" Type="http://schemas.openxmlformats.org/officeDocument/2006/relationships/slideLayout" Target="../slideLayouts/slideLayout141.xml"/><Relationship Id="rId27" Type="http://schemas.openxmlformats.org/officeDocument/2006/relationships/slideLayout" Target="../slideLayouts/slideLayout146.xml"/><Relationship Id="rId30" Type="http://schemas.openxmlformats.org/officeDocument/2006/relationships/slideLayout" Target="../slideLayouts/slideLayout149.xml"/><Relationship Id="rId35" Type="http://schemas.openxmlformats.org/officeDocument/2006/relationships/slideLayout" Target="../slideLayouts/slideLayout154.xml"/><Relationship Id="rId43" Type="http://schemas.openxmlformats.org/officeDocument/2006/relationships/slideLayout" Target="../slideLayouts/slideLayout162.xml"/><Relationship Id="rId48" Type="http://schemas.openxmlformats.org/officeDocument/2006/relationships/image" Target="../media/image10.emf"/><Relationship Id="rId8" Type="http://schemas.openxmlformats.org/officeDocument/2006/relationships/slideLayout" Target="../slideLayouts/slideLayout127.xml"/><Relationship Id="rId3" Type="http://schemas.openxmlformats.org/officeDocument/2006/relationships/slideLayout" Target="../slideLayouts/slideLayout122.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5" Type="http://schemas.openxmlformats.org/officeDocument/2006/relationships/slideLayout" Target="../slideLayouts/slideLayout144.xml"/><Relationship Id="rId33" Type="http://schemas.openxmlformats.org/officeDocument/2006/relationships/slideLayout" Target="../slideLayouts/slideLayout152.xml"/><Relationship Id="rId38" Type="http://schemas.openxmlformats.org/officeDocument/2006/relationships/slideLayout" Target="../slideLayouts/slideLayout157.xml"/><Relationship Id="rId46" Type="http://schemas.openxmlformats.org/officeDocument/2006/relationships/slideLayout" Target="../slideLayouts/slideLayout165.xml"/><Relationship Id="rId20" Type="http://schemas.openxmlformats.org/officeDocument/2006/relationships/slideLayout" Target="../slideLayouts/slideLayout139.xml"/><Relationship Id="rId41" Type="http://schemas.openxmlformats.org/officeDocument/2006/relationships/slideLayout" Target="../slideLayouts/slideLayout1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476B62-29FA-4E39-BD4B-8960F77859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7883DB-6C0E-4CCA-B5BC-7AC2ACEDA8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8B418F-196D-450E-9C9E-B71C587F42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188D1-0864-4CB2-A08A-148CF07E71E4}" type="datetimeFigureOut">
              <a:rPr lang="en-US" smtClean="0"/>
              <a:t>6/16/22</a:t>
            </a:fld>
            <a:endParaRPr lang="en-US"/>
          </a:p>
        </p:txBody>
      </p:sp>
      <p:sp>
        <p:nvSpPr>
          <p:cNvPr id="5" name="Footer Placeholder 4">
            <a:extLst>
              <a:ext uri="{FF2B5EF4-FFF2-40B4-BE49-F238E27FC236}">
                <a16:creationId xmlns:a16="http://schemas.microsoft.com/office/drawing/2014/main" id="{CF034A0B-1680-4C30-AC4E-C7A9DB2971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04DEAB-E8FB-49FD-BDC2-C7614000AC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41D6A6-FFB2-436F-AD9B-EE06840A3EA4}" type="slidenum">
              <a:rPr lang="en-US" smtClean="0"/>
              <a:t>‹#›</a:t>
            </a:fld>
            <a:endParaRPr lang="en-US"/>
          </a:p>
        </p:txBody>
      </p:sp>
    </p:spTree>
    <p:extLst>
      <p:ext uri="{BB962C8B-B14F-4D97-AF65-F5344CB8AC3E}">
        <p14:creationId xmlns:p14="http://schemas.microsoft.com/office/powerpoint/2010/main" val="42148265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74" r:id="rId12"/>
    <p:sldLayoutId id="214748380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0"/>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265079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C9B1B5-B09F-4B98-AFC2-1B4B55BE018E}"/>
              </a:ext>
            </a:extLst>
          </p:cNvPr>
          <p:cNvPicPr>
            <a:picLocks noChangeAspect="1"/>
          </p:cNvPicPr>
          <p:nvPr/>
        </p:nvPicPr>
        <p:blipFill>
          <a:blip r:embed="rId12"/>
          <a:stretch>
            <a:fillRect/>
          </a:stretch>
        </p:blipFill>
        <p:spPr>
          <a:xfrm rot="5400000">
            <a:off x="9044629" y="3216843"/>
            <a:ext cx="6858000" cy="424314"/>
          </a:xfrm>
          <a:prstGeom prst="rect">
            <a:avLst/>
          </a:prstGeom>
        </p:spPr>
      </p:pic>
      <p:sp>
        <p:nvSpPr>
          <p:cNvPr id="2" name="Title Placeholder 1"/>
          <p:cNvSpPr>
            <a:spLocks noGrp="1"/>
          </p:cNvSpPr>
          <p:nvPr>
            <p:ph type="title"/>
          </p:nvPr>
        </p:nvSpPr>
        <p:spPr>
          <a:xfrm>
            <a:off x="426424" y="224112"/>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110106"/>
            <a:ext cx="11336039" cy="203191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5400000">
            <a:off x="9755482" y="3012080"/>
            <a:ext cx="6858623" cy="833218"/>
          </a:xfrm>
          <a:prstGeom prst="rect">
            <a:avLst/>
          </a:prstGeom>
        </p:spPr>
      </p:pic>
    </p:spTree>
    <p:extLst>
      <p:ext uri="{BB962C8B-B14F-4D97-AF65-F5344CB8AC3E}">
        <p14:creationId xmlns:p14="http://schemas.microsoft.com/office/powerpoint/2010/main" val="433889854"/>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2" r:id="rId9"/>
    <p:sldLayoutId id="2147483773" r:id="rId10"/>
  </p:sldLayoutIdLst>
  <p:transition>
    <p:fade/>
  </p:transition>
  <p:hf sldNum="0" hdr="0" dt="0"/>
  <p:txStyles>
    <p:titleStyle>
      <a:lvl1pPr algn="l" defTabSz="914367" rtl="0" eaLnBrk="1" latinLnBrk="0" hangingPunct="1">
        <a:lnSpc>
          <a:spcPct val="90000"/>
        </a:lnSpc>
        <a:spcBef>
          <a:spcPct val="0"/>
        </a:spcBef>
        <a:buNone/>
        <a:defRPr lang="en-US" sz="3529" b="0" kern="1200" cap="none" spc="-147" baseline="0" dirty="0" smtClean="0">
          <a:ln w="3175">
            <a:noFill/>
          </a:ln>
          <a:solidFill>
            <a:schemeClr val="tx2"/>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sz="2745" kern="1200" spc="0" baseline="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sz="1765"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sz="1372" kern="1200" spc="0" baseline="0">
          <a:solidFill>
            <a:srgbClr val="000000"/>
          </a:solidFill>
          <a:latin typeface="+mn-lt"/>
          <a:ea typeface="+mn-ea"/>
          <a:cs typeface="+mn-cs"/>
        </a:defRPr>
      </a:lvl3pPr>
      <a:lvl4pPr marL="672290"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sz="1372"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4"/>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400286663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 id="2147483799" r:id="rId24"/>
    <p:sldLayoutId id="2147483800" r:id="rId25"/>
    <p:sldLayoutId id="2147483801" r:id="rId26"/>
    <p:sldLayoutId id="2147483802" r:id="rId27"/>
    <p:sldLayoutId id="2147483803" r:id="rId28"/>
    <p:sldLayoutId id="2147483804" r:id="rId29"/>
    <p:sldLayoutId id="2147483805" r:id="rId30"/>
    <p:sldLayoutId id="2147483806" r:id="rId31"/>
    <p:sldLayoutId id="2147484976" r:id="rId32"/>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8"/>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366094202"/>
      </p:ext>
    </p:extLst>
  </p:cSld>
  <p:clrMap bg1="lt1" tx1="dk1" bg2="lt2" tx2="dk2" accent1="accent1" accent2="accent2" accent3="accent3" accent4="accent4" accent5="accent5" accent6="accent6" hlink="hlink" folHlink="folHlink"/>
  <p:sldLayoutIdLst>
    <p:sldLayoutId id="2147484891" r:id="rId1"/>
    <p:sldLayoutId id="2147484892" r:id="rId2"/>
    <p:sldLayoutId id="2147484893" r:id="rId3"/>
    <p:sldLayoutId id="2147484894" r:id="rId4"/>
    <p:sldLayoutId id="2147484895" r:id="rId5"/>
    <p:sldLayoutId id="2147484896" r:id="rId6"/>
    <p:sldLayoutId id="2147484897" r:id="rId7"/>
    <p:sldLayoutId id="2147484898" r:id="rId8"/>
    <p:sldLayoutId id="2147484899" r:id="rId9"/>
    <p:sldLayoutId id="2147484900" r:id="rId10"/>
    <p:sldLayoutId id="2147484901" r:id="rId11"/>
    <p:sldLayoutId id="2147484902" r:id="rId12"/>
    <p:sldLayoutId id="2147484903" r:id="rId13"/>
    <p:sldLayoutId id="2147484904" r:id="rId14"/>
    <p:sldLayoutId id="2147484905" r:id="rId15"/>
    <p:sldLayoutId id="2147484906" r:id="rId16"/>
    <p:sldLayoutId id="2147484907" r:id="rId17"/>
    <p:sldLayoutId id="2147484908" r:id="rId18"/>
    <p:sldLayoutId id="2147484909" r:id="rId19"/>
    <p:sldLayoutId id="2147484910" r:id="rId20"/>
    <p:sldLayoutId id="2147484911" r:id="rId21"/>
    <p:sldLayoutId id="2147484912" r:id="rId22"/>
    <p:sldLayoutId id="2147484913" r:id="rId23"/>
    <p:sldLayoutId id="2147484914" r:id="rId24"/>
    <p:sldLayoutId id="2147484915" r:id="rId25"/>
    <p:sldLayoutId id="2147484916" r:id="rId26"/>
    <p:sldLayoutId id="2147484917" r:id="rId27"/>
    <p:sldLayoutId id="2147484918" r:id="rId28"/>
    <p:sldLayoutId id="2147484919" r:id="rId29"/>
    <p:sldLayoutId id="2147484920" r:id="rId30"/>
    <p:sldLayoutId id="2147484921" r:id="rId31"/>
    <p:sldLayoutId id="2147484923" r:id="rId32"/>
    <p:sldLayoutId id="2147484924" r:id="rId33"/>
    <p:sldLayoutId id="2147484925" r:id="rId34"/>
    <p:sldLayoutId id="2147484927" r:id="rId35"/>
    <p:sldLayoutId id="2147484928" r:id="rId3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8"/>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454568888"/>
      </p:ext>
    </p:extLst>
  </p:cSld>
  <p:clrMap bg1="lt1" tx1="dk1" bg2="lt2" tx2="dk2" accent1="accent1" accent2="accent2" accent3="accent3" accent4="accent4" accent5="accent5" accent6="accent6" hlink="hlink" folHlink="folHlink"/>
  <p:sldLayoutIdLst>
    <p:sldLayoutId id="2147484930" r:id="rId1"/>
    <p:sldLayoutId id="2147484931" r:id="rId2"/>
    <p:sldLayoutId id="2147484932" r:id="rId3"/>
    <p:sldLayoutId id="2147484933" r:id="rId4"/>
    <p:sldLayoutId id="2147484934" r:id="rId5"/>
    <p:sldLayoutId id="2147484935" r:id="rId6"/>
    <p:sldLayoutId id="2147484936" r:id="rId7"/>
    <p:sldLayoutId id="2147484937" r:id="rId8"/>
    <p:sldLayoutId id="2147484938" r:id="rId9"/>
    <p:sldLayoutId id="2147484939" r:id="rId10"/>
    <p:sldLayoutId id="2147484940" r:id="rId11"/>
    <p:sldLayoutId id="2147484941" r:id="rId12"/>
    <p:sldLayoutId id="2147484942" r:id="rId13"/>
    <p:sldLayoutId id="2147484943" r:id="rId14"/>
    <p:sldLayoutId id="2147484944" r:id="rId15"/>
    <p:sldLayoutId id="2147484945" r:id="rId16"/>
    <p:sldLayoutId id="2147484946" r:id="rId17"/>
    <p:sldLayoutId id="2147484947" r:id="rId18"/>
    <p:sldLayoutId id="2147484948" r:id="rId19"/>
    <p:sldLayoutId id="2147484949" r:id="rId20"/>
    <p:sldLayoutId id="2147484950" r:id="rId21"/>
    <p:sldLayoutId id="2147484951" r:id="rId22"/>
    <p:sldLayoutId id="2147484952" r:id="rId23"/>
    <p:sldLayoutId id="2147484953" r:id="rId24"/>
    <p:sldLayoutId id="2147484954" r:id="rId25"/>
    <p:sldLayoutId id="2147484955" r:id="rId26"/>
    <p:sldLayoutId id="2147484956" r:id="rId27"/>
    <p:sldLayoutId id="2147484957" r:id="rId28"/>
    <p:sldLayoutId id="2147484958" r:id="rId29"/>
    <p:sldLayoutId id="2147484959" r:id="rId30"/>
    <p:sldLayoutId id="2147484960" r:id="rId31"/>
    <p:sldLayoutId id="2147484961" r:id="rId32"/>
    <p:sldLayoutId id="2147484962" r:id="rId33"/>
    <p:sldLayoutId id="2147484963" r:id="rId34"/>
    <p:sldLayoutId id="2147484964" r:id="rId35"/>
    <p:sldLayoutId id="2147484965" r:id="rId36"/>
    <p:sldLayoutId id="2147484966" r:id="rId37"/>
    <p:sldLayoutId id="2147484967" r:id="rId38"/>
    <p:sldLayoutId id="2147484968" r:id="rId39"/>
    <p:sldLayoutId id="2147484969" r:id="rId40"/>
    <p:sldLayoutId id="2147484970" r:id="rId41"/>
    <p:sldLayoutId id="2147484971" r:id="rId42"/>
    <p:sldLayoutId id="2147484972" r:id="rId43"/>
    <p:sldLayoutId id="2147484973" r:id="rId44"/>
    <p:sldLayoutId id="2147484974" r:id="rId45"/>
    <p:sldLayoutId id="2147484975" r:id="rId4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0.xml"/><Relationship Id="rId5" Type="http://schemas.openxmlformats.org/officeDocument/2006/relationships/image" Target="../media/image79.png"/><Relationship Id="rId4" Type="http://schemas.openxmlformats.org/officeDocument/2006/relationships/image" Target="../media/image18.svg"/></Relationships>
</file>

<file path=ppt/slides/_rels/slide11.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18" Type="http://schemas.openxmlformats.org/officeDocument/2006/relationships/image" Target="../media/image94.png"/><Relationship Id="rId3" Type="http://schemas.openxmlformats.org/officeDocument/2006/relationships/image" Target="../media/image17.png"/><Relationship Id="rId21" Type="http://schemas.openxmlformats.org/officeDocument/2006/relationships/image" Target="../media/image79.png"/><Relationship Id="rId7" Type="http://schemas.openxmlformats.org/officeDocument/2006/relationships/image" Target="../media/image83.jpeg"/><Relationship Id="rId12" Type="http://schemas.openxmlformats.org/officeDocument/2006/relationships/image" Target="../media/image88.png"/><Relationship Id="rId17" Type="http://schemas.openxmlformats.org/officeDocument/2006/relationships/image" Target="../media/image93.jpeg"/><Relationship Id="rId2" Type="http://schemas.openxmlformats.org/officeDocument/2006/relationships/notesSlide" Target="../notesSlides/notesSlide4.xml"/><Relationship Id="rId16" Type="http://schemas.openxmlformats.org/officeDocument/2006/relationships/image" Target="../media/image92.jpeg"/><Relationship Id="rId20" Type="http://schemas.openxmlformats.org/officeDocument/2006/relationships/image" Target="../media/image96.jpeg"/><Relationship Id="rId1" Type="http://schemas.openxmlformats.org/officeDocument/2006/relationships/slideLayout" Target="../slideLayouts/slideLayout130.xml"/><Relationship Id="rId6" Type="http://schemas.openxmlformats.org/officeDocument/2006/relationships/image" Target="../media/image82.sv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91.png"/><Relationship Id="rId10" Type="http://schemas.openxmlformats.org/officeDocument/2006/relationships/image" Target="../media/image86.png"/><Relationship Id="rId19" Type="http://schemas.openxmlformats.org/officeDocument/2006/relationships/image" Target="../media/image95.png"/><Relationship Id="rId4" Type="http://schemas.openxmlformats.org/officeDocument/2006/relationships/image" Target="../media/image80.svg"/><Relationship Id="rId9" Type="http://schemas.openxmlformats.org/officeDocument/2006/relationships/image" Target="../media/image85.svg"/><Relationship Id="rId14" Type="http://schemas.openxmlformats.org/officeDocument/2006/relationships/image" Target="../media/image90.svg"/></Relationships>
</file>

<file path=ppt/slides/_rels/slide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130.xml"/><Relationship Id="rId4" Type="http://schemas.openxmlformats.org/officeDocument/2006/relationships/image" Target="../media/image56.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0.xml"/></Relationships>
</file>

<file path=ppt/slides/_rels/slide14.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105.png"/><Relationship Id="rId18" Type="http://schemas.openxmlformats.org/officeDocument/2006/relationships/image" Target="../media/image47.png"/><Relationship Id="rId26" Type="http://schemas.openxmlformats.org/officeDocument/2006/relationships/image" Target="../media/image77.png"/><Relationship Id="rId3" Type="http://schemas.openxmlformats.org/officeDocument/2006/relationships/image" Target="../media/image97.png"/><Relationship Id="rId21" Type="http://schemas.openxmlformats.org/officeDocument/2006/relationships/image" Target="../media/image50.svg"/><Relationship Id="rId7" Type="http://schemas.openxmlformats.org/officeDocument/2006/relationships/image" Target="../media/image71.png"/><Relationship Id="rId12" Type="http://schemas.openxmlformats.org/officeDocument/2006/relationships/image" Target="../media/image104.png"/><Relationship Id="rId17" Type="http://schemas.openxmlformats.org/officeDocument/2006/relationships/image" Target="../media/image54.svg"/><Relationship Id="rId25" Type="http://schemas.openxmlformats.org/officeDocument/2006/relationships/image" Target="../media/image46.svg"/><Relationship Id="rId2" Type="http://schemas.openxmlformats.org/officeDocument/2006/relationships/notesSlide" Target="../notesSlides/notesSlide7.xml"/><Relationship Id="rId16" Type="http://schemas.openxmlformats.org/officeDocument/2006/relationships/image" Target="../media/image53.png"/><Relationship Id="rId20" Type="http://schemas.openxmlformats.org/officeDocument/2006/relationships/image" Target="../media/image49.png"/><Relationship Id="rId1" Type="http://schemas.openxmlformats.org/officeDocument/2006/relationships/slideLayout" Target="../slideLayouts/slideLayout130.xml"/><Relationship Id="rId6" Type="http://schemas.openxmlformats.org/officeDocument/2006/relationships/image" Target="../media/image100.png"/><Relationship Id="rId11" Type="http://schemas.openxmlformats.org/officeDocument/2006/relationships/image" Target="../media/image103.png"/><Relationship Id="rId24" Type="http://schemas.openxmlformats.org/officeDocument/2006/relationships/image" Target="../media/image45.png"/><Relationship Id="rId5" Type="http://schemas.openxmlformats.org/officeDocument/2006/relationships/image" Target="../media/image99.png"/><Relationship Id="rId15" Type="http://schemas.openxmlformats.org/officeDocument/2006/relationships/image" Target="../media/image74.svg"/><Relationship Id="rId23" Type="http://schemas.openxmlformats.org/officeDocument/2006/relationships/image" Target="../media/image44.svg"/><Relationship Id="rId10" Type="http://schemas.openxmlformats.org/officeDocument/2006/relationships/image" Target="../media/image102.svg"/><Relationship Id="rId19" Type="http://schemas.openxmlformats.org/officeDocument/2006/relationships/image" Target="../media/image48.svg"/><Relationship Id="rId4" Type="http://schemas.openxmlformats.org/officeDocument/2006/relationships/image" Target="../media/image98.png"/><Relationship Id="rId9" Type="http://schemas.openxmlformats.org/officeDocument/2006/relationships/image" Target="../media/image17.png"/><Relationship Id="rId14" Type="http://schemas.openxmlformats.org/officeDocument/2006/relationships/image" Target="../media/image73.png"/><Relationship Id="rId22"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48.svg"/><Relationship Id="rId18" Type="http://schemas.openxmlformats.org/officeDocument/2006/relationships/image" Target="../media/image45.png"/><Relationship Id="rId3" Type="http://schemas.openxmlformats.org/officeDocument/2006/relationships/image" Target="../media/image71.png"/><Relationship Id="rId21" Type="http://schemas.openxmlformats.org/officeDocument/2006/relationships/image" Target="../media/image74.svg"/><Relationship Id="rId7" Type="http://schemas.openxmlformats.org/officeDocument/2006/relationships/image" Target="../media/image106.jpeg"/><Relationship Id="rId12" Type="http://schemas.openxmlformats.org/officeDocument/2006/relationships/image" Target="../media/image47.png"/><Relationship Id="rId17" Type="http://schemas.openxmlformats.org/officeDocument/2006/relationships/image" Target="../media/image44.svg"/><Relationship Id="rId25" Type="http://schemas.openxmlformats.org/officeDocument/2006/relationships/image" Target="../media/image77.png"/><Relationship Id="rId2" Type="http://schemas.openxmlformats.org/officeDocument/2006/relationships/notesSlide" Target="../notesSlides/notesSlide8.xml"/><Relationship Id="rId16" Type="http://schemas.openxmlformats.org/officeDocument/2006/relationships/image" Target="../media/image43.png"/><Relationship Id="rId20" Type="http://schemas.openxmlformats.org/officeDocument/2006/relationships/image" Target="../media/image73.png"/><Relationship Id="rId1" Type="http://schemas.openxmlformats.org/officeDocument/2006/relationships/slideLayout" Target="../slideLayouts/slideLayout130.xml"/><Relationship Id="rId6" Type="http://schemas.openxmlformats.org/officeDocument/2006/relationships/image" Target="../media/image102.svg"/><Relationship Id="rId11" Type="http://schemas.openxmlformats.org/officeDocument/2006/relationships/image" Target="../media/image54.svg"/><Relationship Id="rId24" Type="http://schemas.openxmlformats.org/officeDocument/2006/relationships/image" Target="../media/image100.png"/><Relationship Id="rId5" Type="http://schemas.openxmlformats.org/officeDocument/2006/relationships/image" Target="../media/image17.png"/><Relationship Id="rId15" Type="http://schemas.openxmlformats.org/officeDocument/2006/relationships/image" Target="../media/image50.svg"/><Relationship Id="rId23" Type="http://schemas.openxmlformats.org/officeDocument/2006/relationships/image" Target="../media/image99.png"/><Relationship Id="rId10" Type="http://schemas.openxmlformats.org/officeDocument/2006/relationships/image" Target="../media/image53.png"/><Relationship Id="rId19" Type="http://schemas.openxmlformats.org/officeDocument/2006/relationships/image" Target="../media/image46.svg"/><Relationship Id="rId4" Type="http://schemas.openxmlformats.org/officeDocument/2006/relationships/image" Target="../media/image101.svg"/><Relationship Id="rId9" Type="http://schemas.openxmlformats.org/officeDocument/2006/relationships/image" Target="../media/image108.svg"/><Relationship Id="rId14" Type="http://schemas.openxmlformats.org/officeDocument/2006/relationships/image" Target="../media/image49.png"/><Relationship Id="rId22" Type="http://schemas.openxmlformats.org/officeDocument/2006/relationships/image" Target="../media/image97.png"/></Relationships>
</file>

<file path=ppt/slides/_rels/slide16.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73.png"/><Relationship Id="rId18" Type="http://schemas.openxmlformats.org/officeDocument/2006/relationships/image" Target="../media/image110.png"/><Relationship Id="rId26" Type="http://schemas.openxmlformats.org/officeDocument/2006/relationships/image" Target="../media/image44.svg"/><Relationship Id="rId3" Type="http://schemas.openxmlformats.org/officeDocument/2006/relationships/image" Target="../media/image81.png"/><Relationship Id="rId21" Type="http://schemas.openxmlformats.org/officeDocument/2006/relationships/image" Target="../media/image47.png"/><Relationship Id="rId7" Type="http://schemas.openxmlformats.org/officeDocument/2006/relationships/image" Target="../media/image85.svg"/><Relationship Id="rId12" Type="http://schemas.openxmlformats.org/officeDocument/2006/relationships/image" Target="../media/image18.svg"/><Relationship Id="rId17" Type="http://schemas.openxmlformats.org/officeDocument/2006/relationships/image" Target="../media/image86.png"/><Relationship Id="rId25" Type="http://schemas.openxmlformats.org/officeDocument/2006/relationships/image" Target="../media/image43.png"/><Relationship Id="rId2" Type="http://schemas.openxmlformats.org/officeDocument/2006/relationships/notesSlide" Target="../notesSlides/notesSlide9.xml"/><Relationship Id="rId16" Type="http://schemas.openxmlformats.org/officeDocument/2006/relationships/image" Target="../media/image70.svg"/><Relationship Id="rId20" Type="http://schemas.openxmlformats.org/officeDocument/2006/relationships/image" Target="../media/image54.svg"/><Relationship Id="rId29" Type="http://schemas.openxmlformats.org/officeDocument/2006/relationships/image" Target="../media/image77.png"/><Relationship Id="rId1" Type="http://schemas.openxmlformats.org/officeDocument/2006/relationships/slideLayout" Target="../slideLayouts/slideLayout130.xml"/><Relationship Id="rId6" Type="http://schemas.openxmlformats.org/officeDocument/2006/relationships/image" Target="../media/image84.png"/><Relationship Id="rId11" Type="http://schemas.openxmlformats.org/officeDocument/2006/relationships/image" Target="../media/image17.png"/><Relationship Id="rId24" Type="http://schemas.openxmlformats.org/officeDocument/2006/relationships/image" Target="../media/image50.svg"/><Relationship Id="rId5" Type="http://schemas.openxmlformats.org/officeDocument/2006/relationships/image" Target="../media/image87.png"/><Relationship Id="rId15" Type="http://schemas.openxmlformats.org/officeDocument/2006/relationships/image" Target="../media/image69.png"/><Relationship Id="rId23" Type="http://schemas.openxmlformats.org/officeDocument/2006/relationships/image" Target="../media/image49.png"/><Relationship Id="rId28" Type="http://schemas.openxmlformats.org/officeDocument/2006/relationships/image" Target="../media/image46.svg"/><Relationship Id="rId10" Type="http://schemas.openxmlformats.org/officeDocument/2006/relationships/image" Target="../media/image72.svg"/><Relationship Id="rId19" Type="http://schemas.openxmlformats.org/officeDocument/2006/relationships/image" Target="../media/image53.png"/><Relationship Id="rId4" Type="http://schemas.openxmlformats.org/officeDocument/2006/relationships/image" Target="../media/image82.svg"/><Relationship Id="rId9" Type="http://schemas.openxmlformats.org/officeDocument/2006/relationships/image" Target="../media/image71.png"/><Relationship Id="rId14" Type="http://schemas.openxmlformats.org/officeDocument/2006/relationships/image" Target="../media/image74.svg"/><Relationship Id="rId22" Type="http://schemas.openxmlformats.org/officeDocument/2006/relationships/image" Target="../media/image48.svg"/><Relationship Id="rId27"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openxmlformats.org/officeDocument/2006/relationships/image" Target="../media/image56.svg"/><Relationship Id="rId13" Type="http://schemas.openxmlformats.org/officeDocument/2006/relationships/image" Target="../media/image43.png"/><Relationship Id="rId18" Type="http://schemas.openxmlformats.org/officeDocument/2006/relationships/image" Target="../media/image50.svg"/><Relationship Id="rId3" Type="http://schemas.openxmlformats.org/officeDocument/2006/relationships/image" Target="../media/image73.png"/><Relationship Id="rId21" Type="http://schemas.openxmlformats.org/officeDocument/2006/relationships/image" Target="../media/image45.png"/><Relationship Id="rId7" Type="http://schemas.openxmlformats.org/officeDocument/2006/relationships/image" Target="../media/image55.png"/><Relationship Id="rId12" Type="http://schemas.openxmlformats.org/officeDocument/2006/relationships/image" Target="../media/image52.svg"/><Relationship Id="rId17" Type="http://schemas.openxmlformats.org/officeDocument/2006/relationships/image" Target="../media/image49.png"/><Relationship Id="rId2" Type="http://schemas.openxmlformats.org/officeDocument/2006/relationships/notesSlide" Target="../notesSlides/notesSlide10.xml"/><Relationship Id="rId16" Type="http://schemas.openxmlformats.org/officeDocument/2006/relationships/image" Target="../media/image48.svg"/><Relationship Id="rId20" Type="http://schemas.openxmlformats.org/officeDocument/2006/relationships/image" Target="../media/image42.svg"/><Relationship Id="rId1" Type="http://schemas.openxmlformats.org/officeDocument/2006/relationships/slideLayout" Target="../slideLayouts/slideLayout130.xml"/><Relationship Id="rId6" Type="http://schemas.openxmlformats.org/officeDocument/2006/relationships/image" Target="../media/image72.svg"/><Relationship Id="rId11" Type="http://schemas.openxmlformats.org/officeDocument/2006/relationships/image" Target="../media/image51.png"/><Relationship Id="rId5" Type="http://schemas.openxmlformats.org/officeDocument/2006/relationships/image" Target="../media/image71.png"/><Relationship Id="rId15" Type="http://schemas.openxmlformats.org/officeDocument/2006/relationships/image" Target="../media/image47.png"/><Relationship Id="rId23" Type="http://schemas.openxmlformats.org/officeDocument/2006/relationships/image" Target="../media/image77.png"/><Relationship Id="rId10" Type="http://schemas.openxmlformats.org/officeDocument/2006/relationships/image" Target="../media/image54.svg"/><Relationship Id="rId19" Type="http://schemas.openxmlformats.org/officeDocument/2006/relationships/image" Target="../media/image41.png"/><Relationship Id="rId4" Type="http://schemas.openxmlformats.org/officeDocument/2006/relationships/image" Target="../media/image74.svg"/><Relationship Id="rId9" Type="http://schemas.openxmlformats.org/officeDocument/2006/relationships/image" Target="../media/image53.png"/><Relationship Id="rId14" Type="http://schemas.openxmlformats.org/officeDocument/2006/relationships/image" Target="../media/image44.svg"/><Relationship Id="rId22" Type="http://schemas.openxmlformats.org/officeDocument/2006/relationships/image" Target="../media/image46.svg"/></Relationships>
</file>

<file path=ppt/slides/_rels/slide18.xml.rels><?xml version="1.0" encoding="UTF-8" standalone="yes"?>
<Relationships xmlns="http://schemas.openxmlformats.org/package/2006/relationships"><Relationship Id="rId13" Type="http://schemas.openxmlformats.org/officeDocument/2006/relationships/image" Target="../media/image119.svg"/><Relationship Id="rId18" Type="http://schemas.openxmlformats.org/officeDocument/2006/relationships/image" Target="../media/image124.png"/><Relationship Id="rId26" Type="http://schemas.openxmlformats.org/officeDocument/2006/relationships/image" Target="../media/image131.svg"/><Relationship Id="rId39" Type="http://schemas.openxmlformats.org/officeDocument/2006/relationships/image" Target="../media/image53.png"/><Relationship Id="rId21" Type="http://schemas.openxmlformats.org/officeDocument/2006/relationships/image" Target="../media/image126.png"/><Relationship Id="rId34" Type="http://schemas.openxmlformats.org/officeDocument/2006/relationships/image" Target="../media/image137.svg"/><Relationship Id="rId42" Type="http://schemas.openxmlformats.org/officeDocument/2006/relationships/image" Target="../media/image48.svg"/><Relationship Id="rId47" Type="http://schemas.openxmlformats.org/officeDocument/2006/relationships/image" Target="../media/image45.png"/><Relationship Id="rId7" Type="http://schemas.openxmlformats.org/officeDocument/2006/relationships/image" Target="../media/image113.png"/><Relationship Id="rId2" Type="http://schemas.openxmlformats.org/officeDocument/2006/relationships/notesSlide" Target="../notesSlides/notesSlide11.xml"/><Relationship Id="rId16" Type="http://schemas.openxmlformats.org/officeDocument/2006/relationships/image" Target="../media/image122.svg"/><Relationship Id="rId29" Type="http://schemas.openxmlformats.org/officeDocument/2006/relationships/image" Target="../media/image134.png"/><Relationship Id="rId1" Type="http://schemas.openxmlformats.org/officeDocument/2006/relationships/slideLayout" Target="../slideLayouts/slideLayout130.xml"/><Relationship Id="rId6" Type="http://schemas.openxmlformats.org/officeDocument/2006/relationships/image" Target="../media/image112.svg"/><Relationship Id="rId11" Type="http://schemas.openxmlformats.org/officeDocument/2006/relationships/image" Target="../media/image117.png"/><Relationship Id="rId24" Type="http://schemas.openxmlformats.org/officeDocument/2006/relationships/image" Target="../media/image129.svg"/><Relationship Id="rId32" Type="http://schemas.openxmlformats.org/officeDocument/2006/relationships/image" Target="../media/image82.svg"/><Relationship Id="rId37" Type="http://schemas.openxmlformats.org/officeDocument/2006/relationships/image" Target="../media/image140.png"/><Relationship Id="rId40" Type="http://schemas.openxmlformats.org/officeDocument/2006/relationships/image" Target="../media/image54.svg"/><Relationship Id="rId45" Type="http://schemas.openxmlformats.org/officeDocument/2006/relationships/image" Target="../media/image49.png"/><Relationship Id="rId5" Type="http://schemas.openxmlformats.org/officeDocument/2006/relationships/image" Target="../media/image111.png"/><Relationship Id="rId15" Type="http://schemas.openxmlformats.org/officeDocument/2006/relationships/image" Target="../media/image121.png"/><Relationship Id="rId23" Type="http://schemas.openxmlformats.org/officeDocument/2006/relationships/image" Target="../media/image128.png"/><Relationship Id="rId28" Type="http://schemas.openxmlformats.org/officeDocument/2006/relationships/image" Target="../media/image133.svg"/><Relationship Id="rId36" Type="http://schemas.openxmlformats.org/officeDocument/2006/relationships/image" Target="../media/image139.svg"/><Relationship Id="rId10" Type="http://schemas.openxmlformats.org/officeDocument/2006/relationships/image" Target="../media/image116.jpeg"/><Relationship Id="rId19" Type="http://schemas.openxmlformats.org/officeDocument/2006/relationships/image" Target="../media/image125.jpeg"/><Relationship Id="rId31" Type="http://schemas.openxmlformats.org/officeDocument/2006/relationships/image" Target="../media/image81.png"/><Relationship Id="rId44" Type="http://schemas.openxmlformats.org/officeDocument/2006/relationships/image" Target="../media/image44.svg"/><Relationship Id="rId4" Type="http://schemas.openxmlformats.org/officeDocument/2006/relationships/image" Target="../media/image56.svg"/><Relationship Id="rId9" Type="http://schemas.openxmlformats.org/officeDocument/2006/relationships/image" Target="../media/image115.png"/><Relationship Id="rId14" Type="http://schemas.openxmlformats.org/officeDocument/2006/relationships/image" Target="../media/image120.png"/><Relationship Id="rId22" Type="http://schemas.openxmlformats.org/officeDocument/2006/relationships/image" Target="../media/image127.svg"/><Relationship Id="rId27" Type="http://schemas.openxmlformats.org/officeDocument/2006/relationships/image" Target="../media/image132.png"/><Relationship Id="rId30" Type="http://schemas.openxmlformats.org/officeDocument/2006/relationships/image" Target="../media/image135.png"/><Relationship Id="rId35" Type="http://schemas.openxmlformats.org/officeDocument/2006/relationships/image" Target="../media/image138.png"/><Relationship Id="rId43" Type="http://schemas.openxmlformats.org/officeDocument/2006/relationships/image" Target="../media/image43.png"/><Relationship Id="rId48" Type="http://schemas.openxmlformats.org/officeDocument/2006/relationships/image" Target="../media/image46.svg"/><Relationship Id="rId8" Type="http://schemas.openxmlformats.org/officeDocument/2006/relationships/image" Target="../media/image114.svg"/><Relationship Id="rId3" Type="http://schemas.openxmlformats.org/officeDocument/2006/relationships/image" Target="../media/image55.png"/><Relationship Id="rId12" Type="http://schemas.openxmlformats.org/officeDocument/2006/relationships/image" Target="../media/image118.png"/><Relationship Id="rId17" Type="http://schemas.openxmlformats.org/officeDocument/2006/relationships/image" Target="../media/image123.png"/><Relationship Id="rId25" Type="http://schemas.openxmlformats.org/officeDocument/2006/relationships/image" Target="../media/image130.png"/><Relationship Id="rId33" Type="http://schemas.openxmlformats.org/officeDocument/2006/relationships/image" Target="../media/image136.png"/><Relationship Id="rId38" Type="http://schemas.openxmlformats.org/officeDocument/2006/relationships/image" Target="../media/image141.tiff"/><Relationship Id="rId46" Type="http://schemas.openxmlformats.org/officeDocument/2006/relationships/image" Target="../media/image50.svg"/><Relationship Id="rId20" Type="http://schemas.openxmlformats.org/officeDocument/2006/relationships/image" Target="../media/image104.png"/><Relationship Id="rId41" Type="http://schemas.openxmlformats.org/officeDocument/2006/relationships/image" Target="../media/image47.png"/></Relationships>
</file>

<file path=ppt/slides/_rels/slide19.xml.rels><?xml version="1.0" encoding="UTF-8" standalone="yes"?>
<Relationships xmlns="http://schemas.openxmlformats.org/package/2006/relationships"><Relationship Id="rId13" Type="http://schemas.openxmlformats.org/officeDocument/2006/relationships/image" Target="../media/image54.svg"/><Relationship Id="rId18" Type="http://schemas.openxmlformats.org/officeDocument/2006/relationships/image" Target="../media/image140.png"/><Relationship Id="rId26" Type="http://schemas.openxmlformats.org/officeDocument/2006/relationships/image" Target="../media/image121.png"/><Relationship Id="rId39" Type="http://schemas.openxmlformats.org/officeDocument/2006/relationships/image" Target="../media/image49.png"/><Relationship Id="rId21" Type="http://schemas.openxmlformats.org/officeDocument/2006/relationships/image" Target="../media/image48.svg"/><Relationship Id="rId34" Type="http://schemas.openxmlformats.org/officeDocument/2006/relationships/image" Target="../media/image133.svg"/><Relationship Id="rId42" Type="http://schemas.openxmlformats.org/officeDocument/2006/relationships/image" Target="../media/image112.svg"/><Relationship Id="rId47" Type="http://schemas.openxmlformats.org/officeDocument/2006/relationships/image" Target="../media/image45.png"/><Relationship Id="rId7" Type="http://schemas.openxmlformats.org/officeDocument/2006/relationships/image" Target="../media/image104.png"/><Relationship Id="rId2" Type="http://schemas.openxmlformats.org/officeDocument/2006/relationships/notesSlide" Target="../notesSlides/notesSlide12.xml"/><Relationship Id="rId16" Type="http://schemas.openxmlformats.org/officeDocument/2006/relationships/image" Target="../media/image138.png"/><Relationship Id="rId29" Type="http://schemas.openxmlformats.org/officeDocument/2006/relationships/image" Target="../media/image43.png"/><Relationship Id="rId11" Type="http://schemas.openxmlformats.org/officeDocument/2006/relationships/image" Target="../media/image129.svg"/><Relationship Id="rId24" Type="http://schemas.openxmlformats.org/officeDocument/2006/relationships/image" Target="../media/image119.svg"/><Relationship Id="rId32" Type="http://schemas.openxmlformats.org/officeDocument/2006/relationships/image" Target="../media/image131.svg"/><Relationship Id="rId37" Type="http://schemas.openxmlformats.org/officeDocument/2006/relationships/image" Target="../media/image81.png"/><Relationship Id="rId40" Type="http://schemas.openxmlformats.org/officeDocument/2006/relationships/image" Target="../media/image50.svg"/><Relationship Id="rId45" Type="http://schemas.openxmlformats.org/officeDocument/2006/relationships/image" Target="../media/image115.png"/><Relationship Id="rId5" Type="http://schemas.openxmlformats.org/officeDocument/2006/relationships/image" Target="../media/image124.png"/><Relationship Id="rId15" Type="http://schemas.openxmlformats.org/officeDocument/2006/relationships/image" Target="../media/image137.svg"/><Relationship Id="rId23" Type="http://schemas.openxmlformats.org/officeDocument/2006/relationships/image" Target="../media/image118.png"/><Relationship Id="rId28" Type="http://schemas.openxmlformats.org/officeDocument/2006/relationships/image" Target="../media/image123.png"/><Relationship Id="rId36" Type="http://schemas.openxmlformats.org/officeDocument/2006/relationships/image" Target="../media/image135.png"/><Relationship Id="rId49" Type="http://schemas.openxmlformats.org/officeDocument/2006/relationships/image" Target="../media/image77.png"/><Relationship Id="rId10" Type="http://schemas.openxmlformats.org/officeDocument/2006/relationships/image" Target="../media/image128.png"/><Relationship Id="rId19" Type="http://schemas.openxmlformats.org/officeDocument/2006/relationships/image" Target="../media/image141.tiff"/><Relationship Id="rId31" Type="http://schemas.openxmlformats.org/officeDocument/2006/relationships/image" Target="../media/image130.png"/><Relationship Id="rId44" Type="http://schemas.openxmlformats.org/officeDocument/2006/relationships/image" Target="../media/image114.svg"/><Relationship Id="rId4" Type="http://schemas.openxmlformats.org/officeDocument/2006/relationships/image" Target="../media/image56.svg"/><Relationship Id="rId9" Type="http://schemas.openxmlformats.org/officeDocument/2006/relationships/image" Target="../media/image127.svg"/><Relationship Id="rId14" Type="http://schemas.openxmlformats.org/officeDocument/2006/relationships/image" Target="../media/image136.png"/><Relationship Id="rId22" Type="http://schemas.openxmlformats.org/officeDocument/2006/relationships/image" Target="../media/image117.png"/><Relationship Id="rId27" Type="http://schemas.openxmlformats.org/officeDocument/2006/relationships/image" Target="../media/image122.svg"/><Relationship Id="rId30" Type="http://schemas.openxmlformats.org/officeDocument/2006/relationships/image" Target="../media/image44.svg"/><Relationship Id="rId35" Type="http://schemas.openxmlformats.org/officeDocument/2006/relationships/image" Target="../media/image134.png"/><Relationship Id="rId43" Type="http://schemas.openxmlformats.org/officeDocument/2006/relationships/image" Target="../media/image113.png"/><Relationship Id="rId48" Type="http://schemas.openxmlformats.org/officeDocument/2006/relationships/image" Target="../media/image46.svg"/><Relationship Id="rId8" Type="http://schemas.openxmlformats.org/officeDocument/2006/relationships/image" Target="../media/image126.png"/><Relationship Id="rId3" Type="http://schemas.openxmlformats.org/officeDocument/2006/relationships/image" Target="../media/image55.png"/><Relationship Id="rId12" Type="http://schemas.openxmlformats.org/officeDocument/2006/relationships/image" Target="../media/image53.png"/><Relationship Id="rId17" Type="http://schemas.openxmlformats.org/officeDocument/2006/relationships/image" Target="../media/image139.svg"/><Relationship Id="rId25" Type="http://schemas.openxmlformats.org/officeDocument/2006/relationships/image" Target="../media/image120.png"/><Relationship Id="rId33" Type="http://schemas.openxmlformats.org/officeDocument/2006/relationships/image" Target="../media/image132.png"/><Relationship Id="rId38" Type="http://schemas.openxmlformats.org/officeDocument/2006/relationships/image" Target="../media/image82.svg"/><Relationship Id="rId46" Type="http://schemas.openxmlformats.org/officeDocument/2006/relationships/image" Target="../media/image116.jpeg"/><Relationship Id="rId20" Type="http://schemas.openxmlformats.org/officeDocument/2006/relationships/image" Target="../media/image47.png"/><Relationship Id="rId41" Type="http://schemas.openxmlformats.org/officeDocument/2006/relationships/image" Target="../media/image111.png"/><Relationship Id="rId1" Type="http://schemas.openxmlformats.org/officeDocument/2006/relationships/slideLayout" Target="../slideLayouts/slideLayout130.xml"/><Relationship Id="rId6" Type="http://schemas.openxmlformats.org/officeDocument/2006/relationships/image" Target="../media/image125.jpeg"/></Relationships>
</file>

<file path=ppt/slides/_rels/slide2.xml.rels><?xml version="1.0" encoding="UTF-8" standalone="yes"?>
<Relationships xmlns="http://schemas.openxmlformats.org/package/2006/relationships"><Relationship Id="rId13" Type="http://schemas.openxmlformats.org/officeDocument/2006/relationships/image" Target="../media/image45.png"/><Relationship Id="rId18" Type="http://schemas.openxmlformats.org/officeDocument/2006/relationships/image" Target="../media/image50.svg"/><Relationship Id="rId26" Type="http://schemas.openxmlformats.org/officeDocument/2006/relationships/image" Target="../media/image58.svg"/><Relationship Id="rId39" Type="http://schemas.openxmlformats.org/officeDocument/2006/relationships/image" Target="../media/image71.png"/><Relationship Id="rId21" Type="http://schemas.openxmlformats.org/officeDocument/2006/relationships/image" Target="../media/image53.png"/><Relationship Id="rId34" Type="http://schemas.openxmlformats.org/officeDocument/2006/relationships/image" Target="../media/image66.svg"/><Relationship Id="rId42" Type="http://schemas.openxmlformats.org/officeDocument/2006/relationships/image" Target="../media/image74.svg"/><Relationship Id="rId7" Type="http://schemas.openxmlformats.org/officeDocument/2006/relationships/image" Target="../media/image39.png"/><Relationship Id="rId2" Type="http://schemas.openxmlformats.org/officeDocument/2006/relationships/notesSlide" Target="../notesSlides/notesSlide1.xml"/><Relationship Id="rId16" Type="http://schemas.openxmlformats.org/officeDocument/2006/relationships/image" Target="../media/image48.svg"/><Relationship Id="rId29" Type="http://schemas.openxmlformats.org/officeDocument/2006/relationships/image" Target="../media/image61.png"/><Relationship Id="rId1" Type="http://schemas.openxmlformats.org/officeDocument/2006/relationships/slideLayout" Target="../slideLayouts/slideLayout130.xml"/><Relationship Id="rId6" Type="http://schemas.openxmlformats.org/officeDocument/2006/relationships/image" Target="../media/image38.svg"/><Relationship Id="rId11" Type="http://schemas.openxmlformats.org/officeDocument/2006/relationships/image" Target="../media/image43.png"/><Relationship Id="rId24" Type="http://schemas.openxmlformats.org/officeDocument/2006/relationships/image" Target="../media/image56.svg"/><Relationship Id="rId32" Type="http://schemas.openxmlformats.org/officeDocument/2006/relationships/image" Target="../media/image64.svg"/><Relationship Id="rId37" Type="http://schemas.openxmlformats.org/officeDocument/2006/relationships/image" Target="../media/image69.png"/><Relationship Id="rId40" Type="http://schemas.openxmlformats.org/officeDocument/2006/relationships/image" Target="../media/image72.svg"/><Relationship Id="rId45" Type="http://schemas.openxmlformats.org/officeDocument/2006/relationships/image" Target="../media/image77.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svg"/><Relationship Id="rId36" Type="http://schemas.openxmlformats.org/officeDocument/2006/relationships/image" Target="../media/image68.svg"/><Relationship Id="rId10" Type="http://schemas.openxmlformats.org/officeDocument/2006/relationships/image" Target="../media/image42.svg"/><Relationship Id="rId19" Type="http://schemas.openxmlformats.org/officeDocument/2006/relationships/image" Target="../media/image51.png"/><Relationship Id="rId31" Type="http://schemas.openxmlformats.org/officeDocument/2006/relationships/image" Target="../media/image63.png"/><Relationship Id="rId44" Type="http://schemas.openxmlformats.org/officeDocument/2006/relationships/image" Target="../media/image76.svg"/><Relationship Id="rId4" Type="http://schemas.openxmlformats.org/officeDocument/2006/relationships/image" Target="../media/image18.svg"/><Relationship Id="rId9" Type="http://schemas.openxmlformats.org/officeDocument/2006/relationships/image" Target="../media/image41.png"/><Relationship Id="rId14" Type="http://schemas.openxmlformats.org/officeDocument/2006/relationships/image" Target="../media/image46.svg"/><Relationship Id="rId22" Type="http://schemas.openxmlformats.org/officeDocument/2006/relationships/image" Target="../media/image54.svg"/><Relationship Id="rId27" Type="http://schemas.openxmlformats.org/officeDocument/2006/relationships/image" Target="../media/image59.png"/><Relationship Id="rId30" Type="http://schemas.openxmlformats.org/officeDocument/2006/relationships/image" Target="../media/image62.svg"/><Relationship Id="rId35" Type="http://schemas.openxmlformats.org/officeDocument/2006/relationships/image" Target="../media/image67.png"/><Relationship Id="rId43" Type="http://schemas.openxmlformats.org/officeDocument/2006/relationships/image" Target="../media/image75.png"/><Relationship Id="rId8" Type="http://schemas.openxmlformats.org/officeDocument/2006/relationships/image" Target="../media/image40.svg"/><Relationship Id="rId3" Type="http://schemas.openxmlformats.org/officeDocument/2006/relationships/image" Target="../media/image17.png"/><Relationship Id="rId12" Type="http://schemas.openxmlformats.org/officeDocument/2006/relationships/image" Target="../media/image44.svg"/><Relationship Id="rId17" Type="http://schemas.openxmlformats.org/officeDocument/2006/relationships/image" Target="../media/image49.png"/><Relationship Id="rId25" Type="http://schemas.openxmlformats.org/officeDocument/2006/relationships/image" Target="../media/image57.png"/><Relationship Id="rId33" Type="http://schemas.openxmlformats.org/officeDocument/2006/relationships/image" Target="../media/image65.png"/><Relationship Id="rId38" Type="http://schemas.openxmlformats.org/officeDocument/2006/relationships/image" Target="../media/image70.svg"/><Relationship Id="rId20" Type="http://schemas.openxmlformats.org/officeDocument/2006/relationships/image" Target="../media/image52.svg"/><Relationship Id="rId41" Type="http://schemas.openxmlformats.org/officeDocument/2006/relationships/image" Target="../media/image7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22.xml.rels><?xml version="1.0" encoding="UTF-8" standalone="yes"?>
<Relationships xmlns="http://schemas.openxmlformats.org/package/2006/relationships"><Relationship Id="rId8" Type="http://schemas.openxmlformats.org/officeDocument/2006/relationships/image" Target="../media/image76.svg"/><Relationship Id="rId13" Type="http://schemas.openxmlformats.org/officeDocument/2006/relationships/image" Target="../media/image61.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110.pn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56.svg"/><Relationship Id="rId11" Type="http://schemas.openxmlformats.org/officeDocument/2006/relationships/image" Target="../media/image142.jpeg"/><Relationship Id="rId5" Type="http://schemas.openxmlformats.org/officeDocument/2006/relationships/image" Target="../media/image55.png"/><Relationship Id="rId10" Type="http://schemas.openxmlformats.org/officeDocument/2006/relationships/image" Target="../media/image66.svg"/><Relationship Id="rId4" Type="http://schemas.openxmlformats.org/officeDocument/2006/relationships/image" Target="../media/image72.svg"/><Relationship Id="rId9" Type="http://schemas.openxmlformats.org/officeDocument/2006/relationships/image" Target="../media/image65.png"/><Relationship Id="rId14" Type="http://schemas.openxmlformats.org/officeDocument/2006/relationships/image" Target="../media/image62.svg"/></Relationships>
</file>

<file path=ppt/slides/_rels/slide23.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76.svg"/><Relationship Id="rId18" Type="http://schemas.openxmlformats.org/officeDocument/2006/relationships/image" Target="../media/image61.png"/><Relationship Id="rId3" Type="http://schemas.openxmlformats.org/officeDocument/2006/relationships/image" Target="../media/image44.svg"/><Relationship Id="rId7" Type="http://schemas.openxmlformats.org/officeDocument/2006/relationships/image" Target="../media/image52.svg"/><Relationship Id="rId12" Type="http://schemas.openxmlformats.org/officeDocument/2006/relationships/image" Target="../media/image75.png"/><Relationship Id="rId17" Type="http://schemas.openxmlformats.org/officeDocument/2006/relationships/image" Target="../media/image146.svg"/><Relationship Id="rId2" Type="http://schemas.openxmlformats.org/officeDocument/2006/relationships/image" Target="../media/image43.png"/><Relationship Id="rId16" Type="http://schemas.openxmlformats.org/officeDocument/2006/relationships/image" Target="../media/image145.png"/><Relationship Id="rId1" Type="http://schemas.openxmlformats.org/officeDocument/2006/relationships/slideLayout" Target="../slideLayouts/slideLayout130.xml"/><Relationship Id="rId6" Type="http://schemas.openxmlformats.org/officeDocument/2006/relationships/image" Target="../media/image51.png"/><Relationship Id="rId11" Type="http://schemas.openxmlformats.org/officeDocument/2006/relationships/image" Target="../media/image72.svg"/><Relationship Id="rId5" Type="http://schemas.openxmlformats.org/officeDocument/2006/relationships/image" Target="../media/image48.svg"/><Relationship Id="rId15" Type="http://schemas.openxmlformats.org/officeDocument/2006/relationships/image" Target="../media/image144.svg"/><Relationship Id="rId10" Type="http://schemas.openxmlformats.org/officeDocument/2006/relationships/image" Target="../media/image71.png"/><Relationship Id="rId19" Type="http://schemas.openxmlformats.org/officeDocument/2006/relationships/image" Target="../media/image62.svg"/><Relationship Id="rId4" Type="http://schemas.openxmlformats.org/officeDocument/2006/relationships/image" Target="../media/image47.png"/><Relationship Id="rId9" Type="http://schemas.openxmlformats.org/officeDocument/2006/relationships/image" Target="../media/image54.svg"/><Relationship Id="rId14" Type="http://schemas.openxmlformats.org/officeDocument/2006/relationships/image" Target="../media/image143.png"/></Relationships>
</file>

<file path=ppt/slides/_rels/slide24.xml.rels><?xml version="1.0" encoding="UTF-8" standalone="yes"?>
<Relationships xmlns="http://schemas.openxmlformats.org/package/2006/relationships"><Relationship Id="rId8" Type="http://schemas.openxmlformats.org/officeDocument/2006/relationships/image" Target="../media/image76.svg"/><Relationship Id="rId13" Type="http://schemas.openxmlformats.org/officeDocument/2006/relationships/image" Target="../media/image65.png"/><Relationship Id="rId3" Type="http://schemas.openxmlformats.org/officeDocument/2006/relationships/image" Target="../media/image147.png"/><Relationship Id="rId7" Type="http://schemas.openxmlformats.org/officeDocument/2006/relationships/image" Target="../media/image75.png"/><Relationship Id="rId12" Type="http://schemas.openxmlformats.org/officeDocument/2006/relationships/image" Target="../media/image56.svg"/><Relationship Id="rId2" Type="http://schemas.openxmlformats.org/officeDocument/2006/relationships/notesSlide" Target="../notesSlides/notesSlide14.xml"/><Relationship Id="rId16" Type="http://schemas.openxmlformats.org/officeDocument/2006/relationships/image" Target="../media/image18.svg"/><Relationship Id="rId1" Type="http://schemas.openxmlformats.org/officeDocument/2006/relationships/slideLayout" Target="../slideLayouts/slideLayout2.xml"/><Relationship Id="rId6" Type="http://schemas.openxmlformats.org/officeDocument/2006/relationships/image" Target="../media/image150.svg"/><Relationship Id="rId11" Type="http://schemas.openxmlformats.org/officeDocument/2006/relationships/image" Target="../media/image55.png"/><Relationship Id="rId5" Type="http://schemas.openxmlformats.org/officeDocument/2006/relationships/image" Target="../media/image149.png"/><Relationship Id="rId15" Type="http://schemas.openxmlformats.org/officeDocument/2006/relationships/image" Target="../media/image17.png"/><Relationship Id="rId10" Type="http://schemas.openxmlformats.org/officeDocument/2006/relationships/image" Target="../media/image72.svg"/><Relationship Id="rId4" Type="http://schemas.openxmlformats.org/officeDocument/2006/relationships/image" Target="../media/image148.svg"/><Relationship Id="rId9" Type="http://schemas.openxmlformats.org/officeDocument/2006/relationships/image" Target="../media/image71.png"/><Relationship Id="rId14" Type="http://schemas.openxmlformats.org/officeDocument/2006/relationships/image" Target="../media/image66.svg"/></Relationships>
</file>

<file path=ppt/slides/_rels/slide25.xml.rels><?xml version="1.0" encoding="UTF-8" standalone="yes"?>
<Relationships xmlns="http://schemas.openxmlformats.org/package/2006/relationships"><Relationship Id="rId8" Type="http://schemas.openxmlformats.org/officeDocument/2006/relationships/image" Target="../media/image76.svg"/><Relationship Id="rId13" Type="http://schemas.openxmlformats.org/officeDocument/2006/relationships/image" Target="../media/image65.png"/><Relationship Id="rId18" Type="http://schemas.openxmlformats.org/officeDocument/2006/relationships/image" Target="../media/image18.svg"/><Relationship Id="rId3" Type="http://schemas.openxmlformats.org/officeDocument/2006/relationships/image" Target="../media/image149.png"/><Relationship Id="rId7" Type="http://schemas.openxmlformats.org/officeDocument/2006/relationships/image" Target="../media/image75.png"/><Relationship Id="rId12" Type="http://schemas.openxmlformats.org/officeDocument/2006/relationships/image" Target="../media/image56.svg"/><Relationship Id="rId17" Type="http://schemas.openxmlformats.org/officeDocument/2006/relationships/image" Target="../media/image17.png"/><Relationship Id="rId2" Type="http://schemas.openxmlformats.org/officeDocument/2006/relationships/notesSlide" Target="../notesSlides/notesSlide15.xml"/><Relationship Id="rId16" Type="http://schemas.openxmlformats.org/officeDocument/2006/relationships/image" Target="../media/image82.svg"/><Relationship Id="rId1" Type="http://schemas.openxmlformats.org/officeDocument/2006/relationships/slideLayout" Target="../slideLayouts/slideLayout2.xml"/><Relationship Id="rId6" Type="http://schemas.openxmlformats.org/officeDocument/2006/relationships/image" Target="../media/image148.svg"/><Relationship Id="rId11" Type="http://schemas.openxmlformats.org/officeDocument/2006/relationships/image" Target="../media/image55.png"/><Relationship Id="rId5" Type="http://schemas.openxmlformats.org/officeDocument/2006/relationships/image" Target="../media/image147.png"/><Relationship Id="rId15" Type="http://schemas.openxmlformats.org/officeDocument/2006/relationships/image" Target="../media/image81.png"/><Relationship Id="rId10" Type="http://schemas.openxmlformats.org/officeDocument/2006/relationships/image" Target="../media/image72.svg"/><Relationship Id="rId4" Type="http://schemas.openxmlformats.org/officeDocument/2006/relationships/image" Target="../media/image150.svg"/><Relationship Id="rId9" Type="http://schemas.openxmlformats.org/officeDocument/2006/relationships/image" Target="../media/image71.png"/><Relationship Id="rId14" Type="http://schemas.openxmlformats.org/officeDocument/2006/relationships/image" Target="../media/image66.svg"/></Relationships>
</file>

<file path=ppt/slides/_rels/slide26.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53.png"/><Relationship Id="rId18" Type="http://schemas.openxmlformats.org/officeDocument/2006/relationships/image" Target="../media/image50.svg"/><Relationship Id="rId3" Type="http://schemas.openxmlformats.org/officeDocument/2006/relationships/image" Target="../media/image81.png"/><Relationship Id="rId21" Type="http://schemas.openxmlformats.org/officeDocument/2006/relationships/image" Target="../media/image45.png"/><Relationship Id="rId7" Type="http://schemas.openxmlformats.org/officeDocument/2006/relationships/image" Target="../media/image17.png"/><Relationship Id="rId12" Type="http://schemas.openxmlformats.org/officeDocument/2006/relationships/image" Target="../media/image70.svg"/><Relationship Id="rId17" Type="http://schemas.openxmlformats.org/officeDocument/2006/relationships/image" Target="../media/image49.png"/><Relationship Id="rId2" Type="http://schemas.openxmlformats.org/officeDocument/2006/relationships/notesSlide" Target="../notesSlides/notesSlide16.xml"/><Relationship Id="rId16" Type="http://schemas.openxmlformats.org/officeDocument/2006/relationships/image" Target="../media/image48.svg"/><Relationship Id="rId20" Type="http://schemas.openxmlformats.org/officeDocument/2006/relationships/image" Target="../media/image44.svg"/><Relationship Id="rId1" Type="http://schemas.openxmlformats.org/officeDocument/2006/relationships/slideLayout" Target="../slideLayouts/slideLayout6.xml"/><Relationship Id="rId6" Type="http://schemas.openxmlformats.org/officeDocument/2006/relationships/image" Target="../media/image72.svg"/><Relationship Id="rId11" Type="http://schemas.openxmlformats.org/officeDocument/2006/relationships/image" Target="../media/image69.png"/><Relationship Id="rId5" Type="http://schemas.openxmlformats.org/officeDocument/2006/relationships/image" Target="../media/image71.png"/><Relationship Id="rId15" Type="http://schemas.openxmlformats.org/officeDocument/2006/relationships/image" Target="../media/image47.png"/><Relationship Id="rId23" Type="http://schemas.openxmlformats.org/officeDocument/2006/relationships/image" Target="../media/image110.png"/><Relationship Id="rId10" Type="http://schemas.openxmlformats.org/officeDocument/2006/relationships/image" Target="../media/image74.svg"/><Relationship Id="rId19" Type="http://schemas.openxmlformats.org/officeDocument/2006/relationships/image" Target="../media/image43.png"/><Relationship Id="rId4" Type="http://schemas.openxmlformats.org/officeDocument/2006/relationships/image" Target="../media/image82.svg"/><Relationship Id="rId9" Type="http://schemas.openxmlformats.org/officeDocument/2006/relationships/image" Target="../media/image73.png"/><Relationship Id="rId14" Type="http://schemas.openxmlformats.org/officeDocument/2006/relationships/image" Target="../media/image54.svg"/><Relationship Id="rId22" Type="http://schemas.openxmlformats.org/officeDocument/2006/relationships/image" Target="../media/image46.svg"/></Relationships>
</file>

<file path=ppt/slides/_rels/slide27.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1.png"/><Relationship Id="rId18" Type="http://schemas.openxmlformats.org/officeDocument/2006/relationships/image" Target="../media/image56.svg"/><Relationship Id="rId3" Type="http://schemas.openxmlformats.org/officeDocument/2006/relationships/image" Target="../media/image151.png"/><Relationship Id="rId21" Type="http://schemas.openxmlformats.org/officeDocument/2006/relationships/image" Target="../media/image110.png"/><Relationship Id="rId7" Type="http://schemas.openxmlformats.org/officeDocument/2006/relationships/image" Target="../media/image154.png"/><Relationship Id="rId12" Type="http://schemas.openxmlformats.org/officeDocument/2006/relationships/image" Target="../media/image155.tiff"/><Relationship Id="rId17" Type="http://schemas.openxmlformats.org/officeDocument/2006/relationships/image" Target="../media/image55.png"/><Relationship Id="rId2" Type="http://schemas.openxmlformats.org/officeDocument/2006/relationships/notesSlide" Target="../notesSlides/notesSlide17.xml"/><Relationship Id="rId16" Type="http://schemas.openxmlformats.org/officeDocument/2006/relationships/image" Target="../media/image18.svg"/><Relationship Id="rId20" Type="http://schemas.openxmlformats.org/officeDocument/2006/relationships/image" Target="../media/image76.svg"/><Relationship Id="rId1" Type="http://schemas.openxmlformats.org/officeDocument/2006/relationships/slideLayout" Target="../slideLayouts/slideLayout109.xml"/><Relationship Id="rId6" Type="http://schemas.openxmlformats.org/officeDocument/2006/relationships/image" Target="../media/image142.jpeg"/><Relationship Id="rId11" Type="http://schemas.openxmlformats.org/officeDocument/2006/relationships/image" Target="../media/image82.svg"/><Relationship Id="rId5" Type="http://schemas.openxmlformats.org/officeDocument/2006/relationships/image" Target="../media/image153.jpeg"/><Relationship Id="rId15" Type="http://schemas.openxmlformats.org/officeDocument/2006/relationships/image" Target="../media/image17.png"/><Relationship Id="rId10" Type="http://schemas.openxmlformats.org/officeDocument/2006/relationships/image" Target="../media/image81.png"/><Relationship Id="rId19" Type="http://schemas.openxmlformats.org/officeDocument/2006/relationships/image" Target="../media/image75.png"/><Relationship Id="rId4" Type="http://schemas.openxmlformats.org/officeDocument/2006/relationships/image" Target="../media/image152.jpeg"/><Relationship Id="rId9" Type="http://schemas.openxmlformats.org/officeDocument/2006/relationships/image" Target="../media/image66.svg"/><Relationship Id="rId14" Type="http://schemas.openxmlformats.org/officeDocument/2006/relationships/image" Target="../media/image72.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29.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66.svg"/><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56.svg"/><Relationship Id="rId11" Type="http://schemas.openxmlformats.org/officeDocument/2006/relationships/image" Target="../media/image65.png"/><Relationship Id="rId5" Type="http://schemas.openxmlformats.org/officeDocument/2006/relationships/image" Target="../media/image55.png"/><Relationship Id="rId10" Type="http://schemas.openxmlformats.org/officeDocument/2006/relationships/image" Target="../media/image74.svg"/><Relationship Id="rId4" Type="http://schemas.openxmlformats.org/officeDocument/2006/relationships/image" Target="../media/image72.svg"/><Relationship Id="rId9"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74.svg"/><Relationship Id="rId2" Type="http://schemas.openxmlformats.org/officeDocument/2006/relationships/image" Target="../media/image55.png"/><Relationship Id="rId1" Type="http://schemas.openxmlformats.org/officeDocument/2006/relationships/slideLayout" Target="../slideLayouts/slideLayout130.xml"/><Relationship Id="rId6" Type="http://schemas.openxmlformats.org/officeDocument/2006/relationships/image" Target="../media/image73.png"/><Relationship Id="rId5" Type="http://schemas.openxmlformats.org/officeDocument/2006/relationships/image" Target="../media/image76.svg"/><Relationship Id="rId4" Type="http://schemas.openxmlformats.org/officeDocument/2006/relationships/image" Target="../media/image75.png"/></Relationships>
</file>

<file path=ppt/slides/_rels/slide30.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75.png"/><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6.svg"/></Relationships>
</file>

<file path=ppt/slides/_rels/slide31.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156.png"/><Relationship Id="rId7"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15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33.xml.rels><?xml version="1.0" encoding="UTF-8" standalone="yes"?>
<Relationships xmlns="http://schemas.openxmlformats.org/package/2006/relationships"><Relationship Id="rId8" Type="http://schemas.openxmlformats.org/officeDocument/2006/relationships/image" Target="../media/image125.jpeg"/><Relationship Id="rId3" Type="http://schemas.openxmlformats.org/officeDocument/2006/relationships/image" Target="../media/image158.png"/><Relationship Id="rId7" Type="http://schemas.openxmlformats.org/officeDocument/2006/relationships/image" Target="../media/image124.pn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127.svg"/><Relationship Id="rId4" Type="http://schemas.openxmlformats.org/officeDocument/2006/relationships/image" Target="../media/image159.svg"/><Relationship Id="rId9" Type="http://schemas.openxmlformats.org/officeDocument/2006/relationships/image" Target="../media/image126.png"/></Relationships>
</file>

<file path=ppt/slides/_rels/slide34.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3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48.svg"/><Relationship Id="rId7" Type="http://schemas.openxmlformats.org/officeDocument/2006/relationships/image" Target="../media/image56.svg"/><Relationship Id="rId2" Type="http://schemas.openxmlformats.org/officeDocument/2006/relationships/image" Target="../media/image47.png"/><Relationship Id="rId1" Type="http://schemas.openxmlformats.org/officeDocument/2006/relationships/slideLayout" Target="../slideLayouts/slideLayout130.xml"/><Relationship Id="rId6" Type="http://schemas.openxmlformats.org/officeDocument/2006/relationships/image" Target="../media/image55.png"/><Relationship Id="rId11" Type="http://schemas.openxmlformats.org/officeDocument/2006/relationships/image" Target="../media/image162.svg"/><Relationship Id="rId5" Type="http://schemas.openxmlformats.org/officeDocument/2006/relationships/image" Target="../media/image72.svg"/><Relationship Id="rId10" Type="http://schemas.openxmlformats.org/officeDocument/2006/relationships/image" Target="../media/image161.png"/><Relationship Id="rId4" Type="http://schemas.openxmlformats.org/officeDocument/2006/relationships/image" Target="../media/image71.png"/><Relationship Id="rId9" Type="http://schemas.openxmlformats.org/officeDocument/2006/relationships/image" Target="../media/image76.svg"/></Relationships>
</file>

<file path=ppt/slides/_rels/slide37.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71.png"/><Relationship Id="rId7" Type="http://schemas.openxmlformats.org/officeDocument/2006/relationships/image" Target="../media/image47.png"/><Relationship Id="rId12" Type="http://schemas.openxmlformats.org/officeDocument/2006/relationships/image" Target="../media/image162.svg"/><Relationship Id="rId2" Type="http://schemas.openxmlformats.org/officeDocument/2006/relationships/notesSlide" Target="../notesSlides/notesSlide22.xml"/><Relationship Id="rId1" Type="http://schemas.openxmlformats.org/officeDocument/2006/relationships/slideLayout" Target="../slideLayouts/slideLayout130.xml"/><Relationship Id="rId6" Type="http://schemas.openxmlformats.org/officeDocument/2006/relationships/image" Target="../media/image76.svg"/><Relationship Id="rId11" Type="http://schemas.openxmlformats.org/officeDocument/2006/relationships/image" Target="../media/image161.png"/><Relationship Id="rId5" Type="http://schemas.openxmlformats.org/officeDocument/2006/relationships/image" Target="../media/image75.png"/><Relationship Id="rId10" Type="http://schemas.openxmlformats.org/officeDocument/2006/relationships/image" Target="../media/image56.svg"/><Relationship Id="rId4" Type="http://schemas.openxmlformats.org/officeDocument/2006/relationships/image" Target="../media/image72.svg"/><Relationship Id="rId9" Type="http://schemas.openxmlformats.org/officeDocument/2006/relationships/image" Target="../media/image55.png"/></Relationships>
</file>

<file path=ppt/slides/_rels/slide38.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168.svg"/><Relationship Id="rId3" Type="http://schemas.openxmlformats.org/officeDocument/2006/relationships/image" Target="../media/image155.tiff"/><Relationship Id="rId7" Type="http://schemas.openxmlformats.org/officeDocument/2006/relationships/image" Target="../media/image167.png"/><Relationship Id="rId12" Type="http://schemas.openxmlformats.org/officeDocument/2006/relationships/image" Target="../media/image72.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66.png"/><Relationship Id="rId11" Type="http://schemas.openxmlformats.org/officeDocument/2006/relationships/image" Target="../media/image71.png"/><Relationship Id="rId5" Type="http://schemas.openxmlformats.org/officeDocument/2006/relationships/image" Target="../media/image165.jpeg"/><Relationship Id="rId10" Type="http://schemas.openxmlformats.org/officeDocument/2006/relationships/image" Target="../media/image76.svg"/><Relationship Id="rId4" Type="http://schemas.openxmlformats.org/officeDocument/2006/relationships/image" Target="../media/image164.png"/><Relationship Id="rId9" Type="http://schemas.openxmlformats.org/officeDocument/2006/relationships/image" Target="../media/image75.png"/></Relationships>
</file>

<file path=ppt/slides/_rels/slide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2.xml"/></Relationships>
</file>

<file path=ppt/slides/_rels/slide40.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155.tiff"/><Relationship Id="rId7"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66.png"/><Relationship Id="rId5" Type="http://schemas.openxmlformats.org/officeDocument/2006/relationships/image" Target="../media/image165.jpeg"/><Relationship Id="rId10" Type="http://schemas.openxmlformats.org/officeDocument/2006/relationships/image" Target="../media/image72.svg"/><Relationship Id="rId4" Type="http://schemas.openxmlformats.org/officeDocument/2006/relationships/image" Target="../media/image164.png"/><Relationship Id="rId9"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2.svg"/><Relationship Id="rId7" Type="http://schemas.openxmlformats.org/officeDocument/2006/relationships/image" Target="../media/image155.tiff"/><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169.png"/><Relationship Id="rId5" Type="http://schemas.openxmlformats.org/officeDocument/2006/relationships/image" Target="../media/image157.png"/><Relationship Id="rId4" Type="http://schemas.openxmlformats.org/officeDocument/2006/relationships/image" Target="../media/image15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2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72.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47.xml.rels><?xml version="1.0" encoding="UTF-8" standalone="yes"?>
<Relationships xmlns="http://schemas.openxmlformats.org/package/2006/relationships"><Relationship Id="rId8" Type="http://schemas.openxmlformats.org/officeDocument/2006/relationships/image" Target="../media/image173.jpeg"/><Relationship Id="rId3" Type="http://schemas.openxmlformats.org/officeDocument/2006/relationships/image" Target="../media/image39.png"/><Relationship Id="rId7" Type="http://schemas.openxmlformats.org/officeDocument/2006/relationships/image" Target="../media/image172.jpeg"/><Relationship Id="rId2" Type="http://schemas.openxmlformats.org/officeDocument/2006/relationships/notesSlide" Target="../notesSlides/notesSlide26.xml"/><Relationship Id="rId1" Type="http://schemas.openxmlformats.org/officeDocument/2006/relationships/slideLayout" Target="../slideLayouts/slideLayout130.xml"/><Relationship Id="rId6" Type="http://schemas.openxmlformats.org/officeDocument/2006/relationships/image" Target="../media/image171.jpeg"/><Relationship Id="rId5" Type="http://schemas.openxmlformats.org/officeDocument/2006/relationships/image" Target="../media/image170.jpeg"/><Relationship Id="rId10" Type="http://schemas.openxmlformats.org/officeDocument/2006/relationships/image" Target="../media/image72.svg"/><Relationship Id="rId4" Type="http://schemas.openxmlformats.org/officeDocument/2006/relationships/image" Target="../media/image160.svg"/><Relationship Id="rId9"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72.svg"/><Relationship Id="rId2" Type="http://schemas.openxmlformats.org/officeDocument/2006/relationships/notesSlide" Target="../notesSlides/notesSlide27.xml"/><Relationship Id="rId1" Type="http://schemas.openxmlformats.org/officeDocument/2006/relationships/slideLayout" Target="../slideLayouts/slideLayout130.xml"/><Relationship Id="rId6" Type="http://schemas.openxmlformats.org/officeDocument/2006/relationships/image" Target="../media/image71.png"/><Relationship Id="rId5" Type="http://schemas.openxmlformats.org/officeDocument/2006/relationships/image" Target="../media/image174.tiff"/><Relationship Id="rId4" Type="http://schemas.openxmlformats.org/officeDocument/2006/relationships/image" Target="../media/image160.svg"/></Relationships>
</file>

<file path=ppt/slides/_rels/slide49.xml.rels><?xml version="1.0" encoding="UTF-8" standalone="yes"?>
<Relationships xmlns="http://schemas.openxmlformats.org/package/2006/relationships"><Relationship Id="rId8" Type="http://schemas.openxmlformats.org/officeDocument/2006/relationships/image" Target="../media/image174.tiff"/><Relationship Id="rId3" Type="http://schemas.openxmlformats.org/officeDocument/2006/relationships/image" Target="../media/image39.png"/><Relationship Id="rId7" Type="http://schemas.openxmlformats.org/officeDocument/2006/relationships/image" Target="../media/image72.svg"/><Relationship Id="rId2" Type="http://schemas.openxmlformats.org/officeDocument/2006/relationships/notesSlide" Target="../notesSlides/notesSlide28.xml"/><Relationship Id="rId1" Type="http://schemas.openxmlformats.org/officeDocument/2006/relationships/slideLayout" Target="../slideLayouts/slideLayout130.xml"/><Relationship Id="rId6" Type="http://schemas.openxmlformats.org/officeDocument/2006/relationships/image" Target="../media/image71.png"/><Relationship Id="rId5" Type="http://schemas.openxmlformats.org/officeDocument/2006/relationships/image" Target="../media/image170.jpeg"/><Relationship Id="rId4" Type="http://schemas.openxmlformats.org/officeDocument/2006/relationships/image" Target="../media/image160.svg"/></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dapr/docs/issues/2222" TargetMode="External"/><Relationship Id="rId2" Type="http://schemas.openxmlformats.org/officeDocument/2006/relationships/notesSlide" Target="../notesSlides/notesSlide2.xml"/><Relationship Id="rId1" Type="http://schemas.openxmlformats.org/officeDocument/2006/relationships/slideLayout" Target="../slideLayouts/slideLayout12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5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29.xml"/><Relationship Id="rId1" Type="http://schemas.openxmlformats.org/officeDocument/2006/relationships/slideLayout" Target="../slideLayouts/slideLayout24.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159.sv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175.png"/><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56.svg"/></Relationships>
</file>

<file path=ppt/slides/_rels/slide54.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55.png"/><Relationship Id="rId7" Type="http://schemas.openxmlformats.org/officeDocument/2006/relationships/image" Target="../media/image176.png"/><Relationship Id="rId2" Type="http://schemas.openxmlformats.org/officeDocument/2006/relationships/notesSlide" Target="../notesSlides/notesSlide31.xml"/><Relationship Id="rId1" Type="http://schemas.openxmlformats.org/officeDocument/2006/relationships/slideLayout" Target="../slideLayouts/slideLayout22.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56.svg"/><Relationship Id="rId9" Type="http://schemas.openxmlformats.org/officeDocument/2006/relationships/image" Target="../media/image178.svg"/></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175.png"/><Relationship Id="rId2" Type="http://schemas.openxmlformats.org/officeDocument/2006/relationships/notesSlide" Target="../notesSlides/notesSlide32.xml"/><Relationship Id="rId1" Type="http://schemas.openxmlformats.org/officeDocument/2006/relationships/slideLayout" Target="../slideLayouts/slideLayout22.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56.sv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57.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179.png"/><Relationship Id="rId7"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59.xml"/><Relationship Id="rId6" Type="http://schemas.openxmlformats.org/officeDocument/2006/relationships/image" Target="../media/image182.png"/><Relationship Id="rId5" Type="http://schemas.openxmlformats.org/officeDocument/2006/relationships/image" Target="../media/image181.png"/><Relationship Id="rId10" Type="http://schemas.openxmlformats.org/officeDocument/2006/relationships/image" Target="../media/image72.svg"/><Relationship Id="rId4" Type="http://schemas.openxmlformats.org/officeDocument/2006/relationships/image" Target="../media/image180.png"/><Relationship Id="rId9" Type="http://schemas.openxmlformats.org/officeDocument/2006/relationships/image" Target="../media/image71.png"/></Relationships>
</file>

<file path=ppt/slides/_rels/slide58.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179.png"/><Relationship Id="rId7"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59.xml"/><Relationship Id="rId6" Type="http://schemas.openxmlformats.org/officeDocument/2006/relationships/image" Target="../media/image185.svg"/><Relationship Id="rId5" Type="http://schemas.openxmlformats.org/officeDocument/2006/relationships/image" Target="../media/image184.png"/><Relationship Id="rId10" Type="http://schemas.openxmlformats.org/officeDocument/2006/relationships/image" Target="../media/image72.svg"/><Relationship Id="rId4" Type="http://schemas.openxmlformats.org/officeDocument/2006/relationships/image" Target="../media/image183.png"/><Relationship Id="rId9" Type="http://schemas.openxmlformats.org/officeDocument/2006/relationships/image" Target="../media/image71.png"/></Relationships>
</file>

<file path=ppt/slides/_rels/slide59.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186.png"/><Relationship Id="rId7" Type="http://schemas.openxmlformats.org/officeDocument/2006/relationships/image" Target="../media/image75.png"/><Relationship Id="rId2" Type="http://schemas.openxmlformats.org/officeDocument/2006/relationships/notesSlide" Target="../notesSlides/notesSlide35.xml"/><Relationship Id="rId1" Type="http://schemas.openxmlformats.org/officeDocument/2006/relationships/slideLayout" Target="../slideLayouts/slideLayout59.xml"/><Relationship Id="rId6" Type="http://schemas.openxmlformats.org/officeDocument/2006/relationships/image" Target="../media/image189.png"/><Relationship Id="rId5" Type="http://schemas.openxmlformats.org/officeDocument/2006/relationships/image" Target="../media/image188.png"/><Relationship Id="rId4" Type="http://schemas.openxmlformats.org/officeDocument/2006/relationships/image" Target="../media/image18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60.xml.rels><?xml version="1.0" encoding="UTF-8" standalone="yes"?>
<Relationships xmlns="http://schemas.openxmlformats.org/package/2006/relationships"><Relationship Id="rId3" Type="http://schemas.openxmlformats.org/officeDocument/2006/relationships/image" Target="../media/image191.svg"/><Relationship Id="rId7" Type="http://schemas.openxmlformats.org/officeDocument/2006/relationships/image" Target="../media/image195.svg"/><Relationship Id="rId2" Type="http://schemas.openxmlformats.org/officeDocument/2006/relationships/image" Target="../media/image190.png"/><Relationship Id="rId1" Type="http://schemas.openxmlformats.org/officeDocument/2006/relationships/slideLayout" Target="../slideLayouts/slideLayout83.xml"/><Relationship Id="rId6" Type="http://schemas.openxmlformats.org/officeDocument/2006/relationships/image" Target="../media/image194.png"/><Relationship Id="rId5" Type="http://schemas.openxmlformats.org/officeDocument/2006/relationships/image" Target="../media/image193.svg"/><Relationship Id="rId4" Type="http://schemas.openxmlformats.org/officeDocument/2006/relationships/image" Target="../media/image192.png"/></Relationships>
</file>

<file path=ppt/slides/_rels/slide61.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83.xml"/><Relationship Id="rId5" Type="http://schemas.openxmlformats.org/officeDocument/2006/relationships/image" Target="../media/image76.svg"/><Relationship Id="rId4" Type="http://schemas.openxmlformats.org/officeDocument/2006/relationships/image" Target="../media/image75.png"/></Relationships>
</file>

<file path=ppt/slides/_rels/slide62.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44.svg"/><Relationship Id="rId2" Type="http://schemas.openxmlformats.org/officeDocument/2006/relationships/image" Target="../media/image55.png"/><Relationship Id="rId1" Type="http://schemas.openxmlformats.org/officeDocument/2006/relationships/slideLayout" Target="../slideLayouts/slideLayout83.xml"/><Relationship Id="rId6" Type="http://schemas.openxmlformats.org/officeDocument/2006/relationships/image" Target="../media/image43.png"/><Relationship Id="rId5" Type="http://schemas.openxmlformats.org/officeDocument/2006/relationships/image" Target="../media/image76.svg"/><Relationship Id="rId4" Type="http://schemas.openxmlformats.org/officeDocument/2006/relationships/image" Target="../media/image75.png"/></Relationships>
</file>

<file path=ppt/slides/_rels/slide6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72.svg"/><Relationship Id="rId7" Type="http://schemas.openxmlformats.org/officeDocument/2006/relationships/image" Target="../media/image76.svg"/><Relationship Id="rId2" Type="http://schemas.openxmlformats.org/officeDocument/2006/relationships/image" Target="../media/image71.png"/><Relationship Id="rId1" Type="http://schemas.openxmlformats.org/officeDocument/2006/relationships/slideLayout" Target="../slideLayouts/slideLayout83.xml"/><Relationship Id="rId6" Type="http://schemas.openxmlformats.org/officeDocument/2006/relationships/image" Target="../media/image75.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48.sv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65.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74.svg"/><Relationship Id="rId2" Type="http://schemas.openxmlformats.org/officeDocument/2006/relationships/image" Target="../media/image55.png"/><Relationship Id="rId1" Type="http://schemas.openxmlformats.org/officeDocument/2006/relationships/slideLayout" Target="../slideLayouts/slideLayout130.xml"/><Relationship Id="rId6" Type="http://schemas.openxmlformats.org/officeDocument/2006/relationships/image" Target="../media/image73.png"/><Relationship Id="rId5" Type="http://schemas.openxmlformats.org/officeDocument/2006/relationships/image" Target="../media/image76.sv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0BBA2-C88B-4939-A3A1-6CC100A94364}"/>
              </a:ext>
            </a:extLst>
          </p:cNvPr>
          <p:cNvSpPr>
            <a:spLocks noGrp="1"/>
          </p:cNvSpPr>
          <p:nvPr>
            <p:ph type="title"/>
          </p:nvPr>
        </p:nvSpPr>
        <p:spPr/>
        <p:txBody>
          <a:bodyPr/>
          <a:lstStyle/>
          <a:p>
            <a:r>
              <a:rPr lang="en-US"/>
              <a:t>Dapr Documentation Diagrams</a:t>
            </a:r>
          </a:p>
        </p:txBody>
      </p:sp>
      <p:sp>
        <p:nvSpPr>
          <p:cNvPr id="3" name="Text Placeholder 2">
            <a:extLst>
              <a:ext uri="{FF2B5EF4-FFF2-40B4-BE49-F238E27FC236}">
                <a16:creationId xmlns:a16="http://schemas.microsoft.com/office/drawing/2014/main" id="{7BFA67A9-78FD-4DD1-BE3C-5FC580125BDD}"/>
              </a:ext>
            </a:extLst>
          </p:cNvPr>
          <p:cNvSpPr>
            <a:spLocks noGrp="1"/>
          </p:cNvSpPr>
          <p:nvPr>
            <p:ph type="body" sz="quarter" idx="10"/>
          </p:nvPr>
        </p:nvSpPr>
        <p:spPr>
          <a:xfrm>
            <a:off x="586390" y="1434370"/>
            <a:ext cx="11018520" cy="4838248"/>
          </a:xfrm>
        </p:spPr>
        <p:txBody>
          <a:bodyPr/>
          <a:lstStyle/>
          <a:p>
            <a:pPr marL="457200" indent="-457200">
              <a:buFont typeface="Arial" panose="020B0604020202020204" pitchFamily="34" charset="0"/>
              <a:buChar char="•"/>
            </a:pPr>
            <a:r>
              <a:rPr lang="en-US"/>
              <a:t>This deck is used to draw the diagrams in the </a:t>
            </a:r>
            <a:r>
              <a:rPr lang="en-US" err="1"/>
              <a:t>Dapr</a:t>
            </a:r>
            <a:r>
              <a:rPr lang="en-US"/>
              <a:t> documentation</a:t>
            </a:r>
          </a:p>
          <a:p>
            <a:pPr marL="457200" indent="-457200">
              <a:buFont typeface="Arial" panose="020B0604020202020204" pitchFamily="34" charset="0"/>
              <a:buChar char="•"/>
            </a:pPr>
            <a:r>
              <a:rPr lang="en-US"/>
              <a:t>It is strongly recommended that you draw diagrams in this PPT deck for consistency and for future updates. </a:t>
            </a:r>
          </a:p>
          <a:p>
            <a:pPr marL="685800" lvl="1" indent="-457200">
              <a:buFont typeface="Arial" panose="020B0604020202020204" pitchFamily="34" charset="0"/>
              <a:buChar char="•"/>
            </a:pPr>
            <a:r>
              <a:rPr lang="en-US"/>
              <a:t>For example, if a new API is added, then the building blocks slide is updated and the corresponding image is saved to the docs repo in the /images folder</a:t>
            </a:r>
          </a:p>
          <a:p>
            <a:pPr marL="457200" indent="-457200">
              <a:buFont typeface="Arial" panose="020B0604020202020204" pitchFamily="34" charset="0"/>
              <a:buChar char="•"/>
            </a:pPr>
            <a:r>
              <a:rPr lang="en-US"/>
              <a:t>See the guidance on how to draw and save diagrams. Where possible use the list of provided icons.</a:t>
            </a:r>
          </a:p>
          <a:p>
            <a:pPr marL="457200" indent="-457200">
              <a:buFont typeface="Arial" panose="020B0604020202020204" pitchFamily="34" charset="0"/>
              <a:buChar char="•"/>
            </a:pPr>
            <a:r>
              <a:rPr lang="en-US"/>
              <a:t>If you add a diagram or a copied image into the docs, include it into this deck under the corresponding heading. </a:t>
            </a:r>
          </a:p>
          <a:p>
            <a:pPr marL="685800" lvl="1" indent="-457200">
              <a:buFont typeface="Arial" panose="020B0604020202020204" pitchFamily="34" charset="0"/>
              <a:buChar char="•"/>
            </a:pPr>
            <a:r>
              <a:rPr lang="en-US"/>
              <a:t>For example, Concepts, State management, or Pub/Sub</a:t>
            </a:r>
          </a:p>
          <a:p>
            <a:pPr marL="457200" indent="-457200">
              <a:buFont typeface="Arial" panose="020B0604020202020204" pitchFamily="34" charset="0"/>
              <a:buChar char="•"/>
            </a:pPr>
            <a:endParaRPr lang="en-US"/>
          </a:p>
        </p:txBody>
      </p:sp>
    </p:spTree>
    <p:extLst>
      <p:ext uri="{BB962C8B-B14F-4D97-AF65-F5344CB8AC3E}">
        <p14:creationId xmlns:p14="http://schemas.microsoft.com/office/powerpoint/2010/main" val="6930760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A79313-D575-4F75-B984-36733D176AF9}"/>
              </a:ext>
            </a:extLst>
          </p:cNvPr>
          <p:cNvSpPr/>
          <p:nvPr/>
        </p:nvSpPr>
        <p:spPr bwMode="auto">
          <a:xfrm>
            <a:off x="805043" y="2380097"/>
            <a:ext cx="11018520" cy="3249178"/>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7" name="Group 66">
            <a:extLst>
              <a:ext uri="{FF2B5EF4-FFF2-40B4-BE49-F238E27FC236}">
                <a16:creationId xmlns:a16="http://schemas.microsoft.com/office/drawing/2014/main" id="{2FF7ECAF-FFA0-4B4A-B374-B62044645A9E}"/>
              </a:ext>
            </a:extLst>
          </p:cNvPr>
          <p:cNvGrpSpPr/>
          <p:nvPr/>
        </p:nvGrpSpPr>
        <p:grpSpPr>
          <a:xfrm>
            <a:off x="4213452" y="2183868"/>
            <a:ext cx="3765096" cy="378166"/>
            <a:chOff x="5123845" y="4079063"/>
            <a:chExt cx="3765096" cy="378166"/>
          </a:xfrm>
        </p:grpSpPr>
        <p:sp>
          <p:nvSpPr>
            <p:cNvPr id="71" name="Rounded Rectangle 5">
              <a:extLst>
                <a:ext uri="{FF2B5EF4-FFF2-40B4-BE49-F238E27FC236}">
                  <a16:creationId xmlns:a16="http://schemas.microsoft.com/office/drawing/2014/main" id="{D543A6E1-1AD8-491E-B76A-C9E3A749DF1B}"/>
                </a:ext>
              </a:extLst>
            </p:cNvPr>
            <p:cNvSpPr/>
            <p:nvPr/>
          </p:nvSpPr>
          <p:spPr bwMode="auto">
            <a:xfrm flipH="1">
              <a:off x="5123845" y="4081986"/>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itchFamily="34" charset="0"/>
                </a:rPr>
                <a:t>HTTP API</a:t>
              </a:r>
            </a:p>
          </p:txBody>
        </p:sp>
        <p:sp>
          <p:nvSpPr>
            <p:cNvPr id="72" name="Rounded Rectangle 5">
              <a:extLst>
                <a:ext uri="{FF2B5EF4-FFF2-40B4-BE49-F238E27FC236}">
                  <a16:creationId xmlns:a16="http://schemas.microsoft.com/office/drawing/2014/main" id="{11F7CD0D-F7F5-4927-BA4A-B5BC6C326CFD}"/>
                </a:ext>
              </a:extLst>
            </p:cNvPr>
            <p:cNvSpPr/>
            <p:nvPr/>
          </p:nvSpPr>
          <p:spPr bwMode="auto">
            <a:xfrm flipH="1">
              <a:off x="7244215" y="4079063"/>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78D4"/>
                  </a:solidFill>
                  <a:effectLst/>
                  <a:uLnTx/>
                  <a:uFillTx/>
                  <a:latin typeface="Segoe UI Semibold"/>
                  <a:ea typeface="+mn-ea"/>
                  <a:cs typeface="Segoe UI" pitchFamily="34" charset="0"/>
                </a:rPr>
                <a:t>gRPC API</a:t>
              </a:r>
            </a:p>
          </p:txBody>
        </p:sp>
      </p:grpSp>
      <p:pic>
        <p:nvPicPr>
          <p:cNvPr id="17" name="Graphic 16">
            <a:extLst>
              <a:ext uri="{FF2B5EF4-FFF2-40B4-BE49-F238E27FC236}">
                <a16:creationId xmlns:a16="http://schemas.microsoft.com/office/drawing/2014/main" id="{3DC59CFF-EA6E-4DD4-8B0B-4FACA3989E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5563326" y="2781643"/>
            <a:ext cx="1065348" cy="829670"/>
          </a:xfrm>
          <a:prstGeom prst="rect">
            <a:avLst/>
          </a:prstGeom>
        </p:spPr>
      </p:pic>
      <p:sp>
        <p:nvSpPr>
          <p:cNvPr id="4" name="Title 3">
            <a:extLst>
              <a:ext uri="{FF2B5EF4-FFF2-40B4-BE49-F238E27FC236}">
                <a16:creationId xmlns:a16="http://schemas.microsoft.com/office/drawing/2014/main" id="{0ED6DA03-018B-4D45-8E42-7A654A7AB5EE}"/>
              </a:ext>
            </a:extLst>
          </p:cNvPr>
          <p:cNvSpPr>
            <a:spLocks noGrp="1"/>
          </p:cNvSpPr>
          <p:nvPr>
            <p:ph type="title"/>
          </p:nvPr>
        </p:nvSpPr>
        <p:spPr>
          <a:xfrm>
            <a:off x="586740" y="1243108"/>
            <a:ext cx="11018520" cy="553998"/>
          </a:xfrm>
        </p:spPr>
        <p:txBody>
          <a:bodyPr/>
          <a:lstStyle/>
          <a:p>
            <a:pPr algn="ctr"/>
            <a:r>
              <a:rPr lang="en-US"/>
              <a:t>Microservice building blocks</a:t>
            </a:r>
          </a:p>
        </p:txBody>
      </p:sp>
      <p:grpSp>
        <p:nvGrpSpPr>
          <p:cNvPr id="2" name="Group 1">
            <a:extLst>
              <a:ext uri="{FF2B5EF4-FFF2-40B4-BE49-F238E27FC236}">
                <a16:creationId xmlns:a16="http://schemas.microsoft.com/office/drawing/2014/main" id="{3115E027-B916-E493-F9E2-9C0C051F09E2}"/>
              </a:ext>
            </a:extLst>
          </p:cNvPr>
          <p:cNvGrpSpPr/>
          <p:nvPr/>
        </p:nvGrpSpPr>
        <p:grpSpPr>
          <a:xfrm>
            <a:off x="1395837" y="3870571"/>
            <a:ext cx="9991120" cy="1499446"/>
            <a:chOff x="1653163" y="3821452"/>
            <a:chExt cx="9991120" cy="1499446"/>
          </a:xfrm>
        </p:grpSpPr>
        <p:grpSp>
          <p:nvGrpSpPr>
            <p:cNvPr id="5" name="Group 4">
              <a:extLst>
                <a:ext uri="{FF2B5EF4-FFF2-40B4-BE49-F238E27FC236}">
                  <a16:creationId xmlns:a16="http://schemas.microsoft.com/office/drawing/2014/main" id="{DEA53FAD-074E-43AB-95A5-6AB06A6A9B10}"/>
                </a:ext>
              </a:extLst>
            </p:cNvPr>
            <p:cNvGrpSpPr/>
            <p:nvPr/>
          </p:nvGrpSpPr>
          <p:grpSpPr>
            <a:xfrm>
              <a:off x="1653163" y="3821452"/>
              <a:ext cx="8879248" cy="1499446"/>
              <a:chOff x="1653163" y="3821452"/>
              <a:chExt cx="8879248" cy="1499446"/>
            </a:xfrm>
          </p:grpSpPr>
          <p:sp>
            <p:nvSpPr>
              <p:cNvPr id="10" name="Rectangle 9">
                <a:extLst>
                  <a:ext uri="{FF2B5EF4-FFF2-40B4-BE49-F238E27FC236}">
                    <a16:creationId xmlns:a16="http://schemas.microsoft.com/office/drawing/2014/main" id="{671078C8-798D-453D-B9A7-3DEA3F216394}"/>
                  </a:ext>
                </a:extLst>
              </p:cNvPr>
              <p:cNvSpPr/>
              <p:nvPr/>
            </p:nvSpPr>
            <p:spPr bwMode="auto">
              <a:xfrm>
                <a:off x="1653163" y="3821452"/>
                <a:ext cx="1115445" cy="1499446"/>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822960" rIns="18288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Service-to-service invocation</a:t>
                </a:r>
              </a:p>
            </p:txBody>
          </p:sp>
          <p:sp>
            <p:nvSpPr>
              <p:cNvPr id="11" name="Rectangle 10">
                <a:extLst>
                  <a:ext uri="{FF2B5EF4-FFF2-40B4-BE49-F238E27FC236}">
                    <a16:creationId xmlns:a16="http://schemas.microsoft.com/office/drawing/2014/main" id="{812614EF-FBDC-4940-B9B6-07C37E6265A3}"/>
                  </a:ext>
                </a:extLst>
              </p:cNvPr>
              <p:cNvSpPr/>
              <p:nvPr/>
            </p:nvSpPr>
            <p:spPr bwMode="auto">
              <a:xfrm>
                <a:off x="2763389" y="3821452"/>
                <a:ext cx="1115445" cy="1499446"/>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State management</a:t>
                </a:r>
              </a:p>
            </p:txBody>
          </p:sp>
          <p:sp>
            <p:nvSpPr>
              <p:cNvPr id="12" name="Rectangle 11">
                <a:extLst>
                  <a:ext uri="{FF2B5EF4-FFF2-40B4-BE49-F238E27FC236}">
                    <a16:creationId xmlns:a16="http://schemas.microsoft.com/office/drawing/2014/main" id="{E271AA71-2F03-4A46-BE02-49B7DB509ABB}"/>
                  </a:ext>
                </a:extLst>
              </p:cNvPr>
              <p:cNvSpPr/>
              <p:nvPr/>
            </p:nvSpPr>
            <p:spPr bwMode="auto">
              <a:xfrm>
                <a:off x="3873615" y="3821452"/>
                <a:ext cx="1115445" cy="1499446"/>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Publish</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subscribe</a:t>
                </a:r>
              </a:p>
            </p:txBody>
          </p:sp>
          <p:sp>
            <p:nvSpPr>
              <p:cNvPr id="13" name="Rectangle 12">
                <a:extLst>
                  <a:ext uri="{FF2B5EF4-FFF2-40B4-BE49-F238E27FC236}">
                    <a16:creationId xmlns:a16="http://schemas.microsoft.com/office/drawing/2014/main" id="{D85AE504-46E5-4264-9738-45500C2A2B2B}"/>
                  </a:ext>
                </a:extLst>
              </p:cNvPr>
              <p:cNvSpPr/>
              <p:nvPr/>
            </p:nvSpPr>
            <p:spPr bwMode="auto">
              <a:xfrm>
                <a:off x="4984077" y="3821452"/>
                <a:ext cx="1115445" cy="1499446"/>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Resource</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bindings</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 triggers</a:t>
                </a:r>
              </a:p>
            </p:txBody>
          </p:sp>
          <p:sp>
            <p:nvSpPr>
              <p:cNvPr id="14" name="Rectangle 13">
                <a:extLst>
                  <a:ext uri="{FF2B5EF4-FFF2-40B4-BE49-F238E27FC236}">
                    <a16:creationId xmlns:a16="http://schemas.microsoft.com/office/drawing/2014/main" id="{AFDC1B81-6CBF-4655-8E8B-03E5617D2BCC}"/>
                  </a:ext>
                </a:extLst>
              </p:cNvPr>
              <p:cNvSpPr/>
              <p:nvPr/>
            </p:nvSpPr>
            <p:spPr bwMode="auto">
              <a:xfrm>
                <a:off x="6095579" y="3821452"/>
                <a:ext cx="1115445" cy="1499446"/>
              </a:xfrm>
              <a:prstGeom prst="rect">
                <a:avLst/>
              </a:prstGeom>
              <a:solidFill>
                <a:srgbClr val="304F80"/>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Actors</a:t>
                </a:r>
              </a:p>
            </p:txBody>
          </p:sp>
          <p:sp>
            <p:nvSpPr>
              <p:cNvPr id="15" name="Rectangle 14">
                <a:extLst>
                  <a:ext uri="{FF2B5EF4-FFF2-40B4-BE49-F238E27FC236}">
                    <a16:creationId xmlns:a16="http://schemas.microsoft.com/office/drawing/2014/main" id="{46AB0EFB-6B74-4DD8-8F17-52D520DB929C}"/>
                  </a:ext>
                </a:extLst>
              </p:cNvPr>
              <p:cNvSpPr/>
              <p:nvPr/>
            </p:nvSpPr>
            <p:spPr bwMode="auto">
              <a:xfrm>
                <a:off x="7206041" y="3821452"/>
                <a:ext cx="1115445" cy="1499446"/>
              </a:xfrm>
              <a:prstGeom prst="rect">
                <a:avLst/>
              </a:prstGeom>
              <a:solidFill>
                <a:srgbClr val="2337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Observability</a:t>
                </a:r>
              </a:p>
            </p:txBody>
          </p:sp>
          <p:sp>
            <p:nvSpPr>
              <p:cNvPr id="16" name="Rectangle 15">
                <a:extLst>
                  <a:ext uri="{FF2B5EF4-FFF2-40B4-BE49-F238E27FC236}">
                    <a16:creationId xmlns:a16="http://schemas.microsoft.com/office/drawing/2014/main" id="{90C297B1-5F45-4F39-BA6F-B05925876F4F}"/>
                  </a:ext>
                </a:extLst>
              </p:cNvPr>
              <p:cNvSpPr/>
              <p:nvPr/>
            </p:nvSpPr>
            <p:spPr bwMode="auto">
              <a:xfrm>
                <a:off x="8306504" y="3821452"/>
                <a:ext cx="1115445" cy="1499446"/>
              </a:xfrm>
              <a:prstGeom prst="rect">
                <a:avLst/>
              </a:prstGeom>
              <a:solidFill>
                <a:srgbClr val="18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Secrets</a:t>
                </a:r>
              </a:p>
            </p:txBody>
          </p:sp>
          <p:grpSp>
            <p:nvGrpSpPr>
              <p:cNvPr id="18" name="Group 17">
                <a:extLst>
                  <a:ext uri="{FF2B5EF4-FFF2-40B4-BE49-F238E27FC236}">
                    <a16:creationId xmlns:a16="http://schemas.microsoft.com/office/drawing/2014/main" id="{C149CC02-226A-46B8-B69C-ADF2752FACF4}"/>
                  </a:ext>
                </a:extLst>
              </p:cNvPr>
              <p:cNvGrpSpPr/>
              <p:nvPr/>
            </p:nvGrpSpPr>
            <p:grpSpPr>
              <a:xfrm>
                <a:off x="2004737" y="4101434"/>
                <a:ext cx="418791" cy="314215"/>
                <a:chOff x="3018614" y="4968330"/>
                <a:chExt cx="418791" cy="314215"/>
              </a:xfrm>
            </p:grpSpPr>
            <p:sp>
              <p:nvSpPr>
                <p:cNvPr id="19" name="Rectangle 932">
                  <a:extLst>
                    <a:ext uri="{FF2B5EF4-FFF2-40B4-BE49-F238E27FC236}">
                      <a16:creationId xmlns:a16="http://schemas.microsoft.com/office/drawing/2014/main" id="{03FD38ED-B650-4B43-BD2B-2403D291F1C7}"/>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0" name="Freeform 933">
                  <a:extLst>
                    <a:ext uri="{FF2B5EF4-FFF2-40B4-BE49-F238E27FC236}">
                      <a16:creationId xmlns:a16="http://schemas.microsoft.com/office/drawing/2014/main" id="{53101A5B-79E1-4F64-960E-8CDA4A87143F}"/>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 name="Freeform 934">
                  <a:extLst>
                    <a:ext uri="{FF2B5EF4-FFF2-40B4-BE49-F238E27FC236}">
                      <a16:creationId xmlns:a16="http://schemas.microsoft.com/office/drawing/2014/main" id="{3692C1E4-139D-4DCF-A2D3-F2716188D76E}"/>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2" name="Rectangle 936">
                  <a:extLst>
                    <a:ext uri="{FF2B5EF4-FFF2-40B4-BE49-F238E27FC236}">
                      <a16:creationId xmlns:a16="http://schemas.microsoft.com/office/drawing/2014/main" id="{799A9129-457A-4546-A425-87D06B614FC4}"/>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3" name="Rectangle 937">
                  <a:extLst>
                    <a:ext uri="{FF2B5EF4-FFF2-40B4-BE49-F238E27FC236}">
                      <a16:creationId xmlns:a16="http://schemas.microsoft.com/office/drawing/2014/main" id="{287EACA5-14B3-4E44-9770-1C89DB9907A8}"/>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 name="Oval 938">
                  <a:extLst>
                    <a:ext uri="{FF2B5EF4-FFF2-40B4-BE49-F238E27FC236}">
                      <a16:creationId xmlns:a16="http://schemas.microsoft.com/office/drawing/2014/main" id="{77CED5C6-FAFD-4A75-B270-5A102B477B4D}"/>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5" name="Rectangle 939">
                  <a:extLst>
                    <a:ext uri="{FF2B5EF4-FFF2-40B4-BE49-F238E27FC236}">
                      <a16:creationId xmlns:a16="http://schemas.microsoft.com/office/drawing/2014/main" id="{844341F2-5ECC-4693-A597-9C2ADAD31295}"/>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6" name="Oval 940">
                  <a:extLst>
                    <a:ext uri="{FF2B5EF4-FFF2-40B4-BE49-F238E27FC236}">
                      <a16:creationId xmlns:a16="http://schemas.microsoft.com/office/drawing/2014/main" id="{7D877050-EB84-45FC-9AE7-522E35146FE6}"/>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 name="Oval 941">
                  <a:extLst>
                    <a:ext uri="{FF2B5EF4-FFF2-40B4-BE49-F238E27FC236}">
                      <a16:creationId xmlns:a16="http://schemas.microsoft.com/office/drawing/2014/main" id="{6ED71187-0F4C-4548-8BCB-44FF9C822D90}"/>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8" name="Oval 942">
                  <a:extLst>
                    <a:ext uri="{FF2B5EF4-FFF2-40B4-BE49-F238E27FC236}">
                      <a16:creationId xmlns:a16="http://schemas.microsoft.com/office/drawing/2014/main" id="{44D81700-5FB5-4C4D-AC4F-141B78D3CCA0}"/>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9" name="Rectangle 943">
                  <a:extLst>
                    <a:ext uri="{FF2B5EF4-FFF2-40B4-BE49-F238E27FC236}">
                      <a16:creationId xmlns:a16="http://schemas.microsoft.com/office/drawing/2014/main" id="{CE58981E-97D7-4BB4-AEF5-E85799554000}"/>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0" name="Rectangle 944" descr="component solutions">
                  <a:extLst>
                    <a:ext uri="{FF2B5EF4-FFF2-40B4-BE49-F238E27FC236}">
                      <a16:creationId xmlns:a16="http://schemas.microsoft.com/office/drawing/2014/main" id="{2D1E9358-EE2F-4137-A933-31488D86D4E0}"/>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1" name="Freeform 945">
                  <a:extLst>
                    <a:ext uri="{FF2B5EF4-FFF2-40B4-BE49-F238E27FC236}">
                      <a16:creationId xmlns:a16="http://schemas.microsoft.com/office/drawing/2014/main" id="{6D395133-C79E-49C0-8C51-0530E3B333F7}"/>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2" name="Freeform 946">
                  <a:extLst>
                    <a:ext uri="{FF2B5EF4-FFF2-40B4-BE49-F238E27FC236}">
                      <a16:creationId xmlns:a16="http://schemas.microsoft.com/office/drawing/2014/main" id="{0A4D77CC-720C-494C-9DB1-34204A7C5494}"/>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33" name="Freeform 947">
                  <a:extLst>
                    <a:ext uri="{FF2B5EF4-FFF2-40B4-BE49-F238E27FC236}">
                      <a16:creationId xmlns:a16="http://schemas.microsoft.com/office/drawing/2014/main" id="{01B795B6-12C0-4A5C-B0F2-5A312E2F7B30}"/>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34" name="Group 33">
                <a:extLst>
                  <a:ext uri="{FF2B5EF4-FFF2-40B4-BE49-F238E27FC236}">
                    <a16:creationId xmlns:a16="http://schemas.microsoft.com/office/drawing/2014/main" id="{EAC23E41-9504-4AE3-A442-2656DEED0A38}"/>
                  </a:ext>
                </a:extLst>
              </p:cNvPr>
              <p:cNvGrpSpPr/>
              <p:nvPr/>
            </p:nvGrpSpPr>
            <p:grpSpPr>
              <a:xfrm>
                <a:off x="3236655" y="4103697"/>
                <a:ext cx="233132" cy="309689"/>
                <a:chOff x="4385537" y="4970593"/>
                <a:chExt cx="233132" cy="309689"/>
              </a:xfrm>
            </p:grpSpPr>
            <p:sp>
              <p:nvSpPr>
                <p:cNvPr id="35" name="Freeform: Shape 34">
                  <a:extLst>
                    <a:ext uri="{FF2B5EF4-FFF2-40B4-BE49-F238E27FC236}">
                      <a16:creationId xmlns:a16="http://schemas.microsoft.com/office/drawing/2014/main" id="{8CB72B3A-2DE1-4960-B84B-336ADBFD4DC1}"/>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BD7FE028-1295-4891-B435-3CE292D5BC0C}"/>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0F555304-43BE-4FA1-8D9B-32CF08BC9902}"/>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38" name="Group 37">
                <a:extLst>
                  <a:ext uri="{FF2B5EF4-FFF2-40B4-BE49-F238E27FC236}">
                    <a16:creationId xmlns:a16="http://schemas.microsoft.com/office/drawing/2014/main" id="{1045B21A-9B0F-4A64-9F9F-F5755172A59B}"/>
                  </a:ext>
                </a:extLst>
              </p:cNvPr>
              <p:cNvGrpSpPr/>
              <p:nvPr/>
            </p:nvGrpSpPr>
            <p:grpSpPr>
              <a:xfrm>
                <a:off x="4235979" y="4148718"/>
                <a:ext cx="494558" cy="219646"/>
                <a:chOff x="5522126" y="5015614"/>
                <a:chExt cx="494558" cy="219646"/>
              </a:xfrm>
            </p:grpSpPr>
            <p:sp>
              <p:nvSpPr>
                <p:cNvPr id="39" name="AutoShape 131">
                  <a:extLst>
                    <a:ext uri="{FF2B5EF4-FFF2-40B4-BE49-F238E27FC236}">
                      <a16:creationId xmlns:a16="http://schemas.microsoft.com/office/drawing/2014/main" id="{7E3C6944-7721-4A33-B6C0-A8D62F1A3E93}"/>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0" name="Rectangle 133">
                  <a:extLst>
                    <a:ext uri="{FF2B5EF4-FFF2-40B4-BE49-F238E27FC236}">
                      <a16:creationId xmlns:a16="http://schemas.microsoft.com/office/drawing/2014/main" id="{640D14A2-0750-4884-AB17-8D418C725964}"/>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1" name="Rectangle 134">
                  <a:extLst>
                    <a:ext uri="{FF2B5EF4-FFF2-40B4-BE49-F238E27FC236}">
                      <a16:creationId xmlns:a16="http://schemas.microsoft.com/office/drawing/2014/main" id="{018A338D-FCF8-4530-AC17-2B938795054D}"/>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2" name="Rectangle 135">
                  <a:extLst>
                    <a:ext uri="{FF2B5EF4-FFF2-40B4-BE49-F238E27FC236}">
                      <a16:creationId xmlns:a16="http://schemas.microsoft.com/office/drawing/2014/main" id="{F426ED62-5F4D-47DC-B7D4-FE7A9E7A197B}"/>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3" name="Rectangle 136">
                  <a:extLst>
                    <a:ext uri="{FF2B5EF4-FFF2-40B4-BE49-F238E27FC236}">
                      <a16:creationId xmlns:a16="http://schemas.microsoft.com/office/drawing/2014/main" id="{4BBB1083-5978-41B2-A5C9-DE8318C93629}"/>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4" name="Rectangle 137">
                  <a:extLst>
                    <a:ext uri="{FF2B5EF4-FFF2-40B4-BE49-F238E27FC236}">
                      <a16:creationId xmlns:a16="http://schemas.microsoft.com/office/drawing/2014/main" id="{99F0C0E5-C8C7-422E-9883-95F930741696}"/>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45" name="Freeform 138">
                  <a:extLst>
                    <a:ext uri="{FF2B5EF4-FFF2-40B4-BE49-F238E27FC236}">
                      <a16:creationId xmlns:a16="http://schemas.microsoft.com/office/drawing/2014/main" id="{FF65496F-8B44-44E4-8AB5-EA29142036FB}"/>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49" name="Group 48">
                <a:extLst>
                  <a:ext uri="{FF2B5EF4-FFF2-40B4-BE49-F238E27FC236}">
                    <a16:creationId xmlns:a16="http://schemas.microsoft.com/office/drawing/2014/main" id="{370CA33B-1D68-40E0-889E-0441EE49C247}"/>
                  </a:ext>
                </a:extLst>
              </p:cNvPr>
              <p:cNvGrpSpPr/>
              <p:nvPr/>
            </p:nvGrpSpPr>
            <p:grpSpPr>
              <a:xfrm>
                <a:off x="6455586" y="4077229"/>
                <a:ext cx="395430" cy="362625"/>
                <a:chOff x="8058210" y="4944318"/>
                <a:chExt cx="395430" cy="362625"/>
              </a:xfrm>
            </p:grpSpPr>
            <p:sp>
              <p:nvSpPr>
                <p:cNvPr id="50" name="Freeform: Shape 49">
                  <a:extLst>
                    <a:ext uri="{FF2B5EF4-FFF2-40B4-BE49-F238E27FC236}">
                      <a16:creationId xmlns:a16="http://schemas.microsoft.com/office/drawing/2014/main" id="{AEDC5C51-573C-4B83-9CDA-2E2993863932}"/>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1" name="Freeform: Shape 50">
                  <a:extLst>
                    <a:ext uri="{FF2B5EF4-FFF2-40B4-BE49-F238E27FC236}">
                      <a16:creationId xmlns:a16="http://schemas.microsoft.com/office/drawing/2014/main" id="{272800E8-7E1C-4491-94D0-171A560D0F5C}"/>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2" name="Freeform: Shape 51">
                  <a:extLst>
                    <a:ext uri="{FF2B5EF4-FFF2-40B4-BE49-F238E27FC236}">
                      <a16:creationId xmlns:a16="http://schemas.microsoft.com/office/drawing/2014/main" id="{0DCE2411-0779-4B6F-8616-1865E3CF1DE4}"/>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3" name="Freeform: Shape 52">
                  <a:extLst>
                    <a:ext uri="{FF2B5EF4-FFF2-40B4-BE49-F238E27FC236}">
                      <a16:creationId xmlns:a16="http://schemas.microsoft.com/office/drawing/2014/main" id="{3F86A54F-3A05-4717-9784-651A8A5917A4}"/>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4" name="Freeform: Shape 53">
                  <a:extLst>
                    <a:ext uri="{FF2B5EF4-FFF2-40B4-BE49-F238E27FC236}">
                      <a16:creationId xmlns:a16="http://schemas.microsoft.com/office/drawing/2014/main" id="{B50773B8-E4C1-478C-AADA-2D5C795B6835}"/>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5" name="Freeform: Shape 54">
                  <a:extLst>
                    <a:ext uri="{FF2B5EF4-FFF2-40B4-BE49-F238E27FC236}">
                      <a16:creationId xmlns:a16="http://schemas.microsoft.com/office/drawing/2014/main" id="{A29CD661-D468-4E2D-862F-041494140EF5}"/>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6" name="Freeform: Shape 55">
                  <a:extLst>
                    <a:ext uri="{FF2B5EF4-FFF2-40B4-BE49-F238E27FC236}">
                      <a16:creationId xmlns:a16="http://schemas.microsoft.com/office/drawing/2014/main" id="{4A7EB8EE-0022-482C-9760-2CBECAA2DE7A}"/>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57" name="Freeform: Shape 56">
                  <a:extLst>
                    <a:ext uri="{FF2B5EF4-FFF2-40B4-BE49-F238E27FC236}">
                      <a16:creationId xmlns:a16="http://schemas.microsoft.com/office/drawing/2014/main" id="{D3ADF20C-17A6-4645-841A-DAF159AB2E28}"/>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58" name="Group 57">
                <a:extLst>
                  <a:ext uri="{FF2B5EF4-FFF2-40B4-BE49-F238E27FC236}">
                    <a16:creationId xmlns:a16="http://schemas.microsoft.com/office/drawing/2014/main" id="{F203CD3F-0463-46E4-B2F2-25C4F1C9E8A5}"/>
                  </a:ext>
                </a:extLst>
              </p:cNvPr>
              <p:cNvGrpSpPr/>
              <p:nvPr/>
            </p:nvGrpSpPr>
            <p:grpSpPr>
              <a:xfrm>
                <a:off x="7575169" y="4105166"/>
                <a:ext cx="363103" cy="306751"/>
                <a:chOff x="9332611" y="4972062"/>
                <a:chExt cx="363103" cy="306751"/>
              </a:xfrm>
            </p:grpSpPr>
            <p:sp>
              <p:nvSpPr>
                <p:cNvPr id="59" name="Freeform 855">
                  <a:extLst>
                    <a:ext uri="{FF2B5EF4-FFF2-40B4-BE49-F238E27FC236}">
                      <a16:creationId xmlns:a16="http://schemas.microsoft.com/office/drawing/2014/main" id="{C2045990-6220-44F5-A1EF-9BB34474A235}"/>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0" name="Oval 757">
                  <a:extLst>
                    <a:ext uri="{FF2B5EF4-FFF2-40B4-BE49-F238E27FC236}">
                      <a16:creationId xmlns:a16="http://schemas.microsoft.com/office/drawing/2014/main" id="{CB7A8B6C-C8D2-4128-8692-92831FD83BF4}"/>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1" name="Freeform 855">
                  <a:extLst>
                    <a:ext uri="{FF2B5EF4-FFF2-40B4-BE49-F238E27FC236}">
                      <a16:creationId xmlns:a16="http://schemas.microsoft.com/office/drawing/2014/main" id="{C8ADA143-9B91-48D9-950E-6B2D37D465C2}"/>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2" name="Oval 757">
                  <a:extLst>
                    <a:ext uri="{FF2B5EF4-FFF2-40B4-BE49-F238E27FC236}">
                      <a16:creationId xmlns:a16="http://schemas.microsoft.com/office/drawing/2014/main" id="{FE48BBA6-55AF-47F2-9BA3-81A2AE01CC8F}"/>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3" name="Freeform 855">
                  <a:extLst>
                    <a:ext uri="{FF2B5EF4-FFF2-40B4-BE49-F238E27FC236}">
                      <a16:creationId xmlns:a16="http://schemas.microsoft.com/office/drawing/2014/main" id="{CBA8B1A7-BE67-45D5-9FD3-173941B38A69}"/>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4" name="Oval 757">
                  <a:extLst>
                    <a:ext uri="{FF2B5EF4-FFF2-40B4-BE49-F238E27FC236}">
                      <a16:creationId xmlns:a16="http://schemas.microsoft.com/office/drawing/2014/main" id="{63F97EBE-AF2C-4A1E-A256-B4323F7034C3}"/>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65" name="Oval 757">
                  <a:extLst>
                    <a:ext uri="{FF2B5EF4-FFF2-40B4-BE49-F238E27FC236}">
                      <a16:creationId xmlns:a16="http://schemas.microsoft.com/office/drawing/2014/main" id="{5996B268-D561-4D6F-91B2-E8AF7B1BA4C9}"/>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sp>
            <p:nvSpPr>
              <p:cNvPr id="73" name="Rectangle 72">
                <a:extLst>
                  <a:ext uri="{FF2B5EF4-FFF2-40B4-BE49-F238E27FC236}">
                    <a16:creationId xmlns:a16="http://schemas.microsoft.com/office/drawing/2014/main" id="{C0EE6DEB-E60C-419C-B4C4-78A591232E94}"/>
                  </a:ext>
                </a:extLst>
              </p:cNvPr>
              <p:cNvSpPr/>
              <p:nvPr/>
            </p:nvSpPr>
            <p:spPr bwMode="auto">
              <a:xfrm>
                <a:off x="9416966" y="3821452"/>
                <a:ext cx="1115445" cy="1499446"/>
              </a:xfrm>
              <a:prstGeom prst="rect">
                <a:avLst/>
              </a:prstGeom>
              <a:solidFill>
                <a:srgbClr val="111D2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lang="en-US" sz="1100" kern="0">
                    <a:solidFill>
                      <a:srgbClr val="FFFFFF"/>
                    </a:solidFill>
                    <a:latin typeface="Segoe UI Semibold"/>
                    <a:cs typeface="Segoe UI" pitchFamily="34" charset="0"/>
                  </a:rPr>
                  <a:t>Configuration</a:t>
                </a:r>
              </a:p>
            </p:txBody>
          </p:sp>
          <p:grpSp>
            <p:nvGrpSpPr>
              <p:cNvPr id="74" name="Group 73">
                <a:extLst>
                  <a:ext uri="{FF2B5EF4-FFF2-40B4-BE49-F238E27FC236}">
                    <a16:creationId xmlns:a16="http://schemas.microsoft.com/office/drawing/2014/main" id="{EC498E3E-980A-4E24-833C-171C3C8A6C7D}"/>
                  </a:ext>
                </a:extLst>
              </p:cNvPr>
              <p:cNvGrpSpPr/>
              <p:nvPr/>
            </p:nvGrpSpPr>
            <p:grpSpPr>
              <a:xfrm>
                <a:off x="9839945" y="4125341"/>
                <a:ext cx="269485" cy="266401"/>
                <a:chOff x="10615894" y="4992237"/>
                <a:chExt cx="269485" cy="266401"/>
              </a:xfrm>
            </p:grpSpPr>
            <p:sp>
              <p:nvSpPr>
                <p:cNvPr id="75" name="Freeform: Shape 74">
                  <a:extLst>
                    <a:ext uri="{FF2B5EF4-FFF2-40B4-BE49-F238E27FC236}">
                      <a16:creationId xmlns:a16="http://schemas.microsoft.com/office/drawing/2014/main" id="{CDA8EA12-8F5A-4968-84DE-25A54F413B65}"/>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6" name="Freeform: Shape 75">
                  <a:extLst>
                    <a:ext uri="{FF2B5EF4-FFF2-40B4-BE49-F238E27FC236}">
                      <a16:creationId xmlns:a16="http://schemas.microsoft.com/office/drawing/2014/main" id="{6D3B95E5-7F9D-4F0A-9545-4DA329BB931A}"/>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A63C8CEC-0C9B-4DEC-A395-783607FB7256}"/>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8" name="Freeform: Shape 77">
                  <a:extLst>
                    <a:ext uri="{FF2B5EF4-FFF2-40B4-BE49-F238E27FC236}">
                      <a16:creationId xmlns:a16="http://schemas.microsoft.com/office/drawing/2014/main" id="{3DFD06FF-412D-4C1B-8B5C-034C0F49C548}"/>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81" name="signup issues" descr="signup issues, key">
                <a:extLst>
                  <a:ext uri="{FF2B5EF4-FFF2-40B4-BE49-F238E27FC236}">
                    <a16:creationId xmlns:a16="http://schemas.microsoft.com/office/drawing/2014/main" id="{A2698C36-4197-4BB7-937E-8810C3A42D28}"/>
                  </a:ext>
                </a:extLst>
              </p:cNvPr>
              <p:cNvGrpSpPr/>
              <p:nvPr/>
            </p:nvGrpSpPr>
            <p:grpSpPr>
              <a:xfrm rot="18878040">
                <a:off x="8758691" y="4160504"/>
                <a:ext cx="227020" cy="226978"/>
                <a:chOff x="5411441" y="4807980"/>
                <a:chExt cx="440767" cy="440681"/>
              </a:xfrm>
              <a:solidFill>
                <a:srgbClr val="121D2F"/>
              </a:solidFill>
            </p:grpSpPr>
            <p:sp>
              <p:nvSpPr>
                <p:cNvPr id="82" name="Freeform: Shape 81">
                  <a:extLst>
                    <a:ext uri="{FF2B5EF4-FFF2-40B4-BE49-F238E27FC236}">
                      <a16:creationId xmlns:a16="http://schemas.microsoft.com/office/drawing/2014/main" id="{88B0CBAC-500C-4308-A581-8395F0634CF1}"/>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83" name="Freeform: Shape 82">
                  <a:extLst>
                    <a:ext uri="{FF2B5EF4-FFF2-40B4-BE49-F238E27FC236}">
                      <a16:creationId xmlns:a16="http://schemas.microsoft.com/office/drawing/2014/main" id="{C566EC1F-C890-41D0-86D6-B94AC6B90A65}"/>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84" name="Freeform: Shape 83">
                  <a:extLst>
                    <a:ext uri="{FF2B5EF4-FFF2-40B4-BE49-F238E27FC236}">
                      <a16:creationId xmlns:a16="http://schemas.microsoft.com/office/drawing/2014/main" id="{0C4C30BF-D696-4BAF-8E10-7B8741DBAB20}"/>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95" name="Graphic 93">
              <a:extLst>
                <a:ext uri="{FF2B5EF4-FFF2-40B4-BE49-F238E27FC236}">
                  <a16:creationId xmlns:a16="http://schemas.microsoft.com/office/drawing/2014/main" id="{56DAAD39-FE99-4509-BDB5-9E1C18685AAA}"/>
                </a:ext>
              </a:extLst>
            </p:cNvPr>
            <p:cNvGrpSpPr/>
            <p:nvPr/>
          </p:nvGrpSpPr>
          <p:grpSpPr>
            <a:xfrm>
              <a:off x="5288230" y="4148737"/>
              <a:ext cx="486893" cy="388447"/>
              <a:chOff x="5288230" y="4148737"/>
              <a:chExt cx="486893" cy="388447"/>
            </a:xfrm>
          </p:grpSpPr>
          <p:sp>
            <p:nvSpPr>
              <p:cNvPr id="96" name="Freeform: Shape 95">
                <a:extLst>
                  <a:ext uri="{FF2B5EF4-FFF2-40B4-BE49-F238E27FC236}">
                    <a16:creationId xmlns:a16="http://schemas.microsoft.com/office/drawing/2014/main" id="{37B14039-063D-4832-B4F9-5E93DF5BCD48}"/>
                  </a:ext>
                </a:extLst>
              </p:cNvPr>
              <p:cNvSpPr/>
              <p:nvPr/>
            </p:nvSpPr>
            <p:spPr>
              <a:xfrm>
                <a:off x="5479859" y="4280933"/>
                <a:ext cx="42699" cy="70468"/>
              </a:xfrm>
              <a:custGeom>
                <a:avLst/>
                <a:gdLst>
                  <a:gd name="connsiteX0" fmla="*/ 30261 w 42699"/>
                  <a:gd name="connsiteY0" fmla="*/ 69905 h 70468"/>
                  <a:gd name="connsiteX1" fmla="*/ 25040 w 42699"/>
                  <a:gd name="connsiteY1" fmla="*/ 65109 h 70468"/>
                  <a:gd name="connsiteX2" fmla="*/ 995 w 42699"/>
                  <a:gd name="connsiteY2" fmla="*/ 13431 h 70468"/>
                  <a:gd name="connsiteX3" fmla="*/ 5089 w 42699"/>
                  <a:gd name="connsiteY3" fmla="*/ 995 h 70468"/>
                  <a:gd name="connsiteX4" fmla="*/ 17526 w 42699"/>
                  <a:gd name="connsiteY4" fmla="*/ 5089 h 70468"/>
                  <a:gd name="connsiteX5" fmla="*/ 17775 w 42699"/>
                  <a:gd name="connsiteY5" fmla="*/ 5626 h 70468"/>
                  <a:gd name="connsiteX6" fmla="*/ 41833 w 42699"/>
                  <a:gd name="connsiteY6" fmla="*/ 57304 h 70468"/>
                  <a:gd name="connsiteX7" fmla="*/ 37346 w 42699"/>
                  <a:gd name="connsiteY7" fmla="*/ 69604 h 70468"/>
                  <a:gd name="connsiteX8" fmla="*/ 30261 w 42699"/>
                  <a:gd name="connsiteY8" fmla="*/ 69905 h 7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99" h="70468">
                    <a:moveTo>
                      <a:pt x="30261" y="69905"/>
                    </a:moveTo>
                    <a:cubicBezTo>
                      <a:pt x="27950" y="69067"/>
                      <a:pt x="26070" y="67340"/>
                      <a:pt x="25040" y="65109"/>
                    </a:cubicBezTo>
                    <a:lnTo>
                      <a:pt x="995" y="13431"/>
                    </a:lnTo>
                    <a:cubicBezTo>
                      <a:pt x="-1309" y="8866"/>
                      <a:pt x="524" y="3299"/>
                      <a:pt x="5089" y="995"/>
                    </a:cubicBezTo>
                    <a:cubicBezTo>
                      <a:pt x="9654" y="-1308"/>
                      <a:pt x="15222" y="524"/>
                      <a:pt x="17526" y="5089"/>
                    </a:cubicBezTo>
                    <a:cubicBezTo>
                      <a:pt x="17615" y="5265"/>
                      <a:pt x="17698" y="5445"/>
                      <a:pt x="17775" y="5626"/>
                    </a:cubicBezTo>
                    <a:lnTo>
                      <a:pt x="41833" y="57304"/>
                    </a:lnTo>
                    <a:cubicBezTo>
                      <a:pt x="43991" y="61939"/>
                      <a:pt x="41981" y="67447"/>
                      <a:pt x="37346" y="69604"/>
                    </a:cubicBezTo>
                    <a:cubicBezTo>
                      <a:pt x="35117" y="70641"/>
                      <a:pt x="32569" y="70749"/>
                      <a:pt x="30261" y="69905"/>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7" name="Freeform: Shape 96">
                <a:extLst>
                  <a:ext uri="{FF2B5EF4-FFF2-40B4-BE49-F238E27FC236}">
                    <a16:creationId xmlns:a16="http://schemas.microsoft.com/office/drawing/2014/main" id="{ED3A876A-9A6B-4578-BE24-BBF533177156}"/>
                  </a:ext>
                </a:extLst>
              </p:cNvPr>
              <p:cNvSpPr/>
              <p:nvPr/>
            </p:nvSpPr>
            <p:spPr>
              <a:xfrm>
                <a:off x="5507934" y="4268535"/>
                <a:ext cx="42442" cy="69937"/>
              </a:xfrm>
              <a:custGeom>
                <a:avLst/>
                <a:gdLst>
                  <a:gd name="connsiteX0" fmla="*/ 30011 w 42442"/>
                  <a:gd name="connsiteY0" fmla="*/ 69368 h 69937"/>
                  <a:gd name="connsiteX1" fmla="*/ 24791 w 42442"/>
                  <a:gd name="connsiteY1" fmla="*/ 64584 h 69937"/>
                  <a:gd name="connsiteX2" fmla="*/ 745 w 42442"/>
                  <a:gd name="connsiteY2" fmla="*/ 12894 h 69937"/>
                  <a:gd name="connsiteX3" fmla="*/ 5626 w 42442"/>
                  <a:gd name="connsiteY3" fmla="*/ 745 h 69937"/>
                  <a:gd name="connsiteX4" fmla="*/ 17526 w 42442"/>
                  <a:gd name="connsiteY4" fmla="*/ 5089 h 69937"/>
                  <a:gd name="connsiteX5" fmla="*/ 41571 w 42442"/>
                  <a:gd name="connsiteY5" fmla="*/ 56779 h 69937"/>
                  <a:gd name="connsiteX6" fmla="*/ 37108 w 42442"/>
                  <a:gd name="connsiteY6" fmla="*/ 69069 h 69937"/>
                  <a:gd name="connsiteX7" fmla="*/ 29998 w 42442"/>
                  <a:gd name="connsiteY7" fmla="*/ 69368 h 6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42" h="69937">
                    <a:moveTo>
                      <a:pt x="30011" y="69368"/>
                    </a:moveTo>
                    <a:cubicBezTo>
                      <a:pt x="27704" y="68530"/>
                      <a:pt x="25826" y="66809"/>
                      <a:pt x="24791" y="64584"/>
                    </a:cubicBezTo>
                    <a:lnTo>
                      <a:pt x="745" y="12894"/>
                    </a:lnTo>
                    <a:cubicBezTo>
                      <a:pt x="-1262" y="8191"/>
                      <a:pt x="924" y="2752"/>
                      <a:pt x="5626" y="745"/>
                    </a:cubicBezTo>
                    <a:cubicBezTo>
                      <a:pt x="10118" y="-1172"/>
                      <a:pt x="15326" y="729"/>
                      <a:pt x="17526" y="5089"/>
                    </a:cubicBezTo>
                    <a:lnTo>
                      <a:pt x="41571" y="56779"/>
                    </a:lnTo>
                    <a:cubicBezTo>
                      <a:pt x="43732" y="61406"/>
                      <a:pt x="41734" y="66908"/>
                      <a:pt x="37108" y="69069"/>
                    </a:cubicBezTo>
                    <a:cubicBezTo>
                      <a:pt x="34873" y="70113"/>
                      <a:pt x="32313" y="70220"/>
                      <a:pt x="29998" y="69368"/>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Shape 97">
                <a:extLst>
                  <a:ext uri="{FF2B5EF4-FFF2-40B4-BE49-F238E27FC236}">
                    <a16:creationId xmlns:a16="http://schemas.microsoft.com/office/drawing/2014/main" id="{516CB76D-F855-49E8-AADF-EECC83E6453D}"/>
                  </a:ext>
                </a:extLst>
              </p:cNvPr>
              <p:cNvSpPr/>
              <p:nvPr/>
            </p:nvSpPr>
            <p:spPr>
              <a:xfrm>
                <a:off x="5288230" y="4148737"/>
                <a:ext cx="202778" cy="98441"/>
              </a:xfrm>
              <a:custGeom>
                <a:avLst/>
                <a:gdLst>
                  <a:gd name="connsiteX0" fmla="*/ 190347 w 202778"/>
                  <a:gd name="connsiteY0" fmla="*/ 97885 h 98441"/>
                  <a:gd name="connsiteX1" fmla="*/ 185127 w 202778"/>
                  <a:gd name="connsiteY1" fmla="*/ 93101 h 98441"/>
                  <a:gd name="connsiteX2" fmla="*/ 13901 w 202778"/>
                  <a:gd name="connsiteY2" fmla="*/ 30587 h 98441"/>
                  <a:gd name="connsiteX3" fmla="*/ 13879 w 202778"/>
                  <a:gd name="connsiteY3" fmla="*/ 30597 h 98441"/>
                  <a:gd name="connsiteX4" fmla="*/ 1236 w 202778"/>
                  <a:gd name="connsiteY4" fmla="*/ 27193 h 98441"/>
                  <a:gd name="connsiteX5" fmla="*/ 4640 w 202778"/>
                  <a:gd name="connsiteY5" fmla="*/ 14550 h 98441"/>
                  <a:gd name="connsiteX6" fmla="*/ 6074 w 202778"/>
                  <a:gd name="connsiteY6" fmla="*/ 13881 h 98441"/>
                  <a:gd name="connsiteX7" fmla="*/ 118803 w 202778"/>
                  <a:gd name="connsiteY7" fmla="*/ 8982 h 98441"/>
                  <a:gd name="connsiteX8" fmla="*/ 201907 w 202778"/>
                  <a:gd name="connsiteY8" fmla="*/ 85283 h 98441"/>
                  <a:gd name="connsiteX9" fmla="*/ 197444 w 202778"/>
                  <a:gd name="connsiteY9" fmla="*/ 97573 h 98441"/>
                  <a:gd name="connsiteX10" fmla="*/ 190334 w 202778"/>
                  <a:gd name="connsiteY10" fmla="*/ 97872 h 9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78" h="98441">
                    <a:moveTo>
                      <a:pt x="190347" y="97885"/>
                    </a:moveTo>
                    <a:cubicBezTo>
                      <a:pt x="188040" y="97047"/>
                      <a:pt x="186162" y="95326"/>
                      <a:pt x="185127" y="93101"/>
                    </a:cubicBezTo>
                    <a:cubicBezTo>
                      <a:pt x="155106" y="28556"/>
                      <a:pt x="78446" y="567"/>
                      <a:pt x="13901" y="30587"/>
                    </a:cubicBezTo>
                    <a:cubicBezTo>
                      <a:pt x="13894" y="30590"/>
                      <a:pt x="13886" y="30593"/>
                      <a:pt x="13879" y="30597"/>
                    </a:cubicBezTo>
                    <a:cubicBezTo>
                      <a:pt x="9448" y="33148"/>
                      <a:pt x="3788" y="31624"/>
                      <a:pt x="1236" y="27193"/>
                    </a:cubicBezTo>
                    <a:cubicBezTo>
                      <a:pt x="-1315" y="22762"/>
                      <a:pt x="209" y="17102"/>
                      <a:pt x="4640" y="14550"/>
                    </a:cubicBezTo>
                    <a:cubicBezTo>
                      <a:pt x="5098" y="14287"/>
                      <a:pt x="5578" y="14063"/>
                      <a:pt x="6074" y="13881"/>
                    </a:cubicBezTo>
                    <a:cubicBezTo>
                      <a:pt x="41488" y="-2744"/>
                      <a:pt x="82081" y="-4508"/>
                      <a:pt x="118803" y="8982"/>
                    </a:cubicBezTo>
                    <a:cubicBezTo>
                      <a:pt x="155585" y="22294"/>
                      <a:pt x="185510" y="49770"/>
                      <a:pt x="201907" y="85283"/>
                    </a:cubicBezTo>
                    <a:cubicBezTo>
                      <a:pt x="204068" y="89909"/>
                      <a:pt x="202070" y="95412"/>
                      <a:pt x="197444" y="97573"/>
                    </a:cubicBezTo>
                    <a:cubicBezTo>
                      <a:pt x="195209" y="98617"/>
                      <a:pt x="192649" y="98725"/>
                      <a:pt x="190334" y="97872"/>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99" name="Freeform: Shape 98">
                <a:extLst>
                  <a:ext uri="{FF2B5EF4-FFF2-40B4-BE49-F238E27FC236}">
                    <a16:creationId xmlns:a16="http://schemas.microsoft.com/office/drawing/2014/main" id="{89E545F2-BA0F-4154-BF5B-69C72E1DC039}"/>
                  </a:ext>
                </a:extLst>
              </p:cNvPr>
              <p:cNvSpPr/>
              <p:nvPr/>
            </p:nvSpPr>
            <p:spPr>
              <a:xfrm>
                <a:off x="5450535" y="4225714"/>
                <a:ext cx="111017" cy="110915"/>
              </a:xfrm>
              <a:custGeom>
                <a:avLst/>
                <a:gdLst>
                  <a:gd name="connsiteX0" fmla="*/ 27605 w 111017"/>
                  <a:gd name="connsiteY0" fmla="*/ 4474 h 110915"/>
                  <a:gd name="connsiteX1" fmla="*/ 4411 w 111017"/>
                  <a:gd name="connsiteY1" fmla="*/ 67633 h 110915"/>
                  <a:gd name="connsiteX2" fmla="*/ 4460 w 111017"/>
                  <a:gd name="connsiteY2" fmla="*/ 67737 h 110915"/>
                  <a:gd name="connsiteX3" fmla="*/ 24558 w 111017"/>
                  <a:gd name="connsiteY3" fmla="*/ 110916 h 110915"/>
                  <a:gd name="connsiteX4" fmla="*/ 111018 w 111017"/>
                  <a:gd name="connsiteY4" fmla="*/ 70746 h 110915"/>
                  <a:gd name="connsiteX5" fmla="*/ 90881 w 111017"/>
                  <a:gd name="connsiteY5" fmla="*/ 27568 h 110915"/>
                  <a:gd name="connsiteX6" fmla="*/ 27703 w 111017"/>
                  <a:gd name="connsiteY6" fmla="*/ 4429 h 110915"/>
                  <a:gd name="connsiteX7" fmla="*/ 27605 w 111017"/>
                  <a:gd name="connsiteY7" fmla="*/ 4474 h 11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017" h="110915">
                    <a:moveTo>
                      <a:pt x="27605" y="4474"/>
                    </a:moveTo>
                    <a:cubicBezTo>
                      <a:pt x="3760" y="15510"/>
                      <a:pt x="-6625" y="43787"/>
                      <a:pt x="4411" y="67633"/>
                    </a:cubicBezTo>
                    <a:cubicBezTo>
                      <a:pt x="4428" y="67668"/>
                      <a:pt x="4444" y="67702"/>
                      <a:pt x="4460" y="67737"/>
                    </a:cubicBezTo>
                    <a:lnTo>
                      <a:pt x="24558" y="110916"/>
                    </a:lnTo>
                    <a:lnTo>
                      <a:pt x="111018" y="70746"/>
                    </a:lnTo>
                    <a:lnTo>
                      <a:pt x="90881" y="27568"/>
                    </a:lnTo>
                    <a:cubicBezTo>
                      <a:pt x="79824" y="3732"/>
                      <a:pt x="51539" y="-6628"/>
                      <a:pt x="27703" y="4429"/>
                    </a:cubicBezTo>
                    <a:cubicBezTo>
                      <a:pt x="27670" y="4444"/>
                      <a:pt x="27638" y="4459"/>
                      <a:pt x="27605" y="4474"/>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0" name="Freeform: Shape 99">
                <a:extLst>
                  <a:ext uri="{FF2B5EF4-FFF2-40B4-BE49-F238E27FC236}">
                    <a16:creationId xmlns:a16="http://schemas.microsoft.com/office/drawing/2014/main" id="{C49472BF-7C0E-41BF-80AB-78F80BAF6317}"/>
                  </a:ext>
                </a:extLst>
              </p:cNvPr>
              <p:cNvSpPr/>
              <p:nvPr/>
            </p:nvSpPr>
            <p:spPr>
              <a:xfrm>
                <a:off x="5572670" y="4438435"/>
                <a:ext cx="202454" cy="98748"/>
              </a:xfrm>
              <a:custGeom>
                <a:avLst/>
                <a:gdLst>
                  <a:gd name="connsiteX0" fmla="*/ 84099 w 202454"/>
                  <a:gd name="connsiteY0" fmla="*/ 89733 h 98748"/>
                  <a:gd name="connsiteX1" fmla="*/ 995 w 202454"/>
                  <a:gd name="connsiteY1" fmla="*/ 13431 h 98748"/>
                  <a:gd name="connsiteX2" fmla="*/ 5089 w 202454"/>
                  <a:gd name="connsiteY2" fmla="*/ 995 h 98748"/>
                  <a:gd name="connsiteX3" fmla="*/ 17526 w 202454"/>
                  <a:gd name="connsiteY3" fmla="*/ 5089 h 98748"/>
                  <a:gd name="connsiteX4" fmla="*/ 17775 w 202454"/>
                  <a:gd name="connsiteY4" fmla="*/ 5626 h 98748"/>
                  <a:gd name="connsiteX5" fmla="*/ 189001 w 202454"/>
                  <a:gd name="connsiteY5" fmla="*/ 68141 h 98748"/>
                  <a:gd name="connsiteX6" fmla="*/ 189023 w 202454"/>
                  <a:gd name="connsiteY6" fmla="*/ 68131 h 98748"/>
                  <a:gd name="connsiteX7" fmla="*/ 201460 w 202454"/>
                  <a:gd name="connsiteY7" fmla="*/ 72225 h 98748"/>
                  <a:gd name="connsiteX8" fmla="*/ 197365 w 202454"/>
                  <a:gd name="connsiteY8" fmla="*/ 84661 h 98748"/>
                  <a:gd name="connsiteX9" fmla="*/ 196828 w 202454"/>
                  <a:gd name="connsiteY9" fmla="*/ 84911 h 98748"/>
                  <a:gd name="connsiteX10" fmla="*/ 84099 w 202454"/>
                  <a:gd name="connsiteY10" fmla="*/ 89733 h 98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454" h="98748">
                    <a:moveTo>
                      <a:pt x="84099" y="89733"/>
                    </a:moveTo>
                    <a:cubicBezTo>
                      <a:pt x="47317" y="76421"/>
                      <a:pt x="17392" y="48945"/>
                      <a:pt x="995" y="13431"/>
                    </a:cubicBezTo>
                    <a:cubicBezTo>
                      <a:pt x="-1309" y="8866"/>
                      <a:pt x="524" y="3299"/>
                      <a:pt x="5089" y="995"/>
                    </a:cubicBezTo>
                    <a:cubicBezTo>
                      <a:pt x="9654" y="-1308"/>
                      <a:pt x="15222" y="524"/>
                      <a:pt x="17526" y="5089"/>
                    </a:cubicBezTo>
                    <a:cubicBezTo>
                      <a:pt x="17615" y="5265"/>
                      <a:pt x="17698" y="5445"/>
                      <a:pt x="17775" y="5626"/>
                    </a:cubicBezTo>
                    <a:cubicBezTo>
                      <a:pt x="47796" y="70171"/>
                      <a:pt x="124456" y="98160"/>
                      <a:pt x="189001" y="68141"/>
                    </a:cubicBezTo>
                    <a:cubicBezTo>
                      <a:pt x="189009" y="68137"/>
                      <a:pt x="189015" y="68135"/>
                      <a:pt x="189023" y="68131"/>
                    </a:cubicBezTo>
                    <a:cubicBezTo>
                      <a:pt x="193588" y="65826"/>
                      <a:pt x="199155" y="67660"/>
                      <a:pt x="201460" y="72225"/>
                    </a:cubicBezTo>
                    <a:cubicBezTo>
                      <a:pt x="203762" y="76790"/>
                      <a:pt x="201930" y="82357"/>
                      <a:pt x="197365" y="84661"/>
                    </a:cubicBezTo>
                    <a:cubicBezTo>
                      <a:pt x="197189" y="84750"/>
                      <a:pt x="197009" y="84834"/>
                      <a:pt x="196828" y="84911"/>
                    </a:cubicBezTo>
                    <a:cubicBezTo>
                      <a:pt x="161404" y="101511"/>
                      <a:pt x="120811" y="103247"/>
                      <a:pt x="84099" y="89733"/>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1" name="Freeform: Shape 100">
                <a:extLst>
                  <a:ext uri="{FF2B5EF4-FFF2-40B4-BE49-F238E27FC236}">
                    <a16:creationId xmlns:a16="http://schemas.microsoft.com/office/drawing/2014/main" id="{722BC50F-35A7-4A1D-8BFC-4616D72805D1}"/>
                  </a:ext>
                </a:extLst>
              </p:cNvPr>
              <p:cNvSpPr/>
              <p:nvPr/>
            </p:nvSpPr>
            <p:spPr>
              <a:xfrm>
                <a:off x="5502301" y="4349308"/>
                <a:ext cx="110912" cy="110886"/>
              </a:xfrm>
              <a:custGeom>
                <a:avLst/>
                <a:gdLst>
                  <a:gd name="connsiteX0" fmla="*/ 83361 w 110912"/>
                  <a:gd name="connsiteY0" fmla="*/ 106403 h 110886"/>
                  <a:gd name="connsiteX1" fmla="*/ 106478 w 110912"/>
                  <a:gd name="connsiteY1" fmla="*/ 43216 h 110886"/>
                  <a:gd name="connsiteX2" fmla="*/ 106442 w 110912"/>
                  <a:gd name="connsiteY2" fmla="*/ 43140 h 110886"/>
                  <a:gd name="connsiteX3" fmla="*/ 86357 w 110912"/>
                  <a:gd name="connsiteY3" fmla="*/ 0 h 110886"/>
                  <a:gd name="connsiteX4" fmla="*/ 0 w 110912"/>
                  <a:gd name="connsiteY4" fmla="*/ 40182 h 110886"/>
                  <a:gd name="connsiteX5" fmla="*/ 20085 w 110912"/>
                  <a:gd name="connsiteY5" fmla="*/ 83361 h 110886"/>
                  <a:gd name="connsiteX6" fmla="*/ 83286 w 110912"/>
                  <a:gd name="connsiteY6" fmla="*/ 106438 h 110886"/>
                  <a:gd name="connsiteX7" fmla="*/ 83361 w 110912"/>
                  <a:gd name="connsiteY7" fmla="*/ 106403 h 11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912" h="110886">
                    <a:moveTo>
                      <a:pt x="83361" y="106403"/>
                    </a:moveTo>
                    <a:cubicBezTo>
                      <a:pt x="107192" y="95338"/>
                      <a:pt x="117542" y="67049"/>
                      <a:pt x="106478" y="43216"/>
                    </a:cubicBezTo>
                    <a:cubicBezTo>
                      <a:pt x="106465" y="43191"/>
                      <a:pt x="106453" y="43166"/>
                      <a:pt x="106442" y="43140"/>
                    </a:cubicBezTo>
                    <a:lnTo>
                      <a:pt x="86357" y="0"/>
                    </a:lnTo>
                    <a:lnTo>
                      <a:pt x="0" y="40182"/>
                    </a:lnTo>
                    <a:lnTo>
                      <a:pt x="20085" y="83361"/>
                    </a:lnTo>
                    <a:cubicBezTo>
                      <a:pt x="31165" y="107186"/>
                      <a:pt x="59461" y="117518"/>
                      <a:pt x="83286" y="106438"/>
                    </a:cubicBezTo>
                    <a:cubicBezTo>
                      <a:pt x="83311" y="106426"/>
                      <a:pt x="83336" y="106415"/>
                      <a:pt x="83361" y="106403"/>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02" name="Graphic 67">
              <a:extLst>
                <a:ext uri="{FF2B5EF4-FFF2-40B4-BE49-F238E27FC236}">
                  <a16:creationId xmlns:a16="http://schemas.microsoft.com/office/drawing/2014/main" id="{31FAEC5A-53D1-4E7E-A8B2-CF086173AD17}"/>
                </a:ext>
              </a:extLst>
            </p:cNvPr>
            <p:cNvGrpSpPr/>
            <p:nvPr/>
          </p:nvGrpSpPr>
          <p:grpSpPr>
            <a:xfrm>
              <a:off x="8679465" y="4088478"/>
              <a:ext cx="360069" cy="456160"/>
              <a:chOff x="8679465" y="4088478"/>
              <a:chExt cx="360069" cy="456160"/>
            </a:xfrm>
          </p:grpSpPr>
          <p:sp>
            <p:nvSpPr>
              <p:cNvPr id="103" name="Freeform: Shape 102">
                <a:extLst>
                  <a:ext uri="{FF2B5EF4-FFF2-40B4-BE49-F238E27FC236}">
                    <a16:creationId xmlns:a16="http://schemas.microsoft.com/office/drawing/2014/main" id="{35613455-807A-4A29-8BAB-B4D13F3FFB10}"/>
                  </a:ext>
                </a:extLst>
              </p:cNvPr>
              <p:cNvSpPr/>
              <p:nvPr/>
            </p:nvSpPr>
            <p:spPr>
              <a:xfrm>
                <a:off x="8679465" y="4088478"/>
                <a:ext cx="360069" cy="456160"/>
              </a:xfrm>
              <a:custGeom>
                <a:avLst/>
                <a:gdLst>
                  <a:gd name="connsiteX0" fmla="*/ 185122 w 360069"/>
                  <a:gd name="connsiteY0" fmla="*/ 0 h 456160"/>
                  <a:gd name="connsiteX1" fmla="*/ 360069 w 360069"/>
                  <a:gd name="connsiteY1" fmla="*/ 93139 h 456160"/>
                  <a:gd name="connsiteX2" fmla="*/ 359037 w 360069"/>
                  <a:gd name="connsiteY2" fmla="*/ 215237 h 456160"/>
                  <a:gd name="connsiteX3" fmla="*/ 358895 w 360069"/>
                  <a:gd name="connsiteY3" fmla="*/ 221748 h 456160"/>
                  <a:gd name="connsiteX4" fmla="*/ 245744 w 360069"/>
                  <a:gd name="connsiteY4" fmla="*/ 414981 h 456160"/>
                  <a:gd name="connsiteX5" fmla="*/ 180035 w 360069"/>
                  <a:gd name="connsiteY5" fmla="*/ 456161 h 456160"/>
                  <a:gd name="connsiteX6" fmla="*/ 112439 w 360069"/>
                  <a:gd name="connsiteY6" fmla="*/ 413469 h 456160"/>
                  <a:gd name="connsiteX7" fmla="*/ 356 w 360069"/>
                  <a:gd name="connsiteY7" fmla="*/ 225163 h 456160"/>
                  <a:gd name="connsiteX8" fmla="*/ 0 w 360069"/>
                  <a:gd name="connsiteY8" fmla="*/ 212000 h 456160"/>
                  <a:gd name="connsiteX9" fmla="*/ 0 w 360069"/>
                  <a:gd name="connsiteY9" fmla="*/ 93139 h 45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069" h="456160">
                    <a:moveTo>
                      <a:pt x="185122" y="0"/>
                    </a:moveTo>
                    <a:lnTo>
                      <a:pt x="360069" y="93139"/>
                    </a:lnTo>
                    <a:lnTo>
                      <a:pt x="359037" y="215237"/>
                    </a:lnTo>
                    <a:cubicBezTo>
                      <a:pt x="359037" y="217407"/>
                      <a:pt x="359037" y="219578"/>
                      <a:pt x="358895" y="221748"/>
                    </a:cubicBezTo>
                    <a:cubicBezTo>
                      <a:pt x="356120" y="300834"/>
                      <a:pt x="312806" y="372947"/>
                      <a:pt x="245744" y="414981"/>
                    </a:cubicBezTo>
                    <a:lnTo>
                      <a:pt x="180035" y="456161"/>
                    </a:lnTo>
                    <a:lnTo>
                      <a:pt x="112439" y="413469"/>
                    </a:lnTo>
                    <a:cubicBezTo>
                      <a:pt x="47192" y="372094"/>
                      <a:pt x="4536" y="302239"/>
                      <a:pt x="356" y="225163"/>
                    </a:cubicBezTo>
                    <a:cubicBezTo>
                      <a:pt x="130" y="220787"/>
                      <a:pt x="12" y="216399"/>
                      <a:pt x="0" y="212000"/>
                    </a:cubicBezTo>
                    <a:lnTo>
                      <a:pt x="0" y="93139"/>
                    </a:lnTo>
                    <a:close/>
                  </a:path>
                </a:pathLst>
              </a:custGeom>
              <a:solidFill>
                <a:srgbClr val="50E6F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Shape 103">
                <a:extLst>
                  <a:ext uri="{FF2B5EF4-FFF2-40B4-BE49-F238E27FC236}">
                    <a16:creationId xmlns:a16="http://schemas.microsoft.com/office/drawing/2014/main" id="{9FEE822F-9B10-43E7-9AF5-C8E0243611BB}"/>
                  </a:ext>
                </a:extLst>
              </p:cNvPr>
              <p:cNvSpPr/>
              <p:nvPr/>
            </p:nvSpPr>
            <p:spPr>
              <a:xfrm>
                <a:off x="8807291" y="4196347"/>
                <a:ext cx="109682" cy="232151"/>
              </a:xfrm>
              <a:custGeom>
                <a:avLst/>
                <a:gdLst>
                  <a:gd name="connsiteX0" fmla="*/ 109682 w 109682"/>
                  <a:gd name="connsiteY0" fmla="*/ 54910 h 232151"/>
                  <a:gd name="connsiteX1" fmla="*/ 54910 w 109682"/>
                  <a:gd name="connsiteY1" fmla="*/ 0 h 232151"/>
                  <a:gd name="connsiteX2" fmla="*/ 0 w 109682"/>
                  <a:gd name="connsiteY2" fmla="*/ 54772 h 232151"/>
                  <a:gd name="connsiteX3" fmla="*/ 41607 w 109682"/>
                  <a:gd name="connsiteY3" fmla="*/ 108061 h 232151"/>
                  <a:gd name="connsiteX4" fmla="*/ 41607 w 109682"/>
                  <a:gd name="connsiteY4" fmla="*/ 232152 h 232151"/>
                  <a:gd name="connsiteX5" fmla="*/ 86735 w 109682"/>
                  <a:gd name="connsiteY5" fmla="*/ 232152 h 232151"/>
                  <a:gd name="connsiteX6" fmla="*/ 86735 w 109682"/>
                  <a:gd name="connsiteY6" fmla="*/ 206145 h 232151"/>
                  <a:gd name="connsiteX7" fmla="*/ 67613 w 109682"/>
                  <a:gd name="connsiteY7" fmla="*/ 206145 h 232151"/>
                  <a:gd name="connsiteX8" fmla="*/ 67613 w 109682"/>
                  <a:gd name="connsiteY8" fmla="*/ 193142 h 232151"/>
                  <a:gd name="connsiteX9" fmla="*/ 86735 w 109682"/>
                  <a:gd name="connsiteY9" fmla="*/ 193142 h 232151"/>
                  <a:gd name="connsiteX10" fmla="*/ 86735 w 109682"/>
                  <a:gd name="connsiteY10" fmla="*/ 167118 h 232151"/>
                  <a:gd name="connsiteX11" fmla="*/ 67613 w 109682"/>
                  <a:gd name="connsiteY11" fmla="*/ 167118 h 232151"/>
                  <a:gd name="connsiteX12" fmla="*/ 67613 w 109682"/>
                  <a:gd name="connsiteY12" fmla="*/ 108186 h 232151"/>
                  <a:gd name="connsiteX13" fmla="*/ 109682 w 109682"/>
                  <a:gd name="connsiteY13" fmla="*/ 54910 h 232151"/>
                  <a:gd name="connsiteX14" fmla="*/ 54841 w 109682"/>
                  <a:gd name="connsiteY14" fmla="*/ 17822 h 232151"/>
                  <a:gd name="connsiteX15" fmla="*/ 67844 w 109682"/>
                  <a:gd name="connsiteY15" fmla="*/ 30825 h 232151"/>
                  <a:gd name="connsiteX16" fmla="*/ 54841 w 109682"/>
                  <a:gd name="connsiteY16" fmla="*/ 43828 h 232151"/>
                  <a:gd name="connsiteX17" fmla="*/ 41838 w 109682"/>
                  <a:gd name="connsiteY17" fmla="*/ 30878 h 232151"/>
                  <a:gd name="connsiteX18" fmla="*/ 54788 w 109682"/>
                  <a:gd name="connsiteY18" fmla="*/ 17822 h 232151"/>
                  <a:gd name="connsiteX19" fmla="*/ 54841 w 109682"/>
                  <a:gd name="connsiteY19" fmla="*/ 17822 h 2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682" h="232151">
                    <a:moveTo>
                      <a:pt x="109682" y="54910"/>
                    </a:moveTo>
                    <a:cubicBezTo>
                      <a:pt x="109719" y="24622"/>
                      <a:pt x="85198" y="38"/>
                      <a:pt x="54910" y="0"/>
                    </a:cubicBezTo>
                    <a:cubicBezTo>
                      <a:pt x="24622" y="-38"/>
                      <a:pt x="38" y="24484"/>
                      <a:pt x="0" y="54772"/>
                    </a:cubicBezTo>
                    <a:cubicBezTo>
                      <a:pt x="-32" y="79988"/>
                      <a:pt x="17136" y="101976"/>
                      <a:pt x="41607" y="108061"/>
                    </a:cubicBezTo>
                    <a:lnTo>
                      <a:pt x="41607" y="232152"/>
                    </a:lnTo>
                    <a:lnTo>
                      <a:pt x="86735" y="232152"/>
                    </a:lnTo>
                    <a:lnTo>
                      <a:pt x="86735" y="206145"/>
                    </a:lnTo>
                    <a:lnTo>
                      <a:pt x="67613" y="206145"/>
                    </a:lnTo>
                    <a:lnTo>
                      <a:pt x="67613" y="193142"/>
                    </a:lnTo>
                    <a:lnTo>
                      <a:pt x="86735" y="193142"/>
                    </a:lnTo>
                    <a:lnTo>
                      <a:pt x="86735" y="167118"/>
                    </a:lnTo>
                    <a:lnTo>
                      <a:pt x="67613" y="167118"/>
                    </a:lnTo>
                    <a:lnTo>
                      <a:pt x="67613" y="108186"/>
                    </a:lnTo>
                    <a:cubicBezTo>
                      <a:pt x="92269" y="102294"/>
                      <a:pt x="109668" y="80262"/>
                      <a:pt x="109682" y="54910"/>
                    </a:cubicBezTo>
                    <a:close/>
                    <a:moveTo>
                      <a:pt x="54841" y="17822"/>
                    </a:moveTo>
                    <a:cubicBezTo>
                      <a:pt x="62022" y="17822"/>
                      <a:pt x="67844" y="23644"/>
                      <a:pt x="67844" y="30825"/>
                    </a:cubicBezTo>
                    <a:cubicBezTo>
                      <a:pt x="67844" y="38006"/>
                      <a:pt x="62022" y="43828"/>
                      <a:pt x="54841" y="43828"/>
                    </a:cubicBezTo>
                    <a:cubicBezTo>
                      <a:pt x="47680" y="43828"/>
                      <a:pt x="41867" y="38039"/>
                      <a:pt x="41838" y="30878"/>
                    </a:cubicBezTo>
                    <a:cubicBezTo>
                      <a:pt x="41808" y="23697"/>
                      <a:pt x="47606" y="17851"/>
                      <a:pt x="54788" y="17822"/>
                    </a:cubicBezTo>
                    <a:cubicBezTo>
                      <a:pt x="54805" y="17822"/>
                      <a:pt x="54823" y="17822"/>
                      <a:pt x="54841" y="17822"/>
                    </a:cubicBezTo>
                    <a:close/>
                  </a:path>
                </a:pathLst>
              </a:custGeom>
              <a:solidFill>
                <a:srgbClr val="121D2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191" name="Rectangle 190">
              <a:extLst>
                <a:ext uri="{FF2B5EF4-FFF2-40B4-BE49-F238E27FC236}">
                  <a16:creationId xmlns:a16="http://schemas.microsoft.com/office/drawing/2014/main" id="{25DFFBAB-D923-2940-D39F-323757034702}"/>
                </a:ext>
              </a:extLst>
            </p:cNvPr>
            <p:cNvSpPr/>
            <p:nvPr/>
          </p:nvSpPr>
          <p:spPr bwMode="auto">
            <a:xfrm>
              <a:off x="10528838" y="3821452"/>
              <a:ext cx="1115445" cy="1499446"/>
            </a:xfrm>
            <a:prstGeom prst="rect">
              <a:avLst/>
            </a:prstGeom>
            <a:solidFill>
              <a:srgbClr val="0D152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lang="en-US" sz="1100" kern="0" dirty="0">
                  <a:solidFill>
                    <a:srgbClr val="FFFFFF"/>
                  </a:solidFill>
                  <a:latin typeface="Segoe UI Semibold"/>
                  <a:cs typeface="Segoe UI" pitchFamily="34" charset="0"/>
                </a:rPr>
                <a:t>Distributed Lock</a:t>
              </a:r>
            </a:p>
          </p:txBody>
        </p:sp>
        <p:pic>
          <p:nvPicPr>
            <p:cNvPr id="192" name="Picture 191">
              <a:extLst>
                <a:ext uri="{FF2B5EF4-FFF2-40B4-BE49-F238E27FC236}">
                  <a16:creationId xmlns:a16="http://schemas.microsoft.com/office/drawing/2014/main" id="{EA4996F8-5EAC-1872-DD99-168467B3865D}"/>
                </a:ext>
              </a:extLst>
            </p:cNvPr>
            <p:cNvPicPr>
              <a:picLocks noChangeAspect="1"/>
            </p:cNvPicPr>
            <p:nvPr/>
          </p:nvPicPr>
          <p:blipFill>
            <a:blip r:embed="rId5"/>
            <a:stretch>
              <a:fillRect/>
            </a:stretch>
          </p:blipFill>
          <p:spPr>
            <a:xfrm>
              <a:off x="10833716" y="3925734"/>
              <a:ext cx="553241" cy="655693"/>
            </a:xfrm>
            <a:prstGeom prst="rect">
              <a:avLst/>
            </a:prstGeom>
          </p:spPr>
        </p:pic>
      </p:grpSp>
    </p:spTree>
    <p:extLst>
      <p:ext uri="{BB962C8B-B14F-4D97-AF65-F5344CB8AC3E}">
        <p14:creationId xmlns:p14="http://schemas.microsoft.com/office/powerpoint/2010/main" val="3470813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0"/>
                                  </p:stCondLst>
                                  <p:childTnLst>
                                    <p:animMotion origin="layout" path="M 1.25E-6 0 L 1.25E-6 0.02569 " pathEditMode="relative" rAng="0" ptsTypes="AA">
                                      <p:cBhvr>
                                        <p:cTn id="9" dur="500" spd="-100000" fill="hold"/>
                                        <p:tgtEl>
                                          <p:spTgt spid="4"/>
                                        </p:tgtEl>
                                        <p:attrNameLst>
                                          <p:attrName>ppt_x</p:attrName>
                                          <p:attrName>ppt_y</p:attrName>
                                        </p:attrNameLst>
                                      </p:cBhvr>
                                      <p:rCtr x="0" y="1273"/>
                                    </p:animMotion>
                                  </p:childTnLst>
                                </p:cTn>
                              </p:par>
                              <p:par>
                                <p:cTn id="10" presetID="10" presetClass="entr" presetSubtype="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42" presetClass="path" presetSubtype="0" decel="100000" fill="hold" nodeType="withEffect">
                                  <p:stCondLst>
                                    <p:cond delay="0"/>
                                  </p:stCondLst>
                                  <p:childTnLst>
                                    <p:animMotion origin="layout" path="M 1.25E-6 0 L 1.25E-6 0.02569 " pathEditMode="relative" rAng="0" ptsTypes="AA">
                                      <p:cBhvr>
                                        <p:cTn id="14" dur="500" spd="-100000" fill="hold"/>
                                        <p:tgtEl>
                                          <p:spTgt spid="67"/>
                                        </p:tgtEl>
                                        <p:attrNameLst>
                                          <p:attrName>ppt_x</p:attrName>
                                          <p:attrName>ppt_y</p:attrName>
                                        </p:attrNameLst>
                                      </p:cBhvr>
                                      <p:rCtr x="0" y="1273"/>
                                    </p:animMotion>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42" presetClass="path" presetSubtype="0" decel="100000" fill="hold" grpId="1" nodeType="withEffect">
                                  <p:stCondLst>
                                    <p:cond delay="0"/>
                                  </p:stCondLst>
                                  <p:childTnLst>
                                    <p:animMotion origin="layout" path="M 1.25E-6 0 L 1.25E-6 0.02569 " pathEditMode="relative" rAng="0" ptsTypes="AA">
                                      <p:cBhvr>
                                        <p:cTn id="19" dur="500" spd="-100000" fill="hold"/>
                                        <p:tgtEl>
                                          <p:spTgt spid="9"/>
                                        </p:tgtEl>
                                        <p:attrNameLst>
                                          <p:attrName>ppt_x</p:attrName>
                                          <p:attrName>ppt_y</p:attrName>
                                        </p:attrNameLst>
                                      </p:cBhvr>
                                      <p:rCtr x="0" y="1273"/>
                                    </p:animMotion>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A79313-D575-4F75-B984-36733D176AF9}"/>
              </a:ext>
            </a:extLst>
          </p:cNvPr>
          <p:cNvSpPr/>
          <p:nvPr/>
        </p:nvSpPr>
        <p:spPr bwMode="auto">
          <a:xfrm>
            <a:off x="582168" y="3210937"/>
            <a:ext cx="11024615" cy="2103438"/>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 name="Graphic 16">
            <a:extLst>
              <a:ext uri="{FF2B5EF4-FFF2-40B4-BE49-F238E27FC236}">
                <a16:creationId xmlns:a16="http://schemas.microsoft.com/office/drawing/2014/main" id="{3DC59CFF-EA6E-4DD4-8B0B-4FACA3989E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615239" y="4031829"/>
            <a:ext cx="828311" cy="645071"/>
          </a:xfrm>
          <a:prstGeom prst="rect">
            <a:avLst/>
          </a:prstGeom>
        </p:spPr>
      </p:pic>
      <p:grpSp>
        <p:nvGrpSpPr>
          <p:cNvPr id="67" name="Group 66">
            <a:extLst>
              <a:ext uri="{FF2B5EF4-FFF2-40B4-BE49-F238E27FC236}">
                <a16:creationId xmlns:a16="http://schemas.microsoft.com/office/drawing/2014/main" id="{2FF7ECAF-FFA0-4B4A-B374-B62044645A9E}"/>
              </a:ext>
            </a:extLst>
          </p:cNvPr>
          <p:cNvGrpSpPr/>
          <p:nvPr/>
        </p:nvGrpSpPr>
        <p:grpSpPr>
          <a:xfrm>
            <a:off x="4302662" y="3069888"/>
            <a:ext cx="3765096" cy="378166"/>
            <a:chOff x="5123845" y="4079063"/>
            <a:chExt cx="3765096" cy="378166"/>
          </a:xfrm>
        </p:grpSpPr>
        <p:sp>
          <p:nvSpPr>
            <p:cNvPr id="71" name="Rounded Rectangle 5">
              <a:extLst>
                <a:ext uri="{FF2B5EF4-FFF2-40B4-BE49-F238E27FC236}">
                  <a16:creationId xmlns:a16="http://schemas.microsoft.com/office/drawing/2014/main" id="{D543A6E1-1AD8-491E-B76A-C9E3A749DF1B}"/>
                </a:ext>
              </a:extLst>
            </p:cNvPr>
            <p:cNvSpPr/>
            <p:nvPr/>
          </p:nvSpPr>
          <p:spPr bwMode="auto">
            <a:xfrm flipH="1">
              <a:off x="5123845" y="4081986"/>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itchFamily="34" charset="0"/>
                </a:rPr>
                <a:t>HTTP API</a:t>
              </a:r>
            </a:p>
          </p:txBody>
        </p:sp>
        <p:sp>
          <p:nvSpPr>
            <p:cNvPr id="72" name="Rounded Rectangle 5">
              <a:extLst>
                <a:ext uri="{FF2B5EF4-FFF2-40B4-BE49-F238E27FC236}">
                  <a16:creationId xmlns:a16="http://schemas.microsoft.com/office/drawing/2014/main" id="{11F7CD0D-F7F5-4927-BA4A-B5BC6C326CFD}"/>
                </a:ext>
              </a:extLst>
            </p:cNvPr>
            <p:cNvSpPr/>
            <p:nvPr/>
          </p:nvSpPr>
          <p:spPr bwMode="auto">
            <a:xfrm flipH="1">
              <a:off x="7244215" y="4079063"/>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0078D4"/>
                  </a:solidFill>
                  <a:effectLst/>
                  <a:uLnTx/>
                  <a:uFillTx/>
                  <a:latin typeface="Segoe UI Semibold"/>
                  <a:ea typeface="+mn-ea"/>
                  <a:cs typeface="Segoe UI" pitchFamily="34" charset="0"/>
                </a:rPr>
                <a:t>gRPC API</a:t>
              </a:r>
            </a:p>
          </p:txBody>
        </p:sp>
      </p:grpSp>
      <p:grpSp>
        <p:nvGrpSpPr>
          <p:cNvPr id="68" name="Group 67">
            <a:extLst>
              <a:ext uri="{FF2B5EF4-FFF2-40B4-BE49-F238E27FC236}">
                <a16:creationId xmlns:a16="http://schemas.microsoft.com/office/drawing/2014/main" id="{7C71B682-EBB3-40BE-A1DB-5A35861E5861}"/>
              </a:ext>
            </a:extLst>
          </p:cNvPr>
          <p:cNvGrpSpPr/>
          <p:nvPr/>
        </p:nvGrpSpPr>
        <p:grpSpPr>
          <a:xfrm>
            <a:off x="5025232" y="2727619"/>
            <a:ext cx="2141537" cy="343080"/>
            <a:chOff x="5008563" y="3736794"/>
            <a:chExt cx="2141537" cy="343080"/>
          </a:xfrm>
        </p:grpSpPr>
        <p:sp>
          <p:nvSpPr>
            <p:cNvPr id="69" name="Rectangle 2">
              <a:extLst>
                <a:ext uri="{FF2B5EF4-FFF2-40B4-BE49-F238E27FC236}">
                  <a16:creationId xmlns:a16="http://schemas.microsoft.com/office/drawing/2014/main" id="{FB3CED93-B24C-4FE8-BA95-D202CF6E9CE1}"/>
                </a:ext>
              </a:extLst>
            </p:cNvPr>
            <p:cNvSpPr/>
            <p:nvPr/>
          </p:nvSpPr>
          <p:spPr bwMode="auto">
            <a:xfrm>
              <a:off x="5008563" y="3930649"/>
              <a:ext cx="2141537" cy="149225"/>
            </a:xfrm>
            <a:custGeom>
              <a:avLst/>
              <a:gdLst>
                <a:gd name="connsiteX0" fmla="*/ 0 w 2222499"/>
                <a:gd name="connsiteY0" fmla="*/ 0 h 128270"/>
                <a:gd name="connsiteX1" fmla="*/ 2222499 w 2222499"/>
                <a:gd name="connsiteY1" fmla="*/ 0 h 128270"/>
                <a:gd name="connsiteX2" fmla="*/ 2222499 w 2222499"/>
                <a:gd name="connsiteY2" fmla="*/ 128270 h 128270"/>
                <a:gd name="connsiteX3" fmla="*/ 0 w 2222499"/>
                <a:gd name="connsiteY3" fmla="*/ 128270 h 128270"/>
                <a:gd name="connsiteX4" fmla="*/ 0 w 2222499"/>
                <a:gd name="connsiteY4" fmla="*/ 0 h 128270"/>
                <a:gd name="connsiteX0" fmla="*/ 0 w 2222499"/>
                <a:gd name="connsiteY0" fmla="*/ 128270 h 219710"/>
                <a:gd name="connsiteX1" fmla="*/ 0 w 2222499"/>
                <a:gd name="connsiteY1" fmla="*/ 0 h 219710"/>
                <a:gd name="connsiteX2" fmla="*/ 2222499 w 2222499"/>
                <a:gd name="connsiteY2" fmla="*/ 0 h 219710"/>
                <a:gd name="connsiteX3" fmla="*/ 2222499 w 2222499"/>
                <a:gd name="connsiteY3" fmla="*/ 128270 h 219710"/>
                <a:gd name="connsiteX4" fmla="*/ 91440 w 2222499"/>
                <a:gd name="connsiteY4" fmla="*/ 219710 h 219710"/>
                <a:gd name="connsiteX0" fmla="*/ 0 w 2222499"/>
                <a:gd name="connsiteY0" fmla="*/ 128270 h 721360"/>
                <a:gd name="connsiteX1" fmla="*/ 0 w 2222499"/>
                <a:gd name="connsiteY1" fmla="*/ 0 h 721360"/>
                <a:gd name="connsiteX2" fmla="*/ 2222499 w 2222499"/>
                <a:gd name="connsiteY2" fmla="*/ 0 h 721360"/>
                <a:gd name="connsiteX3" fmla="*/ 2222499 w 2222499"/>
                <a:gd name="connsiteY3" fmla="*/ 128270 h 721360"/>
                <a:gd name="connsiteX4" fmla="*/ 1821815 w 2222499"/>
                <a:gd name="connsiteY4" fmla="*/ 721360 h 721360"/>
                <a:gd name="connsiteX0" fmla="*/ 0 w 2222499"/>
                <a:gd name="connsiteY0" fmla="*/ 128270 h 359410"/>
                <a:gd name="connsiteX1" fmla="*/ 0 w 2222499"/>
                <a:gd name="connsiteY1" fmla="*/ 0 h 359410"/>
                <a:gd name="connsiteX2" fmla="*/ 2222499 w 2222499"/>
                <a:gd name="connsiteY2" fmla="*/ 0 h 359410"/>
                <a:gd name="connsiteX3" fmla="*/ 2222499 w 2222499"/>
                <a:gd name="connsiteY3" fmla="*/ 128270 h 359410"/>
                <a:gd name="connsiteX4" fmla="*/ 1139190 w 2222499"/>
                <a:gd name="connsiteY4" fmla="*/ 359410 h 359410"/>
                <a:gd name="connsiteX0" fmla="*/ 0 w 2222499"/>
                <a:gd name="connsiteY0" fmla="*/ 128270 h 128270"/>
                <a:gd name="connsiteX1" fmla="*/ 0 w 2222499"/>
                <a:gd name="connsiteY1" fmla="*/ 0 h 128270"/>
                <a:gd name="connsiteX2" fmla="*/ 2222499 w 2222499"/>
                <a:gd name="connsiteY2" fmla="*/ 0 h 128270"/>
                <a:gd name="connsiteX3" fmla="*/ 2222499 w 2222499"/>
                <a:gd name="connsiteY3" fmla="*/ 128270 h 128270"/>
              </a:gdLst>
              <a:ahLst/>
              <a:cxnLst>
                <a:cxn ang="0">
                  <a:pos x="connsiteX0" y="connsiteY0"/>
                </a:cxn>
                <a:cxn ang="0">
                  <a:pos x="connsiteX1" y="connsiteY1"/>
                </a:cxn>
                <a:cxn ang="0">
                  <a:pos x="connsiteX2" y="connsiteY2"/>
                </a:cxn>
                <a:cxn ang="0">
                  <a:pos x="connsiteX3" y="connsiteY3"/>
                </a:cxn>
              </a:cxnLst>
              <a:rect l="l" t="t" r="r" b="b"/>
              <a:pathLst>
                <a:path w="2222499" h="128270">
                  <a:moveTo>
                    <a:pt x="0" y="128270"/>
                  </a:moveTo>
                  <a:lnTo>
                    <a:pt x="0" y="0"/>
                  </a:lnTo>
                  <a:lnTo>
                    <a:pt x="2222499" y="0"/>
                  </a:lnTo>
                  <a:lnTo>
                    <a:pt x="2222499" y="128270"/>
                  </a:lnTo>
                </a:path>
              </a:pathLst>
            </a:custGeom>
            <a:noFill/>
            <a:ln w="19050" cap="flat" cmpd="sng" algn="ctr">
              <a:solidFill>
                <a:srgbClr val="73737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70" name="Straight Connector 69">
              <a:extLst>
                <a:ext uri="{FF2B5EF4-FFF2-40B4-BE49-F238E27FC236}">
                  <a16:creationId xmlns:a16="http://schemas.microsoft.com/office/drawing/2014/main" id="{C5A14DA3-34BF-4665-8E31-D640BACC86BF}"/>
                </a:ext>
              </a:extLst>
            </p:cNvPr>
            <p:cNvCxnSpPr>
              <a:cxnSpLocks/>
            </p:cNvCxnSpPr>
            <p:nvPr/>
          </p:nvCxnSpPr>
          <p:spPr>
            <a:xfrm flipH="1" flipV="1">
              <a:off x="6089651" y="3736794"/>
              <a:ext cx="1" cy="196851"/>
            </a:xfrm>
            <a:prstGeom prst="line">
              <a:avLst/>
            </a:prstGeom>
            <a:noFill/>
            <a:ln w="19050" cap="flat" cmpd="sng" algn="ctr">
              <a:solidFill>
                <a:srgbClr val="737373"/>
              </a:solidFill>
              <a:prstDash val="solid"/>
              <a:headEnd type="none" w="lg" len="med"/>
              <a:tailEnd type="none" w="lg" len="med"/>
            </a:ln>
            <a:effectLst/>
          </p:spPr>
        </p:cxnSp>
      </p:grpSp>
      <p:sp>
        <p:nvSpPr>
          <p:cNvPr id="96" name="TextBox 95">
            <a:extLst>
              <a:ext uri="{FF2B5EF4-FFF2-40B4-BE49-F238E27FC236}">
                <a16:creationId xmlns:a16="http://schemas.microsoft.com/office/drawing/2014/main" id="{9C414B8C-2015-4375-B3D5-D36832F44BA4}"/>
              </a:ext>
            </a:extLst>
          </p:cNvPr>
          <p:cNvSpPr txBox="1"/>
          <p:nvPr/>
        </p:nvSpPr>
        <p:spPr>
          <a:xfrm>
            <a:off x="1432490" y="1979468"/>
            <a:ext cx="9327020" cy="184666"/>
          </a:xfrm>
          <a:prstGeom prst="rect">
            <a:avLst/>
          </a:prstGeom>
          <a:noFill/>
        </p:spPr>
        <p:txBody>
          <a:bodyPr wrap="square" lIns="0" tIns="0" rIns="0" bIns="0" rtlCol="0">
            <a:sp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200" b="0" i="0" u="none" strike="noStrike" kern="0" cap="none" spc="0" normalizeH="0" baseline="0" noProof="0">
                <a:ln>
                  <a:noFill/>
                </a:ln>
                <a:solidFill>
                  <a:srgbClr val="000000">
                    <a:lumMod val="65000"/>
                    <a:lumOff val="35000"/>
                  </a:srgbClr>
                </a:solidFill>
                <a:effectLst/>
                <a:uLnTx/>
                <a:uFillTx/>
                <a:latin typeface="Segoe UI Semibold"/>
                <a:ea typeface="Segoe UI Symbol"/>
                <a:cs typeface="+mn-cs"/>
              </a:rPr>
              <a:t>Microservices written in</a:t>
            </a:r>
          </a:p>
        </p:txBody>
      </p:sp>
      <p:cxnSp>
        <p:nvCxnSpPr>
          <p:cNvPr id="97" name="Straight Connector 96">
            <a:extLst>
              <a:ext uri="{FF2B5EF4-FFF2-40B4-BE49-F238E27FC236}">
                <a16:creationId xmlns:a16="http://schemas.microsoft.com/office/drawing/2014/main" id="{2A81A651-961E-47B0-8894-94627DAD56E9}"/>
              </a:ext>
            </a:extLst>
          </p:cNvPr>
          <p:cNvCxnSpPr>
            <a:cxnSpLocks/>
          </p:cNvCxnSpPr>
          <p:nvPr/>
        </p:nvCxnSpPr>
        <p:spPr>
          <a:xfrm>
            <a:off x="1071563" y="2076955"/>
            <a:ext cx="4060484" cy="9553"/>
          </a:xfrm>
          <a:prstGeom prst="line">
            <a:avLst/>
          </a:prstGeom>
          <a:noFill/>
          <a:ln w="19050" cap="flat" cmpd="sng" algn="ctr">
            <a:solidFill>
              <a:srgbClr val="737373"/>
            </a:solidFill>
            <a:prstDash val="solid"/>
            <a:headEnd type="none" w="lg" len="med"/>
            <a:tailEnd type="none" w="lg" len="med"/>
          </a:ln>
          <a:effectLst/>
        </p:spPr>
      </p:cxnSp>
      <p:cxnSp>
        <p:nvCxnSpPr>
          <p:cNvPr id="98" name="Straight Connector 97">
            <a:extLst>
              <a:ext uri="{FF2B5EF4-FFF2-40B4-BE49-F238E27FC236}">
                <a16:creationId xmlns:a16="http://schemas.microsoft.com/office/drawing/2014/main" id="{0F9E4444-1964-4754-98D1-F63944223F19}"/>
              </a:ext>
            </a:extLst>
          </p:cNvPr>
          <p:cNvCxnSpPr>
            <a:cxnSpLocks/>
          </p:cNvCxnSpPr>
          <p:nvPr/>
        </p:nvCxnSpPr>
        <p:spPr>
          <a:xfrm>
            <a:off x="7013576" y="2076955"/>
            <a:ext cx="4106862" cy="0"/>
          </a:xfrm>
          <a:prstGeom prst="line">
            <a:avLst/>
          </a:prstGeom>
          <a:noFill/>
          <a:ln w="19050" cap="flat" cmpd="sng" algn="ctr">
            <a:solidFill>
              <a:srgbClr val="737373"/>
            </a:solidFill>
            <a:prstDash val="solid"/>
            <a:headEnd type="none" w="lg" len="med"/>
            <a:tailEnd type="none" w="lg" len="med"/>
          </a:ln>
          <a:effectLst/>
        </p:spPr>
      </p:cxnSp>
      <p:grpSp>
        <p:nvGrpSpPr>
          <p:cNvPr id="22" name="Group 21">
            <a:extLst>
              <a:ext uri="{FF2B5EF4-FFF2-40B4-BE49-F238E27FC236}">
                <a16:creationId xmlns:a16="http://schemas.microsoft.com/office/drawing/2014/main" id="{A637AC47-1CD8-4F0A-9595-EEE0D8B4BE29}"/>
              </a:ext>
            </a:extLst>
          </p:cNvPr>
          <p:cNvGrpSpPr/>
          <p:nvPr/>
        </p:nvGrpSpPr>
        <p:grpSpPr>
          <a:xfrm>
            <a:off x="531282" y="5576266"/>
            <a:ext cx="11027664" cy="933450"/>
            <a:chOff x="588263" y="5517067"/>
            <a:chExt cx="11027664" cy="933450"/>
          </a:xfrm>
        </p:grpSpPr>
        <p:sp>
          <p:nvSpPr>
            <p:cNvPr id="113" name="Rectangle 112">
              <a:extLst>
                <a:ext uri="{FF2B5EF4-FFF2-40B4-BE49-F238E27FC236}">
                  <a16:creationId xmlns:a16="http://schemas.microsoft.com/office/drawing/2014/main" id="{A1460C60-8542-4F42-AAEB-6569182E11B5}"/>
                </a:ext>
              </a:extLst>
            </p:cNvPr>
            <p:cNvSpPr/>
            <p:nvPr/>
          </p:nvSpPr>
          <p:spPr bwMode="auto">
            <a:xfrm>
              <a:off x="588263" y="5517067"/>
              <a:ext cx="11027664" cy="933450"/>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600" b="0" i="0" u="none" strike="noStrike" kern="1200" cap="none" spc="0" normalizeH="0" baseline="0" noProof="0">
                  <a:ln>
                    <a:noFill/>
                  </a:ln>
                  <a:solidFill>
                    <a:srgbClr val="1A1A1A"/>
                  </a:solidFill>
                  <a:effectLst/>
                  <a:uLnTx/>
                  <a:uFillTx/>
                  <a:latin typeface="Segoe UI Semibold"/>
                  <a:ea typeface="Segoe UI Symbol"/>
                  <a:cs typeface="+mn-cs"/>
                </a:rPr>
                <a:t>Any cloud of edge infrastructure</a:t>
              </a:r>
            </a:p>
          </p:txBody>
        </p:sp>
        <p:grpSp>
          <p:nvGrpSpPr>
            <p:cNvPr id="21" name="Group 20">
              <a:extLst>
                <a:ext uri="{FF2B5EF4-FFF2-40B4-BE49-F238E27FC236}">
                  <a16:creationId xmlns:a16="http://schemas.microsoft.com/office/drawing/2014/main" id="{E5E32FE5-4F8E-48C7-952C-821A3C45B442}"/>
                </a:ext>
              </a:extLst>
            </p:cNvPr>
            <p:cNvGrpSpPr/>
            <p:nvPr/>
          </p:nvGrpSpPr>
          <p:grpSpPr>
            <a:xfrm>
              <a:off x="1942154" y="5875640"/>
              <a:ext cx="6829894" cy="553052"/>
              <a:chOff x="1942154" y="5875640"/>
              <a:chExt cx="6829894" cy="553052"/>
            </a:xfrm>
          </p:grpSpPr>
          <p:pic>
            <p:nvPicPr>
              <p:cNvPr id="117" name="Picture 116">
                <a:extLst>
                  <a:ext uri="{FF2B5EF4-FFF2-40B4-BE49-F238E27FC236}">
                    <a16:creationId xmlns:a16="http://schemas.microsoft.com/office/drawing/2014/main" id="{3E7B97FA-22B6-4C3E-B784-4E88E6E7F7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377840" y="6055674"/>
                <a:ext cx="1394208" cy="246437"/>
              </a:xfrm>
              <a:prstGeom prst="rect">
                <a:avLst/>
              </a:prstGeom>
            </p:spPr>
          </p:pic>
          <p:pic>
            <p:nvPicPr>
              <p:cNvPr id="118" name="Picture 2" descr="Image result for aws logo">
                <a:extLst>
                  <a:ext uri="{FF2B5EF4-FFF2-40B4-BE49-F238E27FC236}">
                    <a16:creationId xmlns:a16="http://schemas.microsoft.com/office/drawing/2014/main" id="{05549E61-5A73-41F6-B95C-51D9B8B05C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3073" y="6016491"/>
                <a:ext cx="439065" cy="314295"/>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4">
                <a:extLst>
                  <a:ext uri="{FF2B5EF4-FFF2-40B4-BE49-F238E27FC236}">
                    <a16:creationId xmlns:a16="http://schemas.microsoft.com/office/drawing/2014/main" id="{4C26AD6B-76C2-401F-93AB-B69180D3F36B}"/>
                  </a:ext>
                </a:extLst>
              </p:cNvPr>
              <p:cNvPicPr>
                <a:picLocks noChangeAspect="1" noChangeArrowheads="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bwMode="auto">
              <a:xfrm>
                <a:off x="4422604" y="6081599"/>
                <a:ext cx="1257881" cy="194587"/>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2" descr="See the source image">
                <a:extLst>
                  <a:ext uri="{FF2B5EF4-FFF2-40B4-BE49-F238E27FC236}">
                    <a16:creationId xmlns:a16="http://schemas.microsoft.com/office/drawing/2014/main" id="{7ADA52DB-7605-4889-9538-DAD6AE148B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31317" y="6034958"/>
                <a:ext cx="1195691" cy="287868"/>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21" descr="A picture containing drawing&#10;&#10;Description automatically generated">
                <a:extLst>
                  <a:ext uri="{FF2B5EF4-FFF2-40B4-BE49-F238E27FC236}">
                    <a16:creationId xmlns:a16="http://schemas.microsoft.com/office/drawing/2014/main" id="{1BC92FB3-0478-4E35-823A-0C0771FA75CC}"/>
                  </a:ext>
                </a:extLst>
              </p:cNvPr>
              <p:cNvPicPr>
                <a:picLocks noChangeAspect="1"/>
              </p:cNvPicPr>
              <p:nvPr/>
            </p:nvPicPr>
            <p:blipFill>
              <a:blip r:embed="rId11"/>
              <a:stretch>
                <a:fillRect/>
              </a:stretch>
            </p:blipFill>
            <p:spPr>
              <a:xfrm>
                <a:off x="1942154" y="5875640"/>
                <a:ext cx="1672072" cy="553052"/>
              </a:xfrm>
              <a:prstGeom prst="rect">
                <a:avLst/>
              </a:prstGeom>
            </p:spPr>
          </p:pic>
        </p:grpSp>
      </p:grpSp>
      <p:grpSp>
        <p:nvGrpSpPr>
          <p:cNvPr id="4" name="Group 3">
            <a:extLst>
              <a:ext uri="{FF2B5EF4-FFF2-40B4-BE49-F238E27FC236}">
                <a16:creationId xmlns:a16="http://schemas.microsoft.com/office/drawing/2014/main" id="{E10AFF22-F202-4CFD-86B2-53A2E8D430D5}"/>
              </a:ext>
            </a:extLst>
          </p:cNvPr>
          <p:cNvGrpSpPr/>
          <p:nvPr/>
        </p:nvGrpSpPr>
        <p:grpSpPr>
          <a:xfrm>
            <a:off x="470263" y="1340644"/>
            <a:ext cx="11139569" cy="1413405"/>
            <a:chOff x="470263" y="1340644"/>
            <a:chExt cx="11139569" cy="1413405"/>
          </a:xfrm>
        </p:grpSpPr>
        <p:sp>
          <p:nvSpPr>
            <p:cNvPr id="93" name="Rounded Rectangle 5">
              <a:extLst>
                <a:ext uri="{FF2B5EF4-FFF2-40B4-BE49-F238E27FC236}">
                  <a16:creationId xmlns:a16="http://schemas.microsoft.com/office/drawing/2014/main" id="{232B117C-57A8-44FB-8DCB-4F3089BF8662}"/>
                </a:ext>
              </a:extLst>
            </p:cNvPr>
            <p:cNvSpPr/>
            <p:nvPr/>
          </p:nvSpPr>
          <p:spPr bwMode="auto">
            <a:xfrm>
              <a:off x="582168" y="1340644"/>
              <a:ext cx="11027664" cy="1402368"/>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ea typeface="+mn-ea"/>
                  <a:cs typeface="Segoe UI" pitchFamily="34" charset="0"/>
                </a:rPr>
                <a:t>Application code</a:t>
              </a:r>
            </a:p>
          </p:txBody>
        </p:sp>
        <p:grpSp>
          <p:nvGrpSpPr>
            <p:cNvPr id="3" name="Group 2">
              <a:extLst>
                <a:ext uri="{FF2B5EF4-FFF2-40B4-BE49-F238E27FC236}">
                  <a16:creationId xmlns:a16="http://schemas.microsoft.com/office/drawing/2014/main" id="{02B8A24A-F2F5-44A6-AAE3-EDE93C30AED9}"/>
                </a:ext>
              </a:extLst>
            </p:cNvPr>
            <p:cNvGrpSpPr/>
            <p:nvPr/>
          </p:nvGrpSpPr>
          <p:grpSpPr>
            <a:xfrm>
              <a:off x="470263" y="2099362"/>
              <a:ext cx="10415933" cy="654687"/>
              <a:chOff x="470263" y="2099362"/>
              <a:chExt cx="10415933" cy="654687"/>
            </a:xfrm>
          </p:grpSpPr>
          <p:grpSp>
            <p:nvGrpSpPr>
              <p:cNvPr id="107" name="Group 106">
                <a:extLst>
                  <a:ext uri="{FF2B5EF4-FFF2-40B4-BE49-F238E27FC236}">
                    <a16:creationId xmlns:a16="http://schemas.microsoft.com/office/drawing/2014/main" id="{9B6CDD57-0B2E-4797-9D21-88F5E67C5D0B}"/>
                  </a:ext>
                </a:extLst>
              </p:cNvPr>
              <p:cNvGrpSpPr/>
              <p:nvPr/>
            </p:nvGrpSpPr>
            <p:grpSpPr>
              <a:xfrm>
                <a:off x="470263" y="2199114"/>
                <a:ext cx="8260920" cy="399904"/>
                <a:chOff x="1451953" y="3488146"/>
                <a:chExt cx="8260920" cy="399904"/>
              </a:xfrm>
            </p:grpSpPr>
            <p:pic>
              <p:nvPicPr>
                <p:cNvPr id="99" name="Picture 4">
                  <a:extLst>
                    <a:ext uri="{FF2B5EF4-FFF2-40B4-BE49-F238E27FC236}">
                      <a16:creationId xmlns:a16="http://schemas.microsoft.com/office/drawing/2014/main" id="{05BDBD04-0893-427E-82AF-760E2B9A98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90932" y="3509016"/>
                  <a:ext cx="617111" cy="345437"/>
                </a:xfrm>
                <a:prstGeom prst="rect">
                  <a:avLst/>
                </a:prstGeom>
                <a:noFill/>
                <a:extLst>
                  <a:ext uri="{909E8E84-426E-40DD-AFC4-6F175D3DCCD1}">
                    <a14:hiddenFill xmlns:a14="http://schemas.microsoft.com/office/drawing/2010/main">
                      <a:solidFill>
                        <a:srgbClr val="FFFFFF"/>
                      </a:solidFill>
                    </a14:hiddenFill>
                  </a:ext>
                </a:extLst>
              </p:spPr>
            </p:pic>
            <p:pic>
              <p:nvPicPr>
                <p:cNvPr id="100" name="Graphic 99">
                  <a:extLst>
                    <a:ext uri="{FF2B5EF4-FFF2-40B4-BE49-F238E27FC236}">
                      <a16:creationId xmlns:a16="http://schemas.microsoft.com/office/drawing/2014/main" id="{9C62E224-CFA0-4A04-A913-91C9E11ADF3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957262" y="3592606"/>
                  <a:ext cx="513316" cy="221555"/>
                </a:xfrm>
                <a:prstGeom prst="rect">
                  <a:avLst/>
                </a:prstGeom>
              </p:spPr>
            </p:pic>
            <p:pic>
              <p:nvPicPr>
                <p:cNvPr id="101" name="Picture 2">
                  <a:extLst>
                    <a:ext uri="{FF2B5EF4-FFF2-40B4-BE49-F238E27FC236}">
                      <a16:creationId xmlns:a16="http://schemas.microsoft.com/office/drawing/2014/main" id="{D469443A-1AF3-4B0E-B718-2B57DDE6C6D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11343" y="3605733"/>
                  <a:ext cx="815461" cy="19530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101" descr="A picture containing clipart&#10;&#10;Description automatically generated">
                  <a:extLst>
                    <a:ext uri="{FF2B5EF4-FFF2-40B4-BE49-F238E27FC236}">
                      <a16:creationId xmlns:a16="http://schemas.microsoft.com/office/drawing/2014/main" id="{0FD6847E-FD9F-4F49-86B4-8197513516E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45566" y="3488146"/>
                  <a:ext cx="790789" cy="369515"/>
                </a:xfrm>
                <a:prstGeom prst="rect">
                  <a:avLst/>
                </a:prstGeom>
                <a:ln>
                  <a:noFill/>
                </a:ln>
              </p:spPr>
            </p:pic>
            <p:sp>
              <p:nvSpPr>
                <p:cNvPr id="104" name="Rectangle 103">
                  <a:extLst>
                    <a:ext uri="{FF2B5EF4-FFF2-40B4-BE49-F238E27FC236}">
                      <a16:creationId xmlns:a16="http://schemas.microsoft.com/office/drawing/2014/main" id="{0D013D9B-0CEC-45E8-8F9B-4FAAB5EB3841}"/>
                    </a:ext>
                  </a:extLst>
                </p:cNvPr>
                <p:cNvSpPr/>
                <p:nvPr/>
              </p:nvSpPr>
              <p:spPr>
                <a:xfrm>
                  <a:off x="1451953" y="3580273"/>
                  <a:ext cx="2478350" cy="307777"/>
                </a:xfrm>
                <a:prstGeom prst="rect">
                  <a:avLst/>
                </a:prstGeom>
                <a:ln>
                  <a:noFill/>
                </a:ln>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kern="0">
                      <a:solidFill>
                        <a:srgbClr val="1A1A1A"/>
                      </a:solidFill>
                      <a:latin typeface="Segoe UI Semibold"/>
                      <a:ea typeface="Segoe UI Symbol" panose="020B0502040204020203" pitchFamily="34" charset="0"/>
                      <a:cs typeface="Segoe UI Semibold" panose="020B0702040204020203" pitchFamily="34" charset="0"/>
                    </a:rPr>
                    <a:t>Any code or framework…</a:t>
                  </a:r>
                </a:p>
              </p:txBody>
            </p:sp>
            <p:pic>
              <p:nvPicPr>
                <p:cNvPr id="88" name="Picture 2" descr="Image result for c++ logo">
                  <a:extLst>
                    <a:ext uri="{FF2B5EF4-FFF2-40B4-BE49-F238E27FC236}">
                      <a16:creationId xmlns:a16="http://schemas.microsoft.com/office/drawing/2014/main" id="{A71C5193-3434-4F5D-90DF-0C400B0844A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383031" y="3506934"/>
                  <a:ext cx="329842" cy="3624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1F8718D6-45E0-4F70-8649-D4025CE000A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501792" y="3531067"/>
                  <a:ext cx="314152" cy="314152"/>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2">
                <a:extLst>
                  <a:ext uri="{FF2B5EF4-FFF2-40B4-BE49-F238E27FC236}">
                    <a16:creationId xmlns:a16="http://schemas.microsoft.com/office/drawing/2014/main" id="{69E658BE-E203-4CB5-83D3-5271BC70114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p:blipFill>
            <p:spPr bwMode="auto">
              <a:xfrm>
                <a:off x="9206171" y="2099362"/>
                <a:ext cx="654687" cy="6546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ust Language Logo">
                <a:extLst>
                  <a:ext uri="{FF2B5EF4-FFF2-40B4-BE49-F238E27FC236}">
                    <a16:creationId xmlns:a16="http://schemas.microsoft.com/office/drawing/2014/main" id="{071D4956-DA63-4D6F-82E6-C234113FD45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35848" y="2153303"/>
                <a:ext cx="550348" cy="5534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 name="TextBox 6">
            <a:extLst>
              <a:ext uri="{FF2B5EF4-FFF2-40B4-BE49-F238E27FC236}">
                <a16:creationId xmlns:a16="http://schemas.microsoft.com/office/drawing/2014/main" id="{02F64E31-AAF5-49EC-B96B-6C90A21429CA}"/>
              </a:ext>
            </a:extLst>
          </p:cNvPr>
          <p:cNvSpPr txBox="1"/>
          <p:nvPr/>
        </p:nvSpPr>
        <p:spPr>
          <a:xfrm>
            <a:off x="1413324" y="1938132"/>
            <a:ext cx="9327020" cy="184666"/>
          </a:xfrm>
          <a:prstGeom prst="rect">
            <a:avLst/>
          </a:prstGeom>
          <a:noFill/>
        </p:spPr>
        <p:txBody>
          <a:bodyPr wrap="square" lIns="0" tIns="0" rIns="0" bIns="0" rtlCol="0">
            <a:sp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200" b="0" i="0" u="none" strike="noStrike" kern="0" cap="none" spc="0" normalizeH="0" baseline="0" noProof="0">
                <a:ln>
                  <a:noFill/>
                </a:ln>
                <a:solidFill>
                  <a:srgbClr val="000000">
                    <a:lumMod val="65000"/>
                    <a:lumOff val="35000"/>
                  </a:srgbClr>
                </a:solidFill>
                <a:effectLst/>
                <a:uLnTx/>
                <a:uFillTx/>
                <a:latin typeface="Segoe UI Semibold"/>
                <a:ea typeface="Segoe UI Symbol"/>
                <a:cs typeface="+mn-cs"/>
              </a:rPr>
              <a:t>Microservices written in</a:t>
            </a:r>
          </a:p>
        </p:txBody>
      </p:sp>
      <p:cxnSp>
        <p:nvCxnSpPr>
          <p:cNvPr id="8" name="Straight Connector 7">
            <a:extLst>
              <a:ext uri="{FF2B5EF4-FFF2-40B4-BE49-F238E27FC236}">
                <a16:creationId xmlns:a16="http://schemas.microsoft.com/office/drawing/2014/main" id="{35C67718-721D-4498-B29B-DAD4B2DE036F}"/>
              </a:ext>
            </a:extLst>
          </p:cNvPr>
          <p:cNvCxnSpPr>
            <a:cxnSpLocks/>
          </p:cNvCxnSpPr>
          <p:nvPr/>
        </p:nvCxnSpPr>
        <p:spPr>
          <a:xfrm>
            <a:off x="1052397" y="2035619"/>
            <a:ext cx="4060484" cy="9553"/>
          </a:xfrm>
          <a:prstGeom prst="line">
            <a:avLst/>
          </a:prstGeom>
          <a:noFill/>
          <a:ln w="19050" cap="flat" cmpd="sng" algn="ctr">
            <a:solidFill>
              <a:srgbClr val="737373"/>
            </a:solidFill>
            <a:prstDash val="solid"/>
            <a:headEnd type="none" w="lg" len="med"/>
            <a:tailEnd type="none" w="lg" len="med"/>
          </a:ln>
          <a:effectLst/>
        </p:spPr>
      </p:cxnSp>
      <p:cxnSp>
        <p:nvCxnSpPr>
          <p:cNvPr id="11" name="Straight Connector 10">
            <a:extLst>
              <a:ext uri="{FF2B5EF4-FFF2-40B4-BE49-F238E27FC236}">
                <a16:creationId xmlns:a16="http://schemas.microsoft.com/office/drawing/2014/main" id="{C9A07CD3-7F00-4F8A-B64C-D24DD46B7505}"/>
              </a:ext>
            </a:extLst>
          </p:cNvPr>
          <p:cNvCxnSpPr>
            <a:cxnSpLocks/>
          </p:cNvCxnSpPr>
          <p:nvPr/>
        </p:nvCxnSpPr>
        <p:spPr>
          <a:xfrm>
            <a:off x="6976164" y="2035619"/>
            <a:ext cx="4106862" cy="0"/>
          </a:xfrm>
          <a:prstGeom prst="line">
            <a:avLst/>
          </a:prstGeom>
          <a:noFill/>
          <a:ln w="19050" cap="flat" cmpd="sng" algn="ctr">
            <a:solidFill>
              <a:srgbClr val="737373"/>
            </a:solidFill>
            <a:prstDash val="solid"/>
            <a:headEnd type="none" w="lg" len="med"/>
            <a:tailEnd type="none" w="lg" len="med"/>
          </a:ln>
          <a:effectLst/>
        </p:spPr>
      </p:cxnSp>
      <p:grpSp>
        <p:nvGrpSpPr>
          <p:cNvPr id="112" name="Group 31">
            <a:extLst>
              <a:ext uri="{FF2B5EF4-FFF2-40B4-BE49-F238E27FC236}">
                <a16:creationId xmlns:a16="http://schemas.microsoft.com/office/drawing/2014/main" id="{9C3061BA-1A6E-498C-873E-4A37F4728908}"/>
              </a:ext>
            </a:extLst>
          </p:cNvPr>
          <p:cNvGrpSpPr>
            <a:grpSpLocks noChangeAspect="1"/>
          </p:cNvGrpSpPr>
          <p:nvPr/>
        </p:nvGrpSpPr>
        <p:grpSpPr bwMode="auto">
          <a:xfrm>
            <a:off x="9050334" y="6070232"/>
            <a:ext cx="551381" cy="346852"/>
            <a:chOff x="12" y="93"/>
            <a:chExt cx="221" cy="145"/>
          </a:xfrm>
          <a:solidFill>
            <a:schemeClr val="bg1"/>
          </a:solidFill>
        </p:grpSpPr>
        <p:sp>
          <p:nvSpPr>
            <p:cNvPr id="124" name="Rectangle 36">
              <a:extLst>
                <a:ext uri="{FF2B5EF4-FFF2-40B4-BE49-F238E27FC236}">
                  <a16:creationId xmlns:a16="http://schemas.microsoft.com/office/drawing/2014/main" id="{2FEA9578-4325-4E1B-AF8F-3A816D43B2CB}"/>
                </a:ext>
              </a:extLst>
            </p:cNvPr>
            <p:cNvSpPr>
              <a:spLocks noChangeArrowheads="1"/>
            </p:cNvSpPr>
            <p:nvPr/>
          </p:nvSpPr>
          <p:spPr bwMode="auto">
            <a:xfrm>
              <a:off x="12" y="93"/>
              <a:ext cx="221" cy="59"/>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5" name="Line 37">
              <a:extLst>
                <a:ext uri="{FF2B5EF4-FFF2-40B4-BE49-F238E27FC236}">
                  <a16:creationId xmlns:a16="http://schemas.microsoft.com/office/drawing/2014/main" id="{9309E6AD-2CAF-4F18-A1F8-A74FC77F81CB}"/>
                </a:ext>
              </a:extLst>
            </p:cNvPr>
            <p:cNvSpPr>
              <a:spLocks noChangeShapeType="1"/>
            </p:cNvSpPr>
            <p:nvPr/>
          </p:nvSpPr>
          <p:spPr bwMode="auto">
            <a:xfrm flipH="1">
              <a:off x="191"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6" name="Line 38">
              <a:extLst>
                <a:ext uri="{FF2B5EF4-FFF2-40B4-BE49-F238E27FC236}">
                  <a16:creationId xmlns:a16="http://schemas.microsoft.com/office/drawing/2014/main" id="{EF2CA8A5-8A6D-48C7-A80F-176DAD0CE970}"/>
                </a:ext>
              </a:extLst>
            </p:cNvPr>
            <p:cNvSpPr>
              <a:spLocks noChangeShapeType="1"/>
            </p:cNvSpPr>
            <p:nvPr/>
          </p:nvSpPr>
          <p:spPr bwMode="auto">
            <a:xfrm flipH="1">
              <a:off x="157"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7" name="Line 39">
              <a:extLst>
                <a:ext uri="{FF2B5EF4-FFF2-40B4-BE49-F238E27FC236}">
                  <a16:creationId xmlns:a16="http://schemas.microsoft.com/office/drawing/2014/main" id="{8D747F97-E564-41D5-9450-266F97A4BCD6}"/>
                </a:ext>
              </a:extLst>
            </p:cNvPr>
            <p:cNvSpPr>
              <a:spLocks noChangeShapeType="1"/>
            </p:cNvSpPr>
            <p:nvPr/>
          </p:nvSpPr>
          <p:spPr bwMode="auto">
            <a:xfrm flipH="1">
              <a:off x="54" y="123"/>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8" name="Rectangle 40">
              <a:extLst>
                <a:ext uri="{FF2B5EF4-FFF2-40B4-BE49-F238E27FC236}">
                  <a16:creationId xmlns:a16="http://schemas.microsoft.com/office/drawing/2014/main" id="{CED36B8F-3F31-48A4-84B1-C9DA737FB1FB}"/>
                </a:ext>
              </a:extLst>
            </p:cNvPr>
            <p:cNvSpPr>
              <a:spLocks noChangeArrowheads="1"/>
            </p:cNvSpPr>
            <p:nvPr/>
          </p:nvSpPr>
          <p:spPr bwMode="auto">
            <a:xfrm>
              <a:off x="12" y="178"/>
              <a:ext cx="221" cy="60"/>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9" name="Line 41">
              <a:extLst>
                <a:ext uri="{FF2B5EF4-FFF2-40B4-BE49-F238E27FC236}">
                  <a16:creationId xmlns:a16="http://schemas.microsoft.com/office/drawing/2014/main" id="{D91AFA2F-A9D4-4C80-86DA-FAB16F590625}"/>
                </a:ext>
              </a:extLst>
            </p:cNvPr>
            <p:cNvSpPr>
              <a:spLocks noChangeShapeType="1"/>
            </p:cNvSpPr>
            <p:nvPr/>
          </p:nvSpPr>
          <p:spPr bwMode="auto">
            <a:xfrm flipH="1">
              <a:off x="191"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0" name="Line 42">
              <a:extLst>
                <a:ext uri="{FF2B5EF4-FFF2-40B4-BE49-F238E27FC236}">
                  <a16:creationId xmlns:a16="http://schemas.microsoft.com/office/drawing/2014/main" id="{95078DFB-44A7-42EE-9F4C-6C675C846B55}"/>
                </a:ext>
              </a:extLst>
            </p:cNvPr>
            <p:cNvSpPr>
              <a:spLocks noChangeShapeType="1"/>
            </p:cNvSpPr>
            <p:nvPr/>
          </p:nvSpPr>
          <p:spPr bwMode="auto">
            <a:xfrm flipH="1">
              <a:off x="157"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1" name="Line 43">
              <a:extLst>
                <a:ext uri="{FF2B5EF4-FFF2-40B4-BE49-F238E27FC236}">
                  <a16:creationId xmlns:a16="http://schemas.microsoft.com/office/drawing/2014/main" id="{F60172DD-6C1F-4BDD-AD68-7CFAA6AD99D9}"/>
                </a:ext>
              </a:extLst>
            </p:cNvPr>
            <p:cNvSpPr>
              <a:spLocks noChangeShapeType="1"/>
            </p:cNvSpPr>
            <p:nvPr/>
          </p:nvSpPr>
          <p:spPr bwMode="auto">
            <a:xfrm flipH="1">
              <a:off x="54" y="208"/>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2" name="Line 44">
              <a:extLst>
                <a:ext uri="{FF2B5EF4-FFF2-40B4-BE49-F238E27FC236}">
                  <a16:creationId xmlns:a16="http://schemas.microsoft.com/office/drawing/2014/main" id="{62D5BECD-74CF-45FE-AF47-34C8B8BD970A}"/>
                </a:ext>
              </a:extLst>
            </p:cNvPr>
            <p:cNvSpPr>
              <a:spLocks noChangeShapeType="1"/>
            </p:cNvSpPr>
            <p:nvPr/>
          </p:nvSpPr>
          <p:spPr bwMode="auto">
            <a:xfrm flipV="1">
              <a:off x="165" y="127"/>
              <a:ext cx="0" cy="25"/>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4" name="Line 46">
              <a:extLst>
                <a:ext uri="{FF2B5EF4-FFF2-40B4-BE49-F238E27FC236}">
                  <a16:creationId xmlns:a16="http://schemas.microsoft.com/office/drawing/2014/main" id="{2C0FC7A9-5FB8-4514-86FA-CB4FE473D23B}"/>
                </a:ext>
              </a:extLst>
            </p:cNvPr>
            <p:cNvSpPr>
              <a:spLocks noChangeShapeType="1"/>
            </p:cNvSpPr>
            <p:nvPr/>
          </p:nvSpPr>
          <p:spPr bwMode="auto">
            <a:xfrm flipV="1">
              <a:off x="165" y="212"/>
              <a:ext cx="0" cy="26"/>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grpSp>
      <p:sp>
        <p:nvSpPr>
          <p:cNvPr id="2" name="TextBox 1">
            <a:extLst>
              <a:ext uri="{FF2B5EF4-FFF2-40B4-BE49-F238E27FC236}">
                <a16:creationId xmlns:a16="http://schemas.microsoft.com/office/drawing/2014/main" id="{509BB0A9-D649-4198-8E9A-72F311A27F40}"/>
              </a:ext>
            </a:extLst>
          </p:cNvPr>
          <p:cNvSpPr txBox="1"/>
          <p:nvPr/>
        </p:nvSpPr>
        <p:spPr>
          <a:xfrm>
            <a:off x="9684920" y="6042991"/>
            <a:ext cx="1539722" cy="369332"/>
          </a:xfrm>
          <a:prstGeom prst="rect">
            <a:avLst/>
          </a:prstGeom>
          <a:noFill/>
        </p:spPr>
        <p:txBody>
          <a:bodyPr wrap="square" lIns="0" tIns="0" rIns="0" bIns="0" rtlCol="0">
            <a:spAutoFit/>
          </a:bodyPr>
          <a:lstStyle/>
          <a:p>
            <a:pPr algn="l"/>
            <a:r>
              <a:rPr lang="en-US" sz="1200">
                <a:latin typeface="+mj-lt"/>
                <a:ea typeface="Segoe UI Black" panose="020B0A02040204020203" pitchFamily="34" charset="0"/>
              </a:rPr>
              <a:t>virtual or </a:t>
            </a:r>
          </a:p>
          <a:p>
            <a:pPr algn="l"/>
            <a:r>
              <a:rPr lang="en-US" sz="1200">
                <a:latin typeface="+mj-lt"/>
                <a:ea typeface="Segoe UI Black" panose="020B0A02040204020203" pitchFamily="34" charset="0"/>
              </a:rPr>
              <a:t>physical machines</a:t>
            </a:r>
          </a:p>
        </p:txBody>
      </p:sp>
      <p:grpSp>
        <p:nvGrpSpPr>
          <p:cNvPr id="121" name="Group 120">
            <a:extLst>
              <a:ext uri="{FF2B5EF4-FFF2-40B4-BE49-F238E27FC236}">
                <a16:creationId xmlns:a16="http://schemas.microsoft.com/office/drawing/2014/main" id="{8CF7E931-3951-034C-2FB1-81D6F3D4149E}"/>
              </a:ext>
            </a:extLst>
          </p:cNvPr>
          <p:cNvGrpSpPr/>
          <p:nvPr/>
        </p:nvGrpSpPr>
        <p:grpSpPr>
          <a:xfrm>
            <a:off x="1476621" y="3621097"/>
            <a:ext cx="9991120" cy="1499446"/>
            <a:chOff x="1653163" y="3821452"/>
            <a:chExt cx="9991120" cy="1499446"/>
          </a:xfrm>
        </p:grpSpPr>
        <p:grpSp>
          <p:nvGrpSpPr>
            <p:cNvPr id="123" name="Group 122">
              <a:extLst>
                <a:ext uri="{FF2B5EF4-FFF2-40B4-BE49-F238E27FC236}">
                  <a16:creationId xmlns:a16="http://schemas.microsoft.com/office/drawing/2014/main" id="{756CBBD3-4CF2-5B33-90DE-258EC3BE9052}"/>
                </a:ext>
              </a:extLst>
            </p:cNvPr>
            <p:cNvGrpSpPr/>
            <p:nvPr/>
          </p:nvGrpSpPr>
          <p:grpSpPr>
            <a:xfrm>
              <a:off x="1653163" y="3821452"/>
              <a:ext cx="8879248" cy="1499446"/>
              <a:chOff x="1653163" y="3821452"/>
              <a:chExt cx="8879248" cy="1499446"/>
            </a:xfrm>
          </p:grpSpPr>
          <p:sp>
            <p:nvSpPr>
              <p:cNvPr id="191" name="Rectangle 190">
                <a:extLst>
                  <a:ext uri="{FF2B5EF4-FFF2-40B4-BE49-F238E27FC236}">
                    <a16:creationId xmlns:a16="http://schemas.microsoft.com/office/drawing/2014/main" id="{2F58922A-5CAB-095A-F7D4-39A5DE370BAA}"/>
                  </a:ext>
                </a:extLst>
              </p:cNvPr>
              <p:cNvSpPr/>
              <p:nvPr/>
            </p:nvSpPr>
            <p:spPr bwMode="auto">
              <a:xfrm>
                <a:off x="1653163" y="3821452"/>
                <a:ext cx="1115445" cy="1499446"/>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822960" rIns="18288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Service-to-service invocation</a:t>
                </a:r>
              </a:p>
            </p:txBody>
          </p:sp>
          <p:sp>
            <p:nvSpPr>
              <p:cNvPr id="192" name="Rectangle 191">
                <a:extLst>
                  <a:ext uri="{FF2B5EF4-FFF2-40B4-BE49-F238E27FC236}">
                    <a16:creationId xmlns:a16="http://schemas.microsoft.com/office/drawing/2014/main" id="{2B8E77C9-5C1D-E46A-B17B-0FB19795D775}"/>
                  </a:ext>
                </a:extLst>
              </p:cNvPr>
              <p:cNvSpPr/>
              <p:nvPr/>
            </p:nvSpPr>
            <p:spPr bwMode="auto">
              <a:xfrm>
                <a:off x="2763389" y="3821452"/>
                <a:ext cx="1115445" cy="1499446"/>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State management</a:t>
                </a:r>
              </a:p>
            </p:txBody>
          </p:sp>
          <p:sp>
            <p:nvSpPr>
              <p:cNvPr id="193" name="Rectangle 192">
                <a:extLst>
                  <a:ext uri="{FF2B5EF4-FFF2-40B4-BE49-F238E27FC236}">
                    <a16:creationId xmlns:a16="http://schemas.microsoft.com/office/drawing/2014/main" id="{C62328EB-54A9-DCFD-4466-9A4A64668C44}"/>
                  </a:ext>
                </a:extLst>
              </p:cNvPr>
              <p:cNvSpPr/>
              <p:nvPr/>
            </p:nvSpPr>
            <p:spPr bwMode="auto">
              <a:xfrm>
                <a:off x="3873615" y="3821452"/>
                <a:ext cx="1115445" cy="1499446"/>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Publish</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subscribe</a:t>
                </a:r>
              </a:p>
            </p:txBody>
          </p:sp>
          <p:sp>
            <p:nvSpPr>
              <p:cNvPr id="194" name="Rectangle 193">
                <a:extLst>
                  <a:ext uri="{FF2B5EF4-FFF2-40B4-BE49-F238E27FC236}">
                    <a16:creationId xmlns:a16="http://schemas.microsoft.com/office/drawing/2014/main" id="{1F795446-A0CB-A9EE-AAA2-85D11FEAB927}"/>
                  </a:ext>
                </a:extLst>
              </p:cNvPr>
              <p:cNvSpPr/>
              <p:nvPr/>
            </p:nvSpPr>
            <p:spPr bwMode="auto">
              <a:xfrm>
                <a:off x="4984077" y="3821452"/>
                <a:ext cx="1115445" cy="1499446"/>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Resource</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bindings</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 triggers</a:t>
                </a:r>
              </a:p>
            </p:txBody>
          </p:sp>
          <p:sp>
            <p:nvSpPr>
              <p:cNvPr id="195" name="Rectangle 194">
                <a:extLst>
                  <a:ext uri="{FF2B5EF4-FFF2-40B4-BE49-F238E27FC236}">
                    <a16:creationId xmlns:a16="http://schemas.microsoft.com/office/drawing/2014/main" id="{5EAF09B9-285A-5C0C-BB7C-A32D94E02418}"/>
                  </a:ext>
                </a:extLst>
              </p:cNvPr>
              <p:cNvSpPr/>
              <p:nvPr/>
            </p:nvSpPr>
            <p:spPr bwMode="auto">
              <a:xfrm>
                <a:off x="6095579" y="3821452"/>
                <a:ext cx="1115445" cy="1499446"/>
              </a:xfrm>
              <a:prstGeom prst="rect">
                <a:avLst/>
              </a:prstGeom>
              <a:solidFill>
                <a:srgbClr val="304F80"/>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Actors</a:t>
                </a:r>
              </a:p>
            </p:txBody>
          </p:sp>
          <p:sp>
            <p:nvSpPr>
              <p:cNvPr id="196" name="Rectangle 195">
                <a:extLst>
                  <a:ext uri="{FF2B5EF4-FFF2-40B4-BE49-F238E27FC236}">
                    <a16:creationId xmlns:a16="http://schemas.microsoft.com/office/drawing/2014/main" id="{AF0A3B13-E949-A2F9-FB1F-60B60B2BD67E}"/>
                  </a:ext>
                </a:extLst>
              </p:cNvPr>
              <p:cNvSpPr/>
              <p:nvPr/>
            </p:nvSpPr>
            <p:spPr bwMode="auto">
              <a:xfrm>
                <a:off x="7206041" y="3821452"/>
                <a:ext cx="1115445" cy="1499446"/>
              </a:xfrm>
              <a:prstGeom prst="rect">
                <a:avLst/>
              </a:prstGeom>
              <a:solidFill>
                <a:srgbClr val="2337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Observability</a:t>
                </a:r>
              </a:p>
            </p:txBody>
          </p:sp>
          <p:sp>
            <p:nvSpPr>
              <p:cNvPr id="197" name="Rectangle 196">
                <a:extLst>
                  <a:ext uri="{FF2B5EF4-FFF2-40B4-BE49-F238E27FC236}">
                    <a16:creationId xmlns:a16="http://schemas.microsoft.com/office/drawing/2014/main" id="{1A937A7F-C661-D2AF-52AD-58289CAA4F02}"/>
                  </a:ext>
                </a:extLst>
              </p:cNvPr>
              <p:cNvSpPr/>
              <p:nvPr/>
            </p:nvSpPr>
            <p:spPr bwMode="auto">
              <a:xfrm>
                <a:off x="8306504" y="3821452"/>
                <a:ext cx="1115445" cy="1499446"/>
              </a:xfrm>
              <a:prstGeom prst="rect">
                <a:avLst/>
              </a:prstGeom>
              <a:solidFill>
                <a:srgbClr val="18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Secrets</a:t>
                </a:r>
              </a:p>
            </p:txBody>
          </p:sp>
          <p:grpSp>
            <p:nvGrpSpPr>
              <p:cNvPr id="198" name="Group 197">
                <a:extLst>
                  <a:ext uri="{FF2B5EF4-FFF2-40B4-BE49-F238E27FC236}">
                    <a16:creationId xmlns:a16="http://schemas.microsoft.com/office/drawing/2014/main" id="{C71D164C-3AC2-B6BC-2A61-180B0D7FAE76}"/>
                  </a:ext>
                </a:extLst>
              </p:cNvPr>
              <p:cNvGrpSpPr/>
              <p:nvPr/>
            </p:nvGrpSpPr>
            <p:grpSpPr>
              <a:xfrm>
                <a:off x="2004737" y="4101434"/>
                <a:ext cx="418791" cy="314215"/>
                <a:chOff x="3018614" y="4968330"/>
                <a:chExt cx="418791" cy="314215"/>
              </a:xfrm>
            </p:grpSpPr>
            <p:sp>
              <p:nvSpPr>
                <p:cNvPr id="238" name="Rectangle 932">
                  <a:extLst>
                    <a:ext uri="{FF2B5EF4-FFF2-40B4-BE49-F238E27FC236}">
                      <a16:creationId xmlns:a16="http://schemas.microsoft.com/office/drawing/2014/main" id="{A44C52AC-EB02-78C0-500F-3B2A697D7776}"/>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39" name="Freeform 933">
                  <a:extLst>
                    <a:ext uri="{FF2B5EF4-FFF2-40B4-BE49-F238E27FC236}">
                      <a16:creationId xmlns:a16="http://schemas.microsoft.com/office/drawing/2014/main" id="{181FBD53-451B-18E9-1AFA-F45BAF644D52}"/>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0" name="Freeform 934">
                  <a:extLst>
                    <a:ext uri="{FF2B5EF4-FFF2-40B4-BE49-F238E27FC236}">
                      <a16:creationId xmlns:a16="http://schemas.microsoft.com/office/drawing/2014/main" id="{EC6B8853-2B01-C9D3-E93C-7C24384699BC}"/>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1" name="Rectangle 936">
                  <a:extLst>
                    <a:ext uri="{FF2B5EF4-FFF2-40B4-BE49-F238E27FC236}">
                      <a16:creationId xmlns:a16="http://schemas.microsoft.com/office/drawing/2014/main" id="{02C7B9B9-E7AD-C7D8-9FD8-0285A5360B19}"/>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2" name="Rectangle 937">
                  <a:extLst>
                    <a:ext uri="{FF2B5EF4-FFF2-40B4-BE49-F238E27FC236}">
                      <a16:creationId xmlns:a16="http://schemas.microsoft.com/office/drawing/2014/main" id="{DEF11659-2381-3593-96E6-F1F17E99CA9D}"/>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3" name="Oval 938">
                  <a:extLst>
                    <a:ext uri="{FF2B5EF4-FFF2-40B4-BE49-F238E27FC236}">
                      <a16:creationId xmlns:a16="http://schemas.microsoft.com/office/drawing/2014/main" id="{91D1B7E3-F704-9BC5-855B-0B582FE9CB4F}"/>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4" name="Rectangle 939">
                  <a:extLst>
                    <a:ext uri="{FF2B5EF4-FFF2-40B4-BE49-F238E27FC236}">
                      <a16:creationId xmlns:a16="http://schemas.microsoft.com/office/drawing/2014/main" id="{71CF6F7A-B779-3F86-73F2-7A170995BCE7}"/>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5" name="Oval 940">
                  <a:extLst>
                    <a:ext uri="{FF2B5EF4-FFF2-40B4-BE49-F238E27FC236}">
                      <a16:creationId xmlns:a16="http://schemas.microsoft.com/office/drawing/2014/main" id="{323FF49E-EDB4-AD1E-B97B-D48E1CB7F620}"/>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6" name="Oval 941">
                  <a:extLst>
                    <a:ext uri="{FF2B5EF4-FFF2-40B4-BE49-F238E27FC236}">
                      <a16:creationId xmlns:a16="http://schemas.microsoft.com/office/drawing/2014/main" id="{F32CB597-32F8-4307-F2B0-E11D94856C34}"/>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7" name="Oval 942">
                  <a:extLst>
                    <a:ext uri="{FF2B5EF4-FFF2-40B4-BE49-F238E27FC236}">
                      <a16:creationId xmlns:a16="http://schemas.microsoft.com/office/drawing/2014/main" id="{37DD707D-D4D0-A842-5DED-2B51EA7363D8}"/>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8" name="Rectangle 943">
                  <a:extLst>
                    <a:ext uri="{FF2B5EF4-FFF2-40B4-BE49-F238E27FC236}">
                      <a16:creationId xmlns:a16="http://schemas.microsoft.com/office/drawing/2014/main" id="{CBCDB270-4269-5C1E-BAAD-8A5FDE248E25}"/>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49" name="Rectangle 944" descr="component solutions">
                  <a:extLst>
                    <a:ext uri="{FF2B5EF4-FFF2-40B4-BE49-F238E27FC236}">
                      <a16:creationId xmlns:a16="http://schemas.microsoft.com/office/drawing/2014/main" id="{8C60C1F9-479A-00AC-F49C-CB8052DEFEB9}"/>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50" name="Freeform 945">
                  <a:extLst>
                    <a:ext uri="{FF2B5EF4-FFF2-40B4-BE49-F238E27FC236}">
                      <a16:creationId xmlns:a16="http://schemas.microsoft.com/office/drawing/2014/main" id="{1D95F949-5D8D-4C89-82E6-6709E5ECC08B}"/>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51" name="Freeform 946">
                  <a:extLst>
                    <a:ext uri="{FF2B5EF4-FFF2-40B4-BE49-F238E27FC236}">
                      <a16:creationId xmlns:a16="http://schemas.microsoft.com/office/drawing/2014/main" id="{CCC32ECD-C8A7-7796-9330-FFA4C6F176F7}"/>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52" name="Freeform 947">
                  <a:extLst>
                    <a:ext uri="{FF2B5EF4-FFF2-40B4-BE49-F238E27FC236}">
                      <a16:creationId xmlns:a16="http://schemas.microsoft.com/office/drawing/2014/main" id="{A729256F-B948-B403-52B2-338935A5EFC8}"/>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99" name="Group 198">
                <a:extLst>
                  <a:ext uri="{FF2B5EF4-FFF2-40B4-BE49-F238E27FC236}">
                    <a16:creationId xmlns:a16="http://schemas.microsoft.com/office/drawing/2014/main" id="{25D1648F-504D-BB87-B452-EFA863B8BD9C}"/>
                  </a:ext>
                </a:extLst>
              </p:cNvPr>
              <p:cNvGrpSpPr/>
              <p:nvPr/>
            </p:nvGrpSpPr>
            <p:grpSpPr>
              <a:xfrm>
                <a:off x="3236655" y="4103697"/>
                <a:ext cx="233132" cy="309689"/>
                <a:chOff x="4385537" y="4970593"/>
                <a:chExt cx="233132" cy="309689"/>
              </a:xfrm>
            </p:grpSpPr>
            <p:sp>
              <p:nvSpPr>
                <p:cNvPr id="235" name="Freeform: Shape 34">
                  <a:extLst>
                    <a:ext uri="{FF2B5EF4-FFF2-40B4-BE49-F238E27FC236}">
                      <a16:creationId xmlns:a16="http://schemas.microsoft.com/office/drawing/2014/main" id="{20222F1F-9C7E-AEDF-8B16-C62F8CEE7A56}"/>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6" name="Freeform: Shape 35">
                  <a:extLst>
                    <a:ext uri="{FF2B5EF4-FFF2-40B4-BE49-F238E27FC236}">
                      <a16:creationId xmlns:a16="http://schemas.microsoft.com/office/drawing/2014/main" id="{21CC61E2-31B0-AA4F-A5A1-A714B789449F}"/>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7" name="Freeform: Shape 36">
                  <a:extLst>
                    <a:ext uri="{FF2B5EF4-FFF2-40B4-BE49-F238E27FC236}">
                      <a16:creationId xmlns:a16="http://schemas.microsoft.com/office/drawing/2014/main" id="{C5928306-445B-1C14-BFBF-8198B25CB27D}"/>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200" name="Group 199">
                <a:extLst>
                  <a:ext uri="{FF2B5EF4-FFF2-40B4-BE49-F238E27FC236}">
                    <a16:creationId xmlns:a16="http://schemas.microsoft.com/office/drawing/2014/main" id="{EE54DD87-0CDF-C2E5-80FE-6F0D7F83D612}"/>
                  </a:ext>
                </a:extLst>
              </p:cNvPr>
              <p:cNvGrpSpPr/>
              <p:nvPr/>
            </p:nvGrpSpPr>
            <p:grpSpPr>
              <a:xfrm>
                <a:off x="4235979" y="4148718"/>
                <a:ext cx="494558" cy="219646"/>
                <a:chOff x="5522126" y="5015614"/>
                <a:chExt cx="494558" cy="219646"/>
              </a:xfrm>
            </p:grpSpPr>
            <p:sp>
              <p:nvSpPr>
                <p:cNvPr id="228" name="AutoShape 131">
                  <a:extLst>
                    <a:ext uri="{FF2B5EF4-FFF2-40B4-BE49-F238E27FC236}">
                      <a16:creationId xmlns:a16="http://schemas.microsoft.com/office/drawing/2014/main" id="{27CBAC8A-9839-261C-936C-B0BE8596BECC}"/>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9" name="Rectangle 133">
                  <a:extLst>
                    <a:ext uri="{FF2B5EF4-FFF2-40B4-BE49-F238E27FC236}">
                      <a16:creationId xmlns:a16="http://schemas.microsoft.com/office/drawing/2014/main" id="{7F65D952-30CB-378E-0C33-D7BB6E7B636F}"/>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0" name="Rectangle 134">
                  <a:extLst>
                    <a:ext uri="{FF2B5EF4-FFF2-40B4-BE49-F238E27FC236}">
                      <a16:creationId xmlns:a16="http://schemas.microsoft.com/office/drawing/2014/main" id="{AAE49C02-3D57-B3E6-50AC-4D5B4FCD860D}"/>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1" name="Rectangle 135">
                  <a:extLst>
                    <a:ext uri="{FF2B5EF4-FFF2-40B4-BE49-F238E27FC236}">
                      <a16:creationId xmlns:a16="http://schemas.microsoft.com/office/drawing/2014/main" id="{CD7CAC71-5FE6-27E2-0DD0-572061EAC82B}"/>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2" name="Rectangle 136">
                  <a:extLst>
                    <a:ext uri="{FF2B5EF4-FFF2-40B4-BE49-F238E27FC236}">
                      <a16:creationId xmlns:a16="http://schemas.microsoft.com/office/drawing/2014/main" id="{528F5E78-5614-38BE-5F7A-A93797C730BE}"/>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3" name="Rectangle 137">
                  <a:extLst>
                    <a:ext uri="{FF2B5EF4-FFF2-40B4-BE49-F238E27FC236}">
                      <a16:creationId xmlns:a16="http://schemas.microsoft.com/office/drawing/2014/main" id="{1C2DCC50-F248-7AC2-F20C-D8669B2AA48B}"/>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4" name="Freeform 138">
                  <a:extLst>
                    <a:ext uri="{FF2B5EF4-FFF2-40B4-BE49-F238E27FC236}">
                      <a16:creationId xmlns:a16="http://schemas.microsoft.com/office/drawing/2014/main" id="{BDF466B6-96AB-8C42-0082-11292093E817}"/>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201" name="Group 200">
                <a:extLst>
                  <a:ext uri="{FF2B5EF4-FFF2-40B4-BE49-F238E27FC236}">
                    <a16:creationId xmlns:a16="http://schemas.microsoft.com/office/drawing/2014/main" id="{CA358485-FFC6-045E-67DE-46571AFE4A95}"/>
                  </a:ext>
                </a:extLst>
              </p:cNvPr>
              <p:cNvGrpSpPr/>
              <p:nvPr/>
            </p:nvGrpSpPr>
            <p:grpSpPr>
              <a:xfrm>
                <a:off x="6455586" y="4077229"/>
                <a:ext cx="395430" cy="362625"/>
                <a:chOff x="8058210" y="4944318"/>
                <a:chExt cx="395430" cy="362625"/>
              </a:xfrm>
            </p:grpSpPr>
            <p:sp>
              <p:nvSpPr>
                <p:cNvPr id="220" name="Freeform: Shape 49">
                  <a:extLst>
                    <a:ext uri="{FF2B5EF4-FFF2-40B4-BE49-F238E27FC236}">
                      <a16:creationId xmlns:a16="http://schemas.microsoft.com/office/drawing/2014/main" id="{830EC8D4-3748-A04C-21EC-8F5646481906}"/>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1" name="Freeform: Shape 50">
                  <a:extLst>
                    <a:ext uri="{FF2B5EF4-FFF2-40B4-BE49-F238E27FC236}">
                      <a16:creationId xmlns:a16="http://schemas.microsoft.com/office/drawing/2014/main" id="{63C0C965-9A8E-3642-C587-EF6085E96969}"/>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2" name="Freeform: Shape 51">
                  <a:extLst>
                    <a:ext uri="{FF2B5EF4-FFF2-40B4-BE49-F238E27FC236}">
                      <a16:creationId xmlns:a16="http://schemas.microsoft.com/office/drawing/2014/main" id="{2F8FFB5A-C9D7-F233-BE07-134B34ECB2D3}"/>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3" name="Freeform: Shape 52">
                  <a:extLst>
                    <a:ext uri="{FF2B5EF4-FFF2-40B4-BE49-F238E27FC236}">
                      <a16:creationId xmlns:a16="http://schemas.microsoft.com/office/drawing/2014/main" id="{0E20E517-8817-763E-D26E-30C1280DEC93}"/>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4" name="Freeform: Shape 53">
                  <a:extLst>
                    <a:ext uri="{FF2B5EF4-FFF2-40B4-BE49-F238E27FC236}">
                      <a16:creationId xmlns:a16="http://schemas.microsoft.com/office/drawing/2014/main" id="{BF352FE4-8E77-FAAB-D700-1B642A8F5CAC}"/>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5" name="Freeform: Shape 54">
                  <a:extLst>
                    <a:ext uri="{FF2B5EF4-FFF2-40B4-BE49-F238E27FC236}">
                      <a16:creationId xmlns:a16="http://schemas.microsoft.com/office/drawing/2014/main" id="{2DA6BACB-D83D-EF4A-F87C-D6CA8A42D5C9}"/>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6" name="Freeform: Shape 55">
                  <a:extLst>
                    <a:ext uri="{FF2B5EF4-FFF2-40B4-BE49-F238E27FC236}">
                      <a16:creationId xmlns:a16="http://schemas.microsoft.com/office/drawing/2014/main" id="{58D684EF-901C-48CF-C7C9-331BEA1F1BF8}"/>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27" name="Freeform: Shape 56">
                  <a:extLst>
                    <a:ext uri="{FF2B5EF4-FFF2-40B4-BE49-F238E27FC236}">
                      <a16:creationId xmlns:a16="http://schemas.microsoft.com/office/drawing/2014/main" id="{9C373110-F24F-9E75-6B17-25095D3BB993}"/>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202" name="Group 201">
                <a:extLst>
                  <a:ext uri="{FF2B5EF4-FFF2-40B4-BE49-F238E27FC236}">
                    <a16:creationId xmlns:a16="http://schemas.microsoft.com/office/drawing/2014/main" id="{312FC3A1-B490-7C21-1328-1F1D302E5BAC}"/>
                  </a:ext>
                </a:extLst>
              </p:cNvPr>
              <p:cNvGrpSpPr/>
              <p:nvPr/>
            </p:nvGrpSpPr>
            <p:grpSpPr>
              <a:xfrm>
                <a:off x="7575169" y="4105166"/>
                <a:ext cx="363103" cy="306751"/>
                <a:chOff x="9332611" y="4972062"/>
                <a:chExt cx="363103" cy="306751"/>
              </a:xfrm>
            </p:grpSpPr>
            <p:sp>
              <p:nvSpPr>
                <p:cNvPr id="213" name="Freeform 855">
                  <a:extLst>
                    <a:ext uri="{FF2B5EF4-FFF2-40B4-BE49-F238E27FC236}">
                      <a16:creationId xmlns:a16="http://schemas.microsoft.com/office/drawing/2014/main" id="{CA2C8E1C-AAE1-A990-AC7F-BB79589986AC}"/>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4" name="Oval 757">
                  <a:extLst>
                    <a:ext uri="{FF2B5EF4-FFF2-40B4-BE49-F238E27FC236}">
                      <a16:creationId xmlns:a16="http://schemas.microsoft.com/office/drawing/2014/main" id="{2C3465F3-BAEB-0BC4-453E-CDB97831FADE}"/>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5" name="Freeform 855">
                  <a:extLst>
                    <a:ext uri="{FF2B5EF4-FFF2-40B4-BE49-F238E27FC236}">
                      <a16:creationId xmlns:a16="http://schemas.microsoft.com/office/drawing/2014/main" id="{013B73EF-B737-49AC-762A-0A7AEC1A5418}"/>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6" name="Oval 757">
                  <a:extLst>
                    <a:ext uri="{FF2B5EF4-FFF2-40B4-BE49-F238E27FC236}">
                      <a16:creationId xmlns:a16="http://schemas.microsoft.com/office/drawing/2014/main" id="{5E483072-1BFB-F902-82A6-FC162D86BBF7}"/>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7" name="Freeform 855">
                  <a:extLst>
                    <a:ext uri="{FF2B5EF4-FFF2-40B4-BE49-F238E27FC236}">
                      <a16:creationId xmlns:a16="http://schemas.microsoft.com/office/drawing/2014/main" id="{7C25D01A-D0E8-6F1E-4561-CC4C355AFD79}"/>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8" name="Oval 757">
                  <a:extLst>
                    <a:ext uri="{FF2B5EF4-FFF2-40B4-BE49-F238E27FC236}">
                      <a16:creationId xmlns:a16="http://schemas.microsoft.com/office/drawing/2014/main" id="{2CAC7FC5-DFA8-AD2A-632A-CE57ED9393F6}"/>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19" name="Oval 757">
                  <a:extLst>
                    <a:ext uri="{FF2B5EF4-FFF2-40B4-BE49-F238E27FC236}">
                      <a16:creationId xmlns:a16="http://schemas.microsoft.com/office/drawing/2014/main" id="{313C2754-CA25-41B1-5A66-D0629789222A}"/>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sp>
            <p:nvSpPr>
              <p:cNvPr id="203" name="Rectangle 202">
                <a:extLst>
                  <a:ext uri="{FF2B5EF4-FFF2-40B4-BE49-F238E27FC236}">
                    <a16:creationId xmlns:a16="http://schemas.microsoft.com/office/drawing/2014/main" id="{20973BE8-4CFA-B207-C0DF-53F7417D2EAE}"/>
                  </a:ext>
                </a:extLst>
              </p:cNvPr>
              <p:cNvSpPr/>
              <p:nvPr/>
            </p:nvSpPr>
            <p:spPr bwMode="auto">
              <a:xfrm>
                <a:off x="9416966" y="3821452"/>
                <a:ext cx="1115445" cy="1499446"/>
              </a:xfrm>
              <a:prstGeom prst="rect">
                <a:avLst/>
              </a:prstGeom>
              <a:solidFill>
                <a:srgbClr val="111D2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lang="en-US" sz="1100" kern="0">
                    <a:solidFill>
                      <a:srgbClr val="FFFFFF"/>
                    </a:solidFill>
                    <a:latin typeface="Segoe UI Semibold"/>
                    <a:cs typeface="Segoe UI" pitchFamily="34" charset="0"/>
                  </a:rPr>
                  <a:t>Configuration</a:t>
                </a:r>
              </a:p>
            </p:txBody>
          </p:sp>
          <p:grpSp>
            <p:nvGrpSpPr>
              <p:cNvPr id="204" name="Group 203">
                <a:extLst>
                  <a:ext uri="{FF2B5EF4-FFF2-40B4-BE49-F238E27FC236}">
                    <a16:creationId xmlns:a16="http://schemas.microsoft.com/office/drawing/2014/main" id="{F5423404-8F2F-303D-6B29-E391668696EE}"/>
                  </a:ext>
                </a:extLst>
              </p:cNvPr>
              <p:cNvGrpSpPr/>
              <p:nvPr/>
            </p:nvGrpSpPr>
            <p:grpSpPr>
              <a:xfrm>
                <a:off x="9839945" y="4125341"/>
                <a:ext cx="269485" cy="266401"/>
                <a:chOff x="10615894" y="4992237"/>
                <a:chExt cx="269485" cy="266401"/>
              </a:xfrm>
            </p:grpSpPr>
            <p:sp>
              <p:nvSpPr>
                <p:cNvPr id="209" name="Freeform: Shape 74">
                  <a:extLst>
                    <a:ext uri="{FF2B5EF4-FFF2-40B4-BE49-F238E27FC236}">
                      <a16:creationId xmlns:a16="http://schemas.microsoft.com/office/drawing/2014/main" id="{4AEB155F-2A7D-818A-996C-AB045C4D211F}"/>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10" name="Freeform: Shape 75">
                  <a:extLst>
                    <a:ext uri="{FF2B5EF4-FFF2-40B4-BE49-F238E27FC236}">
                      <a16:creationId xmlns:a16="http://schemas.microsoft.com/office/drawing/2014/main" id="{D6F17230-BFA0-4C7D-972F-04F6640F4C49}"/>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11" name="Freeform: Shape 76">
                  <a:extLst>
                    <a:ext uri="{FF2B5EF4-FFF2-40B4-BE49-F238E27FC236}">
                      <a16:creationId xmlns:a16="http://schemas.microsoft.com/office/drawing/2014/main" id="{13C1C4AD-8D35-2987-0BA7-4BB47CC4AFA7}"/>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12" name="Freeform: Shape 77">
                  <a:extLst>
                    <a:ext uri="{FF2B5EF4-FFF2-40B4-BE49-F238E27FC236}">
                      <a16:creationId xmlns:a16="http://schemas.microsoft.com/office/drawing/2014/main" id="{919055A3-B320-2F64-07BB-1D9BAE317BEE}"/>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205" name="signup issues" descr="signup issues, key">
                <a:extLst>
                  <a:ext uri="{FF2B5EF4-FFF2-40B4-BE49-F238E27FC236}">
                    <a16:creationId xmlns:a16="http://schemas.microsoft.com/office/drawing/2014/main" id="{3EE70936-991E-B795-CE86-5E277C2F43A8}"/>
                  </a:ext>
                </a:extLst>
              </p:cNvPr>
              <p:cNvGrpSpPr/>
              <p:nvPr/>
            </p:nvGrpSpPr>
            <p:grpSpPr>
              <a:xfrm rot="18878040">
                <a:off x="8758691" y="4160504"/>
                <a:ext cx="227020" cy="226978"/>
                <a:chOff x="5411441" y="4807980"/>
                <a:chExt cx="440767" cy="440681"/>
              </a:xfrm>
              <a:solidFill>
                <a:srgbClr val="121D2F"/>
              </a:solidFill>
            </p:grpSpPr>
            <p:sp>
              <p:nvSpPr>
                <p:cNvPr id="206" name="Freeform: Shape 81">
                  <a:extLst>
                    <a:ext uri="{FF2B5EF4-FFF2-40B4-BE49-F238E27FC236}">
                      <a16:creationId xmlns:a16="http://schemas.microsoft.com/office/drawing/2014/main" id="{CB71873B-3E27-D1BB-92E1-E1D4CFE2D63C}"/>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07" name="Freeform: Shape 82">
                  <a:extLst>
                    <a:ext uri="{FF2B5EF4-FFF2-40B4-BE49-F238E27FC236}">
                      <a16:creationId xmlns:a16="http://schemas.microsoft.com/office/drawing/2014/main" id="{BB0B9C27-904B-A14B-8CB1-094E908A2772}"/>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08" name="Freeform: Shape 83">
                  <a:extLst>
                    <a:ext uri="{FF2B5EF4-FFF2-40B4-BE49-F238E27FC236}">
                      <a16:creationId xmlns:a16="http://schemas.microsoft.com/office/drawing/2014/main" id="{9DB35E43-52CF-5B3C-0C6A-442F775D84FE}"/>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133" name="Graphic 93">
              <a:extLst>
                <a:ext uri="{FF2B5EF4-FFF2-40B4-BE49-F238E27FC236}">
                  <a16:creationId xmlns:a16="http://schemas.microsoft.com/office/drawing/2014/main" id="{933A8F91-6807-67D4-066F-51722ACDD0C5}"/>
                </a:ext>
              </a:extLst>
            </p:cNvPr>
            <p:cNvGrpSpPr/>
            <p:nvPr/>
          </p:nvGrpSpPr>
          <p:grpSpPr>
            <a:xfrm>
              <a:off x="5288230" y="4148737"/>
              <a:ext cx="486893" cy="388447"/>
              <a:chOff x="5288230" y="4148737"/>
              <a:chExt cx="486893" cy="388447"/>
            </a:xfrm>
          </p:grpSpPr>
          <p:sp>
            <p:nvSpPr>
              <p:cNvPr id="185" name="Freeform: Shape 95">
                <a:extLst>
                  <a:ext uri="{FF2B5EF4-FFF2-40B4-BE49-F238E27FC236}">
                    <a16:creationId xmlns:a16="http://schemas.microsoft.com/office/drawing/2014/main" id="{E93DE7CC-8902-8511-3295-FD5A0702A983}"/>
                  </a:ext>
                </a:extLst>
              </p:cNvPr>
              <p:cNvSpPr/>
              <p:nvPr/>
            </p:nvSpPr>
            <p:spPr>
              <a:xfrm>
                <a:off x="5479859" y="4280933"/>
                <a:ext cx="42699" cy="70468"/>
              </a:xfrm>
              <a:custGeom>
                <a:avLst/>
                <a:gdLst>
                  <a:gd name="connsiteX0" fmla="*/ 30261 w 42699"/>
                  <a:gd name="connsiteY0" fmla="*/ 69905 h 70468"/>
                  <a:gd name="connsiteX1" fmla="*/ 25040 w 42699"/>
                  <a:gd name="connsiteY1" fmla="*/ 65109 h 70468"/>
                  <a:gd name="connsiteX2" fmla="*/ 995 w 42699"/>
                  <a:gd name="connsiteY2" fmla="*/ 13431 h 70468"/>
                  <a:gd name="connsiteX3" fmla="*/ 5089 w 42699"/>
                  <a:gd name="connsiteY3" fmla="*/ 995 h 70468"/>
                  <a:gd name="connsiteX4" fmla="*/ 17526 w 42699"/>
                  <a:gd name="connsiteY4" fmla="*/ 5089 h 70468"/>
                  <a:gd name="connsiteX5" fmla="*/ 17775 w 42699"/>
                  <a:gd name="connsiteY5" fmla="*/ 5626 h 70468"/>
                  <a:gd name="connsiteX6" fmla="*/ 41833 w 42699"/>
                  <a:gd name="connsiteY6" fmla="*/ 57304 h 70468"/>
                  <a:gd name="connsiteX7" fmla="*/ 37346 w 42699"/>
                  <a:gd name="connsiteY7" fmla="*/ 69604 h 70468"/>
                  <a:gd name="connsiteX8" fmla="*/ 30261 w 42699"/>
                  <a:gd name="connsiteY8" fmla="*/ 69905 h 7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99" h="70468">
                    <a:moveTo>
                      <a:pt x="30261" y="69905"/>
                    </a:moveTo>
                    <a:cubicBezTo>
                      <a:pt x="27950" y="69067"/>
                      <a:pt x="26070" y="67340"/>
                      <a:pt x="25040" y="65109"/>
                    </a:cubicBezTo>
                    <a:lnTo>
                      <a:pt x="995" y="13431"/>
                    </a:lnTo>
                    <a:cubicBezTo>
                      <a:pt x="-1309" y="8866"/>
                      <a:pt x="524" y="3299"/>
                      <a:pt x="5089" y="995"/>
                    </a:cubicBezTo>
                    <a:cubicBezTo>
                      <a:pt x="9654" y="-1308"/>
                      <a:pt x="15222" y="524"/>
                      <a:pt x="17526" y="5089"/>
                    </a:cubicBezTo>
                    <a:cubicBezTo>
                      <a:pt x="17615" y="5265"/>
                      <a:pt x="17698" y="5445"/>
                      <a:pt x="17775" y="5626"/>
                    </a:cubicBezTo>
                    <a:lnTo>
                      <a:pt x="41833" y="57304"/>
                    </a:lnTo>
                    <a:cubicBezTo>
                      <a:pt x="43991" y="61939"/>
                      <a:pt x="41981" y="67447"/>
                      <a:pt x="37346" y="69604"/>
                    </a:cubicBezTo>
                    <a:cubicBezTo>
                      <a:pt x="35117" y="70641"/>
                      <a:pt x="32569" y="70749"/>
                      <a:pt x="30261" y="69905"/>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6" name="Freeform: Shape 96">
                <a:extLst>
                  <a:ext uri="{FF2B5EF4-FFF2-40B4-BE49-F238E27FC236}">
                    <a16:creationId xmlns:a16="http://schemas.microsoft.com/office/drawing/2014/main" id="{821ACA3A-404E-F504-1ABE-95B2F4CEA596}"/>
                  </a:ext>
                </a:extLst>
              </p:cNvPr>
              <p:cNvSpPr/>
              <p:nvPr/>
            </p:nvSpPr>
            <p:spPr>
              <a:xfrm>
                <a:off x="5507934" y="4268535"/>
                <a:ext cx="42442" cy="69937"/>
              </a:xfrm>
              <a:custGeom>
                <a:avLst/>
                <a:gdLst>
                  <a:gd name="connsiteX0" fmla="*/ 30011 w 42442"/>
                  <a:gd name="connsiteY0" fmla="*/ 69368 h 69937"/>
                  <a:gd name="connsiteX1" fmla="*/ 24791 w 42442"/>
                  <a:gd name="connsiteY1" fmla="*/ 64584 h 69937"/>
                  <a:gd name="connsiteX2" fmla="*/ 745 w 42442"/>
                  <a:gd name="connsiteY2" fmla="*/ 12894 h 69937"/>
                  <a:gd name="connsiteX3" fmla="*/ 5626 w 42442"/>
                  <a:gd name="connsiteY3" fmla="*/ 745 h 69937"/>
                  <a:gd name="connsiteX4" fmla="*/ 17526 w 42442"/>
                  <a:gd name="connsiteY4" fmla="*/ 5089 h 69937"/>
                  <a:gd name="connsiteX5" fmla="*/ 41571 w 42442"/>
                  <a:gd name="connsiteY5" fmla="*/ 56779 h 69937"/>
                  <a:gd name="connsiteX6" fmla="*/ 37108 w 42442"/>
                  <a:gd name="connsiteY6" fmla="*/ 69069 h 69937"/>
                  <a:gd name="connsiteX7" fmla="*/ 29998 w 42442"/>
                  <a:gd name="connsiteY7" fmla="*/ 69368 h 6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42" h="69937">
                    <a:moveTo>
                      <a:pt x="30011" y="69368"/>
                    </a:moveTo>
                    <a:cubicBezTo>
                      <a:pt x="27704" y="68530"/>
                      <a:pt x="25826" y="66809"/>
                      <a:pt x="24791" y="64584"/>
                    </a:cubicBezTo>
                    <a:lnTo>
                      <a:pt x="745" y="12894"/>
                    </a:lnTo>
                    <a:cubicBezTo>
                      <a:pt x="-1262" y="8191"/>
                      <a:pt x="924" y="2752"/>
                      <a:pt x="5626" y="745"/>
                    </a:cubicBezTo>
                    <a:cubicBezTo>
                      <a:pt x="10118" y="-1172"/>
                      <a:pt x="15326" y="729"/>
                      <a:pt x="17526" y="5089"/>
                    </a:cubicBezTo>
                    <a:lnTo>
                      <a:pt x="41571" y="56779"/>
                    </a:lnTo>
                    <a:cubicBezTo>
                      <a:pt x="43732" y="61406"/>
                      <a:pt x="41734" y="66908"/>
                      <a:pt x="37108" y="69069"/>
                    </a:cubicBezTo>
                    <a:cubicBezTo>
                      <a:pt x="34873" y="70113"/>
                      <a:pt x="32313" y="70220"/>
                      <a:pt x="29998" y="69368"/>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7" name="Freeform: Shape 97">
                <a:extLst>
                  <a:ext uri="{FF2B5EF4-FFF2-40B4-BE49-F238E27FC236}">
                    <a16:creationId xmlns:a16="http://schemas.microsoft.com/office/drawing/2014/main" id="{AB854C1A-EB18-80AC-7799-DE1DA2C5BD41}"/>
                  </a:ext>
                </a:extLst>
              </p:cNvPr>
              <p:cNvSpPr/>
              <p:nvPr/>
            </p:nvSpPr>
            <p:spPr>
              <a:xfrm>
                <a:off x="5288230" y="4148737"/>
                <a:ext cx="202778" cy="98441"/>
              </a:xfrm>
              <a:custGeom>
                <a:avLst/>
                <a:gdLst>
                  <a:gd name="connsiteX0" fmla="*/ 190347 w 202778"/>
                  <a:gd name="connsiteY0" fmla="*/ 97885 h 98441"/>
                  <a:gd name="connsiteX1" fmla="*/ 185127 w 202778"/>
                  <a:gd name="connsiteY1" fmla="*/ 93101 h 98441"/>
                  <a:gd name="connsiteX2" fmla="*/ 13901 w 202778"/>
                  <a:gd name="connsiteY2" fmla="*/ 30587 h 98441"/>
                  <a:gd name="connsiteX3" fmla="*/ 13879 w 202778"/>
                  <a:gd name="connsiteY3" fmla="*/ 30597 h 98441"/>
                  <a:gd name="connsiteX4" fmla="*/ 1236 w 202778"/>
                  <a:gd name="connsiteY4" fmla="*/ 27193 h 98441"/>
                  <a:gd name="connsiteX5" fmla="*/ 4640 w 202778"/>
                  <a:gd name="connsiteY5" fmla="*/ 14550 h 98441"/>
                  <a:gd name="connsiteX6" fmla="*/ 6074 w 202778"/>
                  <a:gd name="connsiteY6" fmla="*/ 13881 h 98441"/>
                  <a:gd name="connsiteX7" fmla="*/ 118803 w 202778"/>
                  <a:gd name="connsiteY7" fmla="*/ 8982 h 98441"/>
                  <a:gd name="connsiteX8" fmla="*/ 201907 w 202778"/>
                  <a:gd name="connsiteY8" fmla="*/ 85283 h 98441"/>
                  <a:gd name="connsiteX9" fmla="*/ 197444 w 202778"/>
                  <a:gd name="connsiteY9" fmla="*/ 97573 h 98441"/>
                  <a:gd name="connsiteX10" fmla="*/ 190334 w 202778"/>
                  <a:gd name="connsiteY10" fmla="*/ 97872 h 9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78" h="98441">
                    <a:moveTo>
                      <a:pt x="190347" y="97885"/>
                    </a:moveTo>
                    <a:cubicBezTo>
                      <a:pt x="188040" y="97047"/>
                      <a:pt x="186162" y="95326"/>
                      <a:pt x="185127" y="93101"/>
                    </a:cubicBezTo>
                    <a:cubicBezTo>
                      <a:pt x="155106" y="28556"/>
                      <a:pt x="78446" y="567"/>
                      <a:pt x="13901" y="30587"/>
                    </a:cubicBezTo>
                    <a:cubicBezTo>
                      <a:pt x="13894" y="30590"/>
                      <a:pt x="13886" y="30593"/>
                      <a:pt x="13879" y="30597"/>
                    </a:cubicBezTo>
                    <a:cubicBezTo>
                      <a:pt x="9448" y="33148"/>
                      <a:pt x="3788" y="31624"/>
                      <a:pt x="1236" y="27193"/>
                    </a:cubicBezTo>
                    <a:cubicBezTo>
                      <a:pt x="-1315" y="22762"/>
                      <a:pt x="209" y="17102"/>
                      <a:pt x="4640" y="14550"/>
                    </a:cubicBezTo>
                    <a:cubicBezTo>
                      <a:pt x="5098" y="14287"/>
                      <a:pt x="5578" y="14063"/>
                      <a:pt x="6074" y="13881"/>
                    </a:cubicBezTo>
                    <a:cubicBezTo>
                      <a:pt x="41488" y="-2744"/>
                      <a:pt x="82081" y="-4508"/>
                      <a:pt x="118803" y="8982"/>
                    </a:cubicBezTo>
                    <a:cubicBezTo>
                      <a:pt x="155585" y="22294"/>
                      <a:pt x="185510" y="49770"/>
                      <a:pt x="201907" y="85283"/>
                    </a:cubicBezTo>
                    <a:cubicBezTo>
                      <a:pt x="204068" y="89909"/>
                      <a:pt x="202070" y="95412"/>
                      <a:pt x="197444" y="97573"/>
                    </a:cubicBezTo>
                    <a:cubicBezTo>
                      <a:pt x="195209" y="98617"/>
                      <a:pt x="192649" y="98725"/>
                      <a:pt x="190334" y="97872"/>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8" name="Freeform: Shape 98">
                <a:extLst>
                  <a:ext uri="{FF2B5EF4-FFF2-40B4-BE49-F238E27FC236}">
                    <a16:creationId xmlns:a16="http://schemas.microsoft.com/office/drawing/2014/main" id="{71569AB3-53E6-513D-7510-62A371B2FDB0}"/>
                  </a:ext>
                </a:extLst>
              </p:cNvPr>
              <p:cNvSpPr/>
              <p:nvPr/>
            </p:nvSpPr>
            <p:spPr>
              <a:xfrm>
                <a:off x="5450535" y="4225714"/>
                <a:ext cx="111017" cy="110915"/>
              </a:xfrm>
              <a:custGeom>
                <a:avLst/>
                <a:gdLst>
                  <a:gd name="connsiteX0" fmla="*/ 27605 w 111017"/>
                  <a:gd name="connsiteY0" fmla="*/ 4474 h 110915"/>
                  <a:gd name="connsiteX1" fmla="*/ 4411 w 111017"/>
                  <a:gd name="connsiteY1" fmla="*/ 67633 h 110915"/>
                  <a:gd name="connsiteX2" fmla="*/ 4460 w 111017"/>
                  <a:gd name="connsiteY2" fmla="*/ 67737 h 110915"/>
                  <a:gd name="connsiteX3" fmla="*/ 24558 w 111017"/>
                  <a:gd name="connsiteY3" fmla="*/ 110916 h 110915"/>
                  <a:gd name="connsiteX4" fmla="*/ 111018 w 111017"/>
                  <a:gd name="connsiteY4" fmla="*/ 70746 h 110915"/>
                  <a:gd name="connsiteX5" fmla="*/ 90881 w 111017"/>
                  <a:gd name="connsiteY5" fmla="*/ 27568 h 110915"/>
                  <a:gd name="connsiteX6" fmla="*/ 27703 w 111017"/>
                  <a:gd name="connsiteY6" fmla="*/ 4429 h 110915"/>
                  <a:gd name="connsiteX7" fmla="*/ 27605 w 111017"/>
                  <a:gd name="connsiteY7" fmla="*/ 4474 h 11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017" h="110915">
                    <a:moveTo>
                      <a:pt x="27605" y="4474"/>
                    </a:moveTo>
                    <a:cubicBezTo>
                      <a:pt x="3760" y="15510"/>
                      <a:pt x="-6625" y="43787"/>
                      <a:pt x="4411" y="67633"/>
                    </a:cubicBezTo>
                    <a:cubicBezTo>
                      <a:pt x="4428" y="67668"/>
                      <a:pt x="4444" y="67702"/>
                      <a:pt x="4460" y="67737"/>
                    </a:cubicBezTo>
                    <a:lnTo>
                      <a:pt x="24558" y="110916"/>
                    </a:lnTo>
                    <a:lnTo>
                      <a:pt x="111018" y="70746"/>
                    </a:lnTo>
                    <a:lnTo>
                      <a:pt x="90881" y="27568"/>
                    </a:lnTo>
                    <a:cubicBezTo>
                      <a:pt x="79824" y="3732"/>
                      <a:pt x="51539" y="-6628"/>
                      <a:pt x="27703" y="4429"/>
                    </a:cubicBezTo>
                    <a:cubicBezTo>
                      <a:pt x="27670" y="4444"/>
                      <a:pt x="27638" y="4459"/>
                      <a:pt x="27605" y="4474"/>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9" name="Freeform: Shape 99">
                <a:extLst>
                  <a:ext uri="{FF2B5EF4-FFF2-40B4-BE49-F238E27FC236}">
                    <a16:creationId xmlns:a16="http://schemas.microsoft.com/office/drawing/2014/main" id="{53DB5CD9-B893-5560-3409-A4F0D795942B}"/>
                  </a:ext>
                </a:extLst>
              </p:cNvPr>
              <p:cNvSpPr/>
              <p:nvPr/>
            </p:nvSpPr>
            <p:spPr>
              <a:xfrm>
                <a:off x="5572670" y="4438435"/>
                <a:ext cx="202454" cy="98748"/>
              </a:xfrm>
              <a:custGeom>
                <a:avLst/>
                <a:gdLst>
                  <a:gd name="connsiteX0" fmla="*/ 84099 w 202454"/>
                  <a:gd name="connsiteY0" fmla="*/ 89733 h 98748"/>
                  <a:gd name="connsiteX1" fmla="*/ 995 w 202454"/>
                  <a:gd name="connsiteY1" fmla="*/ 13431 h 98748"/>
                  <a:gd name="connsiteX2" fmla="*/ 5089 w 202454"/>
                  <a:gd name="connsiteY2" fmla="*/ 995 h 98748"/>
                  <a:gd name="connsiteX3" fmla="*/ 17526 w 202454"/>
                  <a:gd name="connsiteY3" fmla="*/ 5089 h 98748"/>
                  <a:gd name="connsiteX4" fmla="*/ 17775 w 202454"/>
                  <a:gd name="connsiteY4" fmla="*/ 5626 h 98748"/>
                  <a:gd name="connsiteX5" fmla="*/ 189001 w 202454"/>
                  <a:gd name="connsiteY5" fmla="*/ 68141 h 98748"/>
                  <a:gd name="connsiteX6" fmla="*/ 189023 w 202454"/>
                  <a:gd name="connsiteY6" fmla="*/ 68131 h 98748"/>
                  <a:gd name="connsiteX7" fmla="*/ 201460 w 202454"/>
                  <a:gd name="connsiteY7" fmla="*/ 72225 h 98748"/>
                  <a:gd name="connsiteX8" fmla="*/ 197365 w 202454"/>
                  <a:gd name="connsiteY8" fmla="*/ 84661 h 98748"/>
                  <a:gd name="connsiteX9" fmla="*/ 196828 w 202454"/>
                  <a:gd name="connsiteY9" fmla="*/ 84911 h 98748"/>
                  <a:gd name="connsiteX10" fmla="*/ 84099 w 202454"/>
                  <a:gd name="connsiteY10" fmla="*/ 89733 h 98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454" h="98748">
                    <a:moveTo>
                      <a:pt x="84099" y="89733"/>
                    </a:moveTo>
                    <a:cubicBezTo>
                      <a:pt x="47317" y="76421"/>
                      <a:pt x="17392" y="48945"/>
                      <a:pt x="995" y="13431"/>
                    </a:cubicBezTo>
                    <a:cubicBezTo>
                      <a:pt x="-1309" y="8866"/>
                      <a:pt x="524" y="3299"/>
                      <a:pt x="5089" y="995"/>
                    </a:cubicBezTo>
                    <a:cubicBezTo>
                      <a:pt x="9654" y="-1308"/>
                      <a:pt x="15222" y="524"/>
                      <a:pt x="17526" y="5089"/>
                    </a:cubicBezTo>
                    <a:cubicBezTo>
                      <a:pt x="17615" y="5265"/>
                      <a:pt x="17698" y="5445"/>
                      <a:pt x="17775" y="5626"/>
                    </a:cubicBezTo>
                    <a:cubicBezTo>
                      <a:pt x="47796" y="70171"/>
                      <a:pt x="124456" y="98160"/>
                      <a:pt x="189001" y="68141"/>
                    </a:cubicBezTo>
                    <a:cubicBezTo>
                      <a:pt x="189009" y="68137"/>
                      <a:pt x="189015" y="68135"/>
                      <a:pt x="189023" y="68131"/>
                    </a:cubicBezTo>
                    <a:cubicBezTo>
                      <a:pt x="193588" y="65826"/>
                      <a:pt x="199155" y="67660"/>
                      <a:pt x="201460" y="72225"/>
                    </a:cubicBezTo>
                    <a:cubicBezTo>
                      <a:pt x="203762" y="76790"/>
                      <a:pt x="201930" y="82357"/>
                      <a:pt x="197365" y="84661"/>
                    </a:cubicBezTo>
                    <a:cubicBezTo>
                      <a:pt x="197189" y="84750"/>
                      <a:pt x="197009" y="84834"/>
                      <a:pt x="196828" y="84911"/>
                    </a:cubicBezTo>
                    <a:cubicBezTo>
                      <a:pt x="161404" y="101511"/>
                      <a:pt x="120811" y="103247"/>
                      <a:pt x="84099" y="89733"/>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0" name="Freeform: Shape 100">
                <a:extLst>
                  <a:ext uri="{FF2B5EF4-FFF2-40B4-BE49-F238E27FC236}">
                    <a16:creationId xmlns:a16="http://schemas.microsoft.com/office/drawing/2014/main" id="{603EF10C-78A8-CF6E-C47F-53F3588B5231}"/>
                  </a:ext>
                </a:extLst>
              </p:cNvPr>
              <p:cNvSpPr/>
              <p:nvPr/>
            </p:nvSpPr>
            <p:spPr>
              <a:xfrm>
                <a:off x="5502301" y="4349308"/>
                <a:ext cx="110912" cy="110886"/>
              </a:xfrm>
              <a:custGeom>
                <a:avLst/>
                <a:gdLst>
                  <a:gd name="connsiteX0" fmla="*/ 83361 w 110912"/>
                  <a:gd name="connsiteY0" fmla="*/ 106403 h 110886"/>
                  <a:gd name="connsiteX1" fmla="*/ 106478 w 110912"/>
                  <a:gd name="connsiteY1" fmla="*/ 43216 h 110886"/>
                  <a:gd name="connsiteX2" fmla="*/ 106442 w 110912"/>
                  <a:gd name="connsiteY2" fmla="*/ 43140 h 110886"/>
                  <a:gd name="connsiteX3" fmla="*/ 86357 w 110912"/>
                  <a:gd name="connsiteY3" fmla="*/ 0 h 110886"/>
                  <a:gd name="connsiteX4" fmla="*/ 0 w 110912"/>
                  <a:gd name="connsiteY4" fmla="*/ 40182 h 110886"/>
                  <a:gd name="connsiteX5" fmla="*/ 20085 w 110912"/>
                  <a:gd name="connsiteY5" fmla="*/ 83361 h 110886"/>
                  <a:gd name="connsiteX6" fmla="*/ 83286 w 110912"/>
                  <a:gd name="connsiteY6" fmla="*/ 106438 h 110886"/>
                  <a:gd name="connsiteX7" fmla="*/ 83361 w 110912"/>
                  <a:gd name="connsiteY7" fmla="*/ 106403 h 11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912" h="110886">
                    <a:moveTo>
                      <a:pt x="83361" y="106403"/>
                    </a:moveTo>
                    <a:cubicBezTo>
                      <a:pt x="107192" y="95338"/>
                      <a:pt x="117542" y="67049"/>
                      <a:pt x="106478" y="43216"/>
                    </a:cubicBezTo>
                    <a:cubicBezTo>
                      <a:pt x="106465" y="43191"/>
                      <a:pt x="106453" y="43166"/>
                      <a:pt x="106442" y="43140"/>
                    </a:cubicBezTo>
                    <a:lnTo>
                      <a:pt x="86357" y="0"/>
                    </a:lnTo>
                    <a:lnTo>
                      <a:pt x="0" y="40182"/>
                    </a:lnTo>
                    <a:lnTo>
                      <a:pt x="20085" y="83361"/>
                    </a:lnTo>
                    <a:cubicBezTo>
                      <a:pt x="31165" y="107186"/>
                      <a:pt x="59461" y="117518"/>
                      <a:pt x="83286" y="106438"/>
                    </a:cubicBezTo>
                    <a:cubicBezTo>
                      <a:pt x="83311" y="106426"/>
                      <a:pt x="83336" y="106415"/>
                      <a:pt x="83361" y="106403"/>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51" name="Graphic 67">
              <a:extLst>
                <a:ext uri="{FF2B5EF4-FFF2-40B4-BE49-F238E27FC236}">
                  <a16:creationId xmlns:a16="http://schemas.microsoft.com/office/drawing/2014/main" id="{FE55A516-4D24-5E2A-22B9-B23B06D80FB4}"/>
                </a:ext>
              </a:extLst>
            </p:cNvPr>
            <p:cNvGrpSpPr/>
            <p:nvPr/>
          </p:nvGrpSpPr>
          <p:grpSpPr>
            <a:xfrm>
              <a:off x="8679465" y="4088478"/>
              <a:ext cx="360069" cy="456160"/>
              <a:chOff x="8679465" y="4088478"/>
              <a:chExt cx="360069" cy="456160"/>
            </a:xfrm>
          </p:grpSpPr>
          <p:sp>
            <p:nvSpPr>
              <p:cNvPr id="183" name="Freeform: Shape 102">
                <a:extLst>
                  <a:ext uri="{FF2B5EF4-FFF2-40B4-BE49-F238E27FC236}">
                    <a16:creationId xmlns:a16="http://schemas.microsoft.com/office/drawing/2014/main" id="{8916A5CB-7BFF-78F2-77B0-2790E8E36373}"/>
                  </a:ext>
                </a:extLst>
              </p:cNvPr>
              <p:cNvSpPr/>
              <p:nvPr/>
            </p:nvSpPr>
            <p:spPr>
              <a:xfrm>
                <a:off x="8679465" y="4088478"/>
                <a:ext cx="360069" cy="456160"/>
              </a:xfrm>
              <a:custGeom>
                <a:avLst/>
                <a:gdLst>
                  <a:gd name="connsiteX0" fmla="*/ 185122 w 360069"/>
                  <a:gd name="connsiteY0" fmla="*/ 0 h 456160"/>
                  <a:gd name="connsiteX1" fmla="*/ 360069 w 360069"/>
                  <a:gd name="connsiteY1" fmla="*/ 93139 h 456160"/>
                  <a:gd name="connsiteX2" fmla="*/ 359037 w 360069"/>
                  <a:gd name="connsiteY2" fmla="*/ 215237 h 456160"/>
                  <a:gd name="connsiteX3" fmla="*/ 358895 w 360069"/>
                  <a:gd name="connsiteY3" fmla="*/ 221748 h 456160"/>
                  <a:gd name="connsiteX4" fmla="*/ 245744 w 360069"/>
                  <a:gd name="connsiteY4" fmla="*/ 414981 h 456160"/>
                  <a:gd name="connsiteX5" fmla="*/ 180035 w 360069"/>
                  <a:gd name="connsiteY5" fmla="*/ 456161 h 456160"/>
                  <a:gd name="connsiteX6" fmla="*/ 112439 w 360069"/>
                  <a:gd name="connsiteY6" fmla="*/ 413469 h 456160"/>
                  <a:gd name="connsiteX7" fmla="*/ 356 w 360069"/>
                  <a:gd name="connsiteY7" fmla="*/ 225163 h 456160"/>
                  <a:gd name="connsiteX8" fmla="*/ 0 w 360069"/>
                  <a:gd name="connsiteY8" fmla="*/ 212000 h 456160"/>
                  <a:gd name="connsiteX9" fmla="*/ 0 w 360069"/>
                  <a:gd name="connsiteY9" fmla="*/ 93139 h 45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069" h="456160">
                    <a:moveTo>
                      <a:pt x="185122" y="0"/>
                    </a:moveTo>
                    <a:lnTo>
                      <a:pt x="360069" y="93139"/>
                    </a:lnTo>
                    <a:lnTo>
                      <a:pt x="359037" y="215237"/>
                    </a:lnTo>
                    <a:cubicBezTo>
                      <a:pt x="359037" y="217407"/>
                      <a:pt x="359037" y="219578"/>
                      <a:pt x="358895" y="221748"/>
                    </a:cubicBezTo>
                    <a:cubicBezTo>
                      <a:pt x="356120" y="300834"/>
                      <a:pt x="312806" y="372947"/>
                      <a:pt x="245744" y="414981"/>
                    </a:cubicBezTo>
                    <a:lnTo>
                      <a:pt x="180035" y="456161"/>
                    </a:lnTo>
                    <a:lnTo>
                      <a:pt x="112439" y="413469"/>
                    </a:lnTo>
                    <a:cubicBezTo>
                      <a:pt x="47192" y="372094"/>
                      <a:pt x="4536" y="302239"/>
                      <a:pt x="356" y="225163"/>
                    </a:cubicBezTo>
                    <a:cubicBezTo>
                      <a:pt x="130" y="220787"/>
                      <a:pt x="12" y="216399"/>
                      <a:pt x="0" y="212000"/>
                    </a:cubicBezTo>
                    <a:lnTo>
                      <a:pt x="0" y="93139"/>
                    </a:lnTo>
                    <a:close/>
                  </a:path>
                </a:pathLst>
              </a:custGeom>
              <a:solidFill>
                <a:srgbClr val="50E6F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4" name="Freeform: Shape 103">
                <a:extLst>
                  <a:ext uri="{FF2B5EF4-FFF2-40B4-BE49-F238E27FC236}">
                    <a16:creationId xmlns:a16="http://schemas.microsoft.com/office/drawing/2014/main" id="{BC31181E-7709-56C3-CCC8-6BA4AC550B22}"/>
                  </a:ext>
                </a:extLst>
              </p:cNvPr>
              <p:cNvSpPr/>
              <p:nvPr/>
            </p:nvSpPr>
            <p:spPr>
              <a:xfrm>
                <a:off x="8807291" y="4196347"/>
                <a:ext cx="109682" cy="232151"/>
              </a:xfrm>
              <a:custGeom>
                <a:avLst/>
                <a:gdLst>
                  <a:gd name="connsiteX0" fmla="*/ 109682 w 109682"/>
                  <a:gd name="connsiteY0" fmla="*/ 54910 h 232151"/>
                  <a:gd name="connsiteX1" fmla="*/ 54910 w 109682"/>
                  <a:gd name="connsiteY1" fmla="*/ 0 h 232151"/>
                  <a:gd name="connsiteX2" fmla="*/ 0 w 109682"/>
                  <a:gd name="connsiteY2" fmla="*/ 54772 h 232151"/>
                  <a:gd name="connsiteX3" fmla="*/ 41607 w 109682"/>
                  <a:gd name="connsiteY3" fmla="*/ 108061 h 232151"/>
                  <a:gd name="connsiteX4" fmla="*/ 41607 w 109682"/>
                  <a:gd name="connsiteY4" fmla="*/ 232152 h 232151"/>
                  <a:gd name="connsiteX5" fmla="*/ 86735 w 109682"/>
                  <a:gd name="connsiteY5" fmla="*/ 232152 h 232151"/>
                  <a:gd name="connsiteX6" fmla="*/ 86735 w 109682"/>
                  <a:gd name="connsiteY6" fmla="*/ 206145 h 232151"/>
                  <a:gd name="connsiteX7" fmla="*/ 67613 w 109682"/>
                  <a:gd name="connsiteY7" fmla="*/ 206145 h 232151"/>
                  <a:gd name="connsiteX8" fmla="*/ 67613 w 109682"/>
                  <a:gd name="connsiteY8" fmla="*/ 193142 h 232151"/>
                  <a:gd name="connsiteX9" fmla="*/ 86735 w 109682"/>
                  <a:gd name="connsiteY9" fmla="*/ 193142 h 232151"/>
                  <a:gd name="connsiteX10" fmla="*/ 86735 w 109682"/>
                  <a:gd name="connsiteY10" fmla="*/ 167118 h 232151"/>
                  <a:gd name="connsiteX11" fmla="*/ 67613 w 109682"/>
                  <a:gd name="connsiteY11" fmla="*/ 167118 h 232151"/>
                  <a:gd name="connsiteX12" fmla="*/ 67613 w 109682"/>
                  <a:gd name="connsiteY12" fmla="*/ 108186 h 232151"/>
                  <a:gd name="connsiteX13" fmla="*/ 109682 w 109682"/>
                  <a:gd name="connsiteY13" fmla="*/ 54910 h 232151"/>
                  <a:gd name="connsiteX14" fmla="*/ 54841 w 109682"/>
                  <a:gd name="connsiteY14" fmla="*/ 17822 h 232151"/>
                  <a:gd name="connsiteX15" fmla="*/ 67844 w 109682"/>
                  <a:gd name="connsiteY15" fmla="*/ 30825 h 232151"/>
                  <a:gd name="connsiteX16" fmla="*/ 54841 w 109682"/>
                  <a:gd name="connsiteY16" fmla="*/ 43828 h 232151"/>
                  <a:gd name="connsiteX17" fmla="*/ 41838 w 109682"/>
                  <a:gd name="connsiteY17" fmla="*/ 30878 h 232151"/>
                  <a:gd name="connsiteX18" fmla="*/ 54788 w 109682"/>
                  <a:gd name="connsiteY18" fmla="*/ 17822 h 232151"/>
                  <a:gd name="connsiteX19" fmla="*/ 54841 w 109682"/>
                  <a:gd name="connsiteY19" fmla="*/ 17822 h 2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682" h="232151">
                    <a:moveTo>
                      <a:pt x="109682" y="54910"/>
                    </a:moveTo>
                    <a:cubicBezTo>
                      <a:pt x="109719" y="24622"/>
                      <a:pt x="85198" y="38"/>
                      <a:pt x="54910" y="0"/>
                    </a:cubicBezTo>
                    <a:cubicBezTo>
                      <a:pt x="24622" y="-38"/>
                      <a:pt x="38" y="24484"/>
                      <a:pt x="0" y="54772"/>
                    </a:cubicBezTo>
                    <a:cubicBezTo>
                      <a:pt x="-32" y="79988"/>
                      <a:pt x="17136" y="101976"/>
                      <a:pt x="41607" y="108061"/>
                    </a:cubicBezTo>
                    <a:lnTo>
                      <a:pt x="41607" y="232152"/>
                    </a:lnTo>
                    <a:lnTo>
                      <a:pt x="86735" y="232152"/>
                    </a:lnTo>
                    <a:lnTo>
                      <a:pt x="86735" y="206145"/>
                    </a:lnTo>
                    <a:lnTo>
                      <a:pt x="67613" y="206145"/>
                    </a:lnTo>
                    <a:lnTo>
                      <a:pt x="67613" y="193142"/>
                    </a:lnTo>
                    <a:lnTo>
                      <a:pt x="86735" y="193142"/>
                    </a:lnTo>
                    <a:lnTo>
                      <a:pt x="86735" y="167118"/>
                    </a:lnTo>
                    <a:lnTo>
                      <a:pt x="67613" y="167118"/>
                    </a:lnTo>
                    <a:lnTo>
                      <a:pt x="67613" y="108186"/>
                    </a:lnTo>
                    <a:cubicBezTo>
                      <a:pt x="92269" y="102294"/>
                      <a:pt x="109668" y="80262"/>
                      <a:pt x="109682" y="54910"/>
                    </a:cubicBezTo>
                    <a:close/>
                    <a:moveTo>
                      <a:pt x="54841" y="17822"/>
                    </a:moveTo>
                    <a:cubicBezTo>
                      <a:pt x="62022" y="17822"/>
                      <a:pt x="67844" y="23644"/>
                      <a:pt x="67844" y="30825"/>
                    </a:cubicBezTo>
                    <a:cubicBezTo>
                      <a:pt x="67844" y="38006"/>
                      <a:pt x="62022" y="43828"/>
                      <a:pt x="54841" y="43828"/>
                    </a:cubicBezTo>
                    <a:cubicBezTo>
                      <a:pt x="47680" y="43828"/>
                      <a:pt x="41867" y="38039"/>
                      <a:pt x="41838" y="30878"/>
                    </a:cubicBezTo>
                    <a:cubicBezTo>
                      <a:pt x="41808" y="23697"/>
                      <a:pt x="47606" y="17851"/>
                      <a:pt x="54788" y="17822"/>
                    </a:cubicBezTo>
                    <a:cubicBezTo>
                      <a:pt x="54805" y="17822"/>
                      <a:pt x="54823" y="17822"/>
                      <a:pt x="54841" y="17822"/>
                    </a:cubicBezTo>
                    <a:close/>
                  </a:path>
                </a:pathLst>
              </a:custGeom>
              <a:solidFill>
                <a:srgbClr val="121D2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152" name="Rectangle 151">
              <a:extLst>
                <a:ext uri="{FF2B5EF4-FFF2-40B4-BE49-F238E27FC236}">
                  <a16:creationId xmlns:a16="http://schemas.microsoft.com/office/drawing/2014/main" id="{004B2002-DCE5-AF52-7606-EE3B7790BDFB}"/>
                </a:ext>
              </a:extLst>
            </p:cNvPr>
            <p:cNvSpPr/>
            <p:nvPr/>
          </p:nvSpPr>
          <p:spPr bwMode="auto">
            <a:xfrm>
              <a:off x="10528838" y="3821452"/>
              <a:ext cx="1115445" cy="1499446"/>
            </a:xfrm>
            <a:prstGeom prst="rect">
              <a:avLst/>
            </a:prstGeom>
            <a:solidFill>
              <a:srgbClr val="0D152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lang="en-US" sz="1100" kern="0" dirty="0">
                  <a:solidFill>
                    <a:srgbClr val="FFFFFF"/>
                  </a:solidFill>
                  <a:latin typeface="Segoe UI Semibold"/>
                  <a:cs typeface="Segoe UI" pitchFamily="34" charset="0"/>
                </a:rPr>
                <a:t>Distributed Lock</a:t>
              </a:r>
            </a:p>
          </p:txBody>
        </p:sp>
        <p:pic>
          <p:nvPicPr>
            <p:cNvPr id="182" name="Picture 181">
              <a:extLst>
                <a:ext uri="{FF2B5EF4-FFF2-40B4-BE49-F238E27FC236}">
                  <a16:creationId xmlns:a16="http://schemas.microsoft.com/office/drawing/2014/main" id="{984566FC-12F1-F63E-3071-32E5B129029D}"/>
                </a:ext>
              </a:extLst>
            </p:cNvPr>
            <p:cNvPicPr>
              <a:picLocks noChangeAspect="1"/>
            </p:cNvPicPr>
            <p:nvPr/>
          </p:nvPicPr>
          <p:blipFill>
            <a:blip r:embed="rId21"/>
            <a:stretch>
              <a:fillRect/>
            </a:stretch>
          </p:blipFill>
          <p:spPr>
            <a:xfrm>
              <a:off x="10833716" y="3925734"/>
              <a:ext cx="553241" cy="655693"/>
            </a:xfrm>
            <a:prstGeom prst="rect">
              <a:avLst/>
            </a:prstGeom>
          </p:spPr>
        </p:pic>
      </p:grpSp>
    </p:spTree>
    <p:extLst>
      <p:ext uri="{BB962C8B-B14F-4D97-AF65-F5344CB8AC3E}">
        <p14:creationId xmlns:p14="http://schemas.microsoft.com/office/powerpoint/2010/main" val="955748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path" presetSubtype="0" decel="100000" fill="hold" nodeType="withEffect">
                                  <p:stCondLst>
                                    <p:cond delay="0"/>
                                  </p:stCondLst>
                                  <p:childTnLst>
                                    <p:animMotion origin="layout" path="M -3.33333E-6 0 L -3.33333E-6 0.02569 " pathEditMode="relative" rAng="0" ptsTypes="AA">
                                      <p:cBhvr>
                                        <p:cTn id="9" dur="500" spd="-100000" fill="hold"/>
                                        <p:tgtEl>
                                          <p:spTgt spid="22"/>
                                        </p:tgtEl>
                                        <p:attrNameLst>
                                          <p:attrName>ppt_x</p:attrName>
                                          <p:attrName>ppt_y</p:attrName>
                                        </p:attrNameLst>
                                      </p:cBhvr>
                                      <p:rCtr x="0" y="1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20088-8FA2-44E6-88D5-F54B3D84CF80}"/>
              </a:ext>
            </a:extLst>
          </p:cNvPr>
          <p:cNvSpPr>
            <a:spLocks noGrp="1"/>
          </p:cNvSpPr>
          <p:nvPr>
            <p:ph type="title"/>
          </p:nvPr>
        </p:nvSpPr>
        <p:spPr/>
        <p:txBody>
          <a:bodyPr/>
          <a:lstStyle/>
          <a:p>
            <a:r>
              <a:rPr lang="en-US" dirty="0"/>
              <a:t>Sidecar model</a:t>
            </a:r>
          </a:p>
        </p:txBody>
      </p:sp>
      <p:grpSp>
        <p:nvGrpSpPr>
          <p:cNvPr id="15" name="!!AppA">
            <a:extLst>
              <a:ext uri="{FF2B5EF4-FFF2-40B4-BE49-F238E27FC236}">
                <a16:creationId xmlns:a16="http://schemas.microsoft.com/office/drawing/2014/main" id="{7051EE5C-1131-4B4C-B80E-36ABE1587CB4}"/>
              </a:ext>
            </a:extLst>
          </p:cNvPr>
          <p:cNvGrpSpPr/>
          <p:nvPr/>
        </p:nvGrpSpPr>
        <p:grpSpPr>
          <a:xfrm>
            <a:off x="2535434" y="1697366"/>
            <a:ext cx="1666465" cy="1944207"/>
            <a:chOff x="3444424" y="1954650"/>
            <a:chExt cx="1400542" cy="1633964"/>
          </a:xfrm>
        </p:grpSpPr>
        <p:pic>
          <p:nvPicPr>
            <p:cNvPr id="6" name="Graphic 5">
              <a:extLst>
                <a:ext uri="{FF2B5EF4-FFF2-40B4-BE49-F238E27FC236}">
                  <a16:creationId xmlns:a16="http://schemas.microsoft.com/office/drawing/2014/main" id="{027F6AB3-CC82-4861-840F-4BA77310E4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4424" y="1954650"/>
              <a:ext cx="1400542" cy="1633964"/>
            </a:xfrm>
            <a:prstGeom prst="rect">
              <a:avLst/>
            </a:prstGeom>
          </p:spPr>
        </p:pic>
        <p:sp>
          <p:nvSpPr>
            <p:cNvPr id="8" name="TextBox 7">
              <a:extLst>
                <a:ext uri="{FF2B5EF4-FFF2-40B4-BE49-F238E27FC236}">
                  <a16:creationId xmlns:a16="http://schemas.microsoft.com/office/drawing/2014/main" id="{218B87FA-1B54-4B02-A9F9-6BE2989627CF}"/>
                </a:ext>
              </a:extLst>
            </p:cNvPr>
            <p:cNvSpPr txBox="1"/>
            <p:nvPr/>
          </p:nvSpPr>
          <p:spPr>
            <a:xfrm>
              <a:off x="3904143" y="2525411"/>
              <a:ext cx="402815" cy="25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Semibold"/>
                  <a:ea typeface="+mn-ea"/>
                  <a:cs typeface="+mn-cs"/>
                </a:rPr>
                <a:t>App</a:t>
              </a:r>
            </a:p>
          </p:txBody>
        </p:sp>
      </p:grpSp>
      <p:cxnSp>
        <p:nvCxnSpPr>
          <p:cNvPr id="19" name="Straight Arrow Connector 18">
            <a:extLst>
              <a:ext uri="{FF2B5EF4-FFF2-40B4-BE49-F238E27FC236}">
                <a16:creationId xmlns:a16="http://schemas.microsoft.com/office/drawing/2014/main" id="{82064AC5-A5C4-45E2-AA47-3AFCBE56DBC2}"/>
              </a:ext>
            </a:extLst>
          </p:cNvPr>
          <p:cNvCxnSpPr>
            <a:cxnSpLocks/>
            <a:stCxn id="6" idx="3"/>
          </p:cNvCxnSpPr>
          <p:nvPr/>
        </p:nvCxnSpPr>
        <p:spPr>
          <a:xfrm>
            <a:off x="4201899" y="2669470"/>
            <a:ext cx="4096699" cy="14805"/>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3" name="!!Sidecar">
            <a:extLst>
              <a:ext uri="{FF2B5EF4-FFF2-40B4-BE49-F238E27FC236}">
                <a16:creationId xmlns:a16="http://schemas.microsoft.com/office/drawing/2014/main" id="{0B0D300A-A0C9-4191-9136-F0664083CF33}"/>
              </a:ext>
            </a:extLst>
          </p:cNvPr>
          <p:cNvGrpSpPr/>
          <p:nvPr/>
        </p:nvGrpSpPr>
        <p:grpSpPr>
          <a:xfrm>
            <a:off x="8342519" y="1750127"/>
            <a:ext cx="1666465" cy="1900521"/>
            <a:chOff x="8298598" y="2543027"/>
            <a:chExt cx="1186830" cy="1389573"/>
          </a:xfrm>
        </p:grpSpPr>
        <p:sp>
          <p:nvSpPr>
            <p:cNvPr id="24" name="Freeform: Shape 23">
              <a:extLst>
                <a:ext uri="{FF2B5EF4-FFF2-40B4-BE49-F238E27FC236}">
                  <a16:creationId xmlns:a16="http://schemas.microsoft.com/office/drawing/2014/main" id="{86E071D5-1384-46DA-A5E8-A3163BCCA556}"/>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7681FDCC-2BF0-468D-80EB-D3CC66D53E74}"/>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 name="Graphic 11">
              <a:extLst>
                <a:ext uri="{FF2B5EF4-FFF2-40B4-BE49-F238E27FC236}">
                  <a16:creationId xmlns:a16="http://schemas.microsoft.com/office/drawing/2014/main" id="{0B0D300A-A0C9-4191-9136-F0664083CF33}"/>
                </a:ext>
              </a:extLst>
            </p:cNvPr>
            <p:cNvGrpSpPr/>
            <p:nvPr/>
          </p:nvGrpSpPr>
          <p:grpSpPr>
            <a:xfrm>
              <a:off x="8386477" y="2846026"/>
              <a:ext cx="952402" cy="699902"/>
              <a:chOff x="8386477" y="2846026"/>
              <a:chExt cx="952402" cy="699902"/>
            </a:xfrm>
          </p:grpSpPr>
          <p:sp>
            <p:nvSpPr>
              <p:cNvPr id="27" name="Freeform: Shape 26">
                <a:extLst>
                  <a:ext uri="{FF2B5EF4-FFF2-40B4-BE49-F238E27FC236}">
                    <a16:creationId xmlns:a16="http://schemas.microsoft.com/office/drawing/2014/main" id="{9887A359-30AD-4025-9F72-E6B5C14D2C9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8" name="Freeform: Shape 27">
                <a:extLst>
                  <a:ext uri="{FF2B5EF4-FFF2-40B4-BE49-F238E27FC236}">
                    <a16:creationId xmlns:a16="http://schemas.microsoft.com/office/drawing/2014/main" id="{11DDEEA0-222D-4E5D-936D-07E0093DFC30}"/>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2CAF38AB-BEBF-4AA9-9AEC-D52C432B639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0" name="Freeform: Shape 29">
                <a:extLst>
                  <a:ext uri="{FF2B5EF4-FFF2-40B4-BE49-F238E27FC236}">
                    <a16:creationId xmlns:a16="http://schemas.microsoft.com/office/drawing/2014/main" id="{C92F91A1-FFB8-46E9-8243-92188880DC32}"/>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1" name="Freeform: Shape 30">
                <a:extLst>
                  <a:ext uri="{FF2B5EF4-FFF2-40B4-BE49-F238E27FC236}">
                    <a16:creationId xmlns:a16="http://schemas.microsoft.com/office/drawing/2014/main" id="{C8D1A370-817E-45FA-946C-1940D06D17F8}"/>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2" name="Freeform: Shape 31">
                <a:extLst>
                  <a:ext uri="{FF2B5EF4-FFF2-40B4-BE49-F238E27FC236}">
                    <a16:creationId xmlns:a16="http://schemas.microsoft.com/office/drawing/2014/main" id="{E3CADC27-CEB4-4497-9F94-5C6D5A202D1E}"/>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34" name="TextBox 33">
            <a:extLst>
              <a:ext uri="{FF2B5EF4-FFF2-40B4-BE49-F238E27FC236}">
                <a16:creationId xmlns:a16="http://schemas.microsoft.com/office/drawing/2014/main" id="{53008F84-C694-4486-BB26-35440A6D1987}"/>
              </a:ext>
            </a:extLst>
          </p:cNvPr>
          <p:cNvSpPr txBox="1"/>
          <p:nvPr/>
        </p:nvSpPr>
        <p:spPr>
          <a:xfrm>
            <a:off x="5732478" y="2266667"/>
            <a:ext cx="1035540"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a:ea typeface="+mn-ea"/>
                <a:cs typeface="+mn-cs"/>
              </a:rPr>
              <a:t>Dapr API</a:t>
            </a:r>
          </a:p>
        </p:txBody>
      </p:sp>
      <p:sp>
        <p:nvSpPr>
          <p:cNvPr id="36" name="TextBox 35">
            <a:extLst>
              <a:ext uri="{FF2B5EF4-FFF2-40B4-BE49-F238E27FC236}">
                <a16:creationId xmlns:a16="http://schemas.microsoft.com/office/drawing/2014/main" id="{D546A33C-267A-46ED-B49E-A20C2F9F9728}"/>
              </a:ext>
            </a:extLst>
          </p:cNvPr>
          <p:cNvSpPr txBox="1"/>
          <p:nvPr/>
        </p:nvSpPr>
        <p:spPr>
          <a:xfrm>
            <a:off x="2213902" y="4110181"/>
            <a:ext cx="8072692" cy="1900520"/>
          </a:xfrm>
          <a:prstGeom prst="rect">
            <a:avLst/>
          </a:prstGeom>
          <a:noFill/>
        </p:spPr>
        <p:txBody>
          <a:bodyPr wrap="square">
            <a:spAutoFit/>
          </a:bodyPr>
          <a:lstStyle/>
          <a:p>
            <a:pPr marL="0" marR="0" lvl="0" indent="0" defTabSz="914367" rtl="0"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POST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invoke</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/cart/method/neworder</a:t>
            </a:r>
          </a:p>
          <a:p>
            <a:pPr marL="0" marR="0" lvl="0" indent="0" defTabSz="914367" rtl="0"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GET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state</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/inventory/item67</a:t>
            </a:r>
          </a:p>
          <a:p>
            <a:pPr marL="0" marR="0" lvl="0" indent="0" defTabSz="914367" rtl="0"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POST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publish</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/shipping/orders</a:t>
            </a:r>
          </a:p>
          <a:p>
            <a:pPr marL="0" marR="0" lvl="0" indent="0" defTabSz="914367" rtl="0"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GET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secrets</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ea typeface="+mn-ea"/>
                <a:cs typeface="+mn-cs"/>
              </a:rPr>
              <a:t>/keyvault/password</a:t>
            </a:r>
          </a:p>
        </p:txBody>
      </p:sp>
      <p:sp>
        <p:nvSpPr>
          <p:cNvPr id="38" name="TextBox 37">
            <a:extLst>
              <a:ext uri="{FF2B5EF4-FFF2-40B4-BE49-F238E27FC236}">
                <a16:creationId xmlns:a16="http://schemas.microsoft.com/office/drawing/2014/main" id="{B540879F-B5ED-4593-8094-E0E82ACA1103}"/>
              </a:ext>
            </a:extLst>
          </p:cNvPr>
          <p:cNvSpPr txBox="1"/>
          <p:nvPr/>
        </p:nvSpPr>
        <p:spPr>
          <a:xfrm>
            <a:off x="5776400" y="2780351"/>
            <a:ext cx="947695"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2192"/>
                </a:solidFill>
                <a:effectLst/>
                <a:uLnTx/>
                <a:uFillTx/>
                <a:latin typeface="Segoe UI Semibold"/>
                <a:ea typeface="+mn-ea"/>
                <a:cs typeface="+mn-cs"/>
              </a:rPr>
              <a:t>HTTP/gRPC</a:t>
            </a:r>
          </a:p>
        </p:txBody>
      </p:sp>
      <p:sp>
        <p:nvSpPr>
          <p:cNvPr id="22" name="TextBox 21">
            <a:extLst>
              <a:ext uri="{FF2B5EF4-FFF2-40B4-BE49-F238E27FC236}">
                <a16:creationId xmlns:a16="http://schemas.microsoft.com/office/drawing/2014/main" id="{B1808541-E4BA-4F8C-AF13-6F5B168D77AF}"/>
              </a:ext>
            </a:extLst>
          </p:cNvPr>
          <p:cNvSpPr txBox="1"/>
          <p:nvPr/>
        </p:nvSpPr>
        <p:spPr>
          <a:xfrm>
            <a:off x="2070082" y="1228758"/>
            <a:ext cx="250401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Application</a:t>
            </a:r>
          </a:p>
        </p:txBody>
      </p:sp>
      <p:sp>
        <p:nvSpPr>
          <p:cNvPr id="33" name="TextBox 32">
            <a:extLst>
              <a:ext uri="{FF2B5EF4-FFF2-40B4-BE49-F238E27FC236}">
                <a16:creationId xmlns:a16="http://schemas.microsoft.com/office/drawing/2014/main" id="{E7BBD5D1-9A42-40A0-8B5E-0E3656F011BA}"/>
              </a:ext>
            </a:extLst>
          </p:cNvPr>
          <p:cNvSpPr txBox="1"/>
          <p:nvPr/>
        </p:nvSpPr>
        <p:spPr>
          <a:xfrm>
            <a:off x="7955104" y="1328034"/>
            <a:ext cx="250401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err="1">
                <a:solidFill>
                  <a:srgbClr val="202192"/>
                </a:solidFill>
                <a:latin typeface="Segoe UI Semibold" panose="020B0702040204020203" pitchFamily="34" charset="0"/>
                <a:cs typeface="Segoe UI Semibold" panose="020B0702040204020203" pitchFamily="34" charset="0"/>
              </a:rPr>
              <a:t>Dapr</a:t>
            </a:r>
            <a:r>
              <a:rPr lang="en-US" dirty="0">
                <a:solidFill>
                  <a:srgbClr val="202192"/>
                </a:solidFill>
                <a:latin typeface="Segoe UI Semibold" panose="020B0702040204020203" pitchFamily="34" charset="0"/>
                <a:cs typeface="Segoe UI Semibold" panose="020B0702040204020203" pitchFamily="34" charset="0"/>
              </a:rPr>
              <a:t> s</a:t>
            </a:r>
            <a:r>
              <a:rPr kumimoji="0" lang="en-US" sz="1800" b="0" i="0" u="none" strike="noStrike" kern="1200" cap="none" spc="0" normalizeH="0" baseline="0" noProof="0" dirty="0" err="1">
                <a:ln>
                  <a:noFill/>
                </a:ln>
                <a:solidFill>
                  <a:srgbClr val="202192"/>
                </a:solidFill>
                <a:effectLst/>
                <a:uLnTx/>
                <a:uFillTx/>
                <a:latin typeface="Segoe UI Semibold" panose="020B0702040204020203" pitchFamily="34" charset="0"/>
                <a:ea typeface="+mn-ea"/>
                <a:cs typeface="Segoe UI Semibold" panose="020B0702040204020203" pitchFamily="34" charset="0"/>
              </a:rPr>
              <a:t>idecar</a:t>
            </a:r>
            <a:endParaRPr kumimoji="0" lang="en-US" sz="18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endParaRPr>
          </a:p>
        </p:txBody>
      </p:sp>
    </p:spTree>
    <p:extLst>
      <p:ext uri="{BB962C8B-B14F-4D97-AF65-F5344CB8AC3E}">
        <p14:creationId xmlns:p14="http://schemas.microsoft.com/office/powerpoint/2010/main" val="1386743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outVertical)">
                                      <p:cBhvr>
                                        <p:cTn id="26" dur="500"/>
                                        <p:tgtEl>
                                          <p:spTgt spid="19"/>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xEl>
                                              <p:pRg st="0" end="0"/>
                                            </p:txEl>
                                          </p:spTgt>
                                        </p:tgtEl>
                                        <p:attrNameLst>
                                          <p:attrName>style.visibility</p:attrName>
                                        </p:attrNameLst>
                                      </p:cBhvr>
                                      <p:to>
                                        <p:strVal val="visible"/>
                                      </p:to>
                                    </p:set>
                                    <p:animEffect transition="in" filter="fade">
                                      <p:cBhvr>
                                        <p:cTn id="37" dur="500"/>
                                        <p:tgtEl>
                                          <p:spTgt spid="3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xEl>
                                              <p:pRg st="1" end="1"/>
                                            </p:txEl>
                                          </p:spTgt>
                                        </p:tgtEl>
                                        <p:attrNameLst>
                                          <p:attrName>style.visibility</p:attrName>
                                        </p:attrNameLst>
                                      </p:cBhvr>
                                      <p:to>
                                        <p:strVal val="visible"/>
                                      </p:to>
                                    </p:set>
                                    <p:animEffect transition="in" filter="fade">
                                      <p:cBhvr>
                                        <p:cTn id="42" dur="500"/>
                                        <p:tgtEl>
                                          <p:spTgt spid="3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6">
                                            <p:txEl>
                                              <p:pRg st="2" end="2"/>
                                            </p:txEl>
                                          </p:spTgt>
                                        </p:tgtEl>
                                        <p:attrNameLst>
                                          <p:attrName>style.visibility</p:attrName>
                                        </p:attrNameLst>
                                      </p:cBhvr>
                                      <p:to>
                                        <p:strVal val="visible"/>
                                      </p:to>
                                    </p:set>
                                    <p:animEffect transition="in" filter="fade">
                                      <p:cBhvr>
                                        <p:cTn id="47" dur="500"/>
                                        <p:tgtEl>
                                          <p:spTgt spid="3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6">
                                            <p:txEl>
                                              <p:pRg st="3" end="3"/>
                                            </p:txEl>
                                          </p:spTgt>
                                        </p:tgtEl>
                                        <p:attrNameLst>
                                          <p:attrName>style.visibility</p:attrName>
                                        </p:attrNameLst>
                                      </p:cBhvr>
                                      <p:to>
                                        <p:strVal val="visible"/>
                                      </p:to>
                                    </p:set>
                                    <p:animEffect transition="in" filter="fade">
                                      <p:cBhvr>
                                        <p:cTn id="5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build="p"/>
      <p:bldP spid="38" grpId="0"/>
      <p:bldP spid="2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Sidecar">
            <a:extLst>
              <a:ext uri="{FF2B5EF4-FFF2-40B4-BE49-F238E27FC236}">
                <a16:creationId xmlns:a16="http://schemas.microsoft.com/office/drawing/2014/main" id="{0B0D300A-A0C9-4191-9136-F0664083CF33}"/>
              </a:ext>
            </a:extLst>
          </p:cNvPr>
          <p:cNvGrpSpPr/>
          <p:nvPr/>
        </p:nvGrpSpPr>
        <p:grpSpPr>
          <a:xfrm>
            <a:off x="5936397" y="2031755"/>
            <a:ext cx="2336745" cy="2794489"/>
            <a:chOff x="8298598" y="2543027"/>
            <a:chExt cx="1186830" cy="1389573"/>
          </a:xfrm>
        </p:grpSpPr>
        <p:sp>
          <p:nvSpPr>
            <p:cNvPr id="24" name="Freeform: Shape 23">
              <a:extLst>
                <a:ext uri="{FF2B5EF4-FFF2-40B4-BE49-F238E27FC236}">
                  <a16:creationId xmlns:a16="http://schemas.microsoft.com/office/drawing/2014/main" id="{86E071D5-1384-46DA-A5E8-A3163BCCA556}"/>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7681FDCC-2BF0-468D-80EB-D3CC66D53E74}"/>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6" name="Graphic 11">
              <a:extLst>
                <a:ext uri="{FF2B5EF4-FFF2-40B4-BE49-F238E27FC236}">
                  <a16:creationId xmlns:a16="http://schemas.microsoft.com/office/drawing/2014/main" id="{0B0D300A-A0C9-4191-9136-F0664083CF33}"/>
                </a:ext>
              </a:extLst>
            </p:cNvPr>
            <p:cNvGrpSpPr/>
            <p:nvPr/>
          </p:nvGrpSpPr>
          <p:grpSpPr>
            <a:xfrm>
              <a:off x="8386477" y="2846026"/>
              <a:ext cx="952402" cy="699902"/>
              <a:chOff x="8386477" y="2846026"/>
              <a:chExt cx="952402" cy="699902"/>
            </a:xfrm>
          </p:grpSpPr>
          <p:sp>
            <p:nvSpPr>
              <p:cNvPr id="27" name="Freeform: Shape 26">
                <a:extLst>
                  <a:ext uri="{FF2B5EF4-FFF2-40B4-BE49-F238E27FC236}">
                    <a16:creationId xmlns:a16="http://schemas.microsoft.com/office/drawing/2014/main" id="{9887A359-30AD-4025-9F72-E6B5C14D2C9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8" name="Freeform: Shape 27">
                <a:extLst>
                  <a:ext uri="{FF2B5EF4-FFF2-40B4-BE49-F238E27FC236}">
                    <a16:creationId xmlns:a16="http://schemas.microsoft.com/office/drawing/2014/main" id="{11DDEEA0-222D-4E5D-936D-07E0093DFC30}"/>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2CAF38AB-BEBF-4AA9-9AEC-D52C432B639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0" name="Freeform: Shape 29">
                <a:extLst>
                  <a:ext uri="{FF2B5EF4-FFF2-40B4-BE49-F238E27FC236}">
                    <a16:creationId xmlns:a16="http://schemas.microsoft.com/office/drawing/2014/main" id="{C92F91A1-FFB8-46E9-8243-92188880DC32}"/>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1" name="Freeform: Shape 30">
                <a:extLst>
                  <a:ext uri="{FF2B5EF4-FFF2-40B4-BE49-F238E27FC236}">
                    <a16:creationId xmlns:a16="http://schemas.microsoft.com/office/drawing/2014/main" id="{C8D1A370-817E-45FA-946C-1940D06D17F8}"/>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2" name="Freeform: Shape 31">
                <a:extLst>
                  <a:ext uri="{FF2B5EF4-FFF2-40B4-BE49-F238E27FC236}">
                    <a16:creationId xmlns:a16="http://schemas.microsoft.com/office/drawing/2014/main" id="{E3CADC27-CEB4-4497-9F94-5C6D5A202D1E}"/>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
        <p:nvSpPr>
          <p:cNvPr id="34" name="TextBox 33">
            <a:extLst>
              <a:ext uri="{FF2B5EF4-FFF2-40B4-BE49-F238E27FC236}">
                <a16:creationId xmlns:a16="http://schemas.microsoft.com/office/drawing/2014/main" id="{53008F84-C694-4486-BB26-35440A6D1987}"/>
              </a:ext>
            </a:extLst>
          </p:cNvPr>
          <p:cNvSpPr txBox="1"/>
          <p:nvPr/>
        </p:nvSpPr>
        <p:spPr>
          <a:xfrm>
            <a:off x="2280904" y="2692206"/>
            <a:ext cx="2240998"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202192"/>
                </a:solidFill>
                <a:latin typeface="Segoe UI Semibold"/>
              </a:rPr>
              <a:t>building block </a:t>
            </a:r>
            <a:r>
              <a:rPr kumimoji="0" lang="en-US" sz="2000" b="0" i="0" u="none" strike="noStrike" kern="1200" cap="none" spc="0" normalizeH="0" baseline="0" noProof="0" dirty="0">
                <a:ln>
                  <a:noFill/>
                </a:ln>
                <a:solidFill>
                  <a:srgbClr val="202192"/>
                </a:solidFill>
                <a:effectLst/>
                <a:uLnTx/>
                <a:uFillTx/>
                <a:latin typeface="Segoe UI Semibold"/>
                <a:ea typeface="+mn-ea"/>
                <a:cs typeface="+mn-cs"/>
              </a:rPr>
              <a:t>APIs</a:t>
            </a:r>
          </a:p>
        </p:txBody>
      </p:sp>
      <p:sp>
        <p:nvSpPr>
          <p:cNvPr id="38" name="TextBox 37">
            <a:extLst>
              <a:ext uri="{FF2B5EF4-FFF2-40B4-BE49-F238E27FC236}">
                <a16:creationId xmlns:a16="http://schemas.microsoft.com/office/drawing/2014/main" id="{B540879F-B5ED-4593-8094-E0E82ACA1103}"/>
              </a:ext>
            </a:extLst>
          </p:cNvPr>
          <p:cNvSpPr txBox="1"/>
          <p:nvPr/>
        </p:nvSpPr>
        <p:spPr>
          <a:xfrm>
            <a:off x="4927594" y="2609297"/>
            <a:ext cx="947695"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02192"/>
                </a:solidFill>
                <a:effectLst/>
                <a:uLnTx/>
                <a:uFillTx/>
                <a:latin typeface="Segoe UI Semibold"/>
                <a:ea typeface="+mn-ea"/>
                <a:cs typeface="+mn-cs"/>
              </a:rPr>
              <a:t>HTTP/gRPC</a:t>
            </a:r>
          </a:p>
        </p:txBody>
      </p:sp>
      <p:grpSp>
        <p:nvGrpSpPr>
          <p:cNvPr id="4" name="Group 3">
            <a:extLst>
              <a:ext uri="{FF2B5EF4-FFF2-40B4-BE49-F238E27FC236}">
                <a16:creationId xmlns:a16="http://schemas.microsoft.com/office/drawing/2014/main" id="{4E327A1E-544E-D498-0C39-9B06A51343AB}"/>
              </a:ext>
            </a:extLst>
          </p:cNvPr>
          <p:cNvGrpSpPr/>
          <p:nvPr/>
        </p:nvGrpSpPr>
        <p:grpSpPr>
          <a:xfrm>
            <a:off x="4750241" y="2782766"/>
            <a:ext cx="1183986" cy="215444"/>
            <a:chOff x="6400799" y="3670261"/>
            <a:chExt cx="1183986" cy="215444"/>
          </a:xfrm>
        </p:grpSpPr>
        <p:sp>
          <p:nvSpPr>
            <p:cNvPr id="39" name="Oval 38">
              <a:extLst>
                <a:ext uri="{FF2B5EF4-FFF2-40B4-BE49-F238E27FC236}">
                  <a16:creationId xmlns:a16="http://schemas.microsoft.com/office/drawing/2014/main" id="{FE9C46FC-5BA8-7347-FB37-8F5F5C65046C}"/>
                </a:ext>
              </a:extLst>
            </p:cNvPr>
            <p:cNvSpPr/>
            <p:nvPr/>
          </p:nvSpPr>
          <p:spPr bwMode="auto">
            <a:xfrm>
              <a:off x="6400799" y="3670261"/>
              <a:ext cx="218775" cy="215444"/>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0" name="Straight Arrow Connector 39">
              <a:extLst>
                <a:ext uri="{FF2B5EF4-FFF2-40B4-BE49-F238E27FC236}">
                  <a16:creationId xmlns:a16="http://schemas.microsoft.com/office/drawing/2014/main" id="{4F512767-4D5F-F90D-8D31-04D35BF38A28}"/>
                </a:ext>
              </a:extLst>
            </p:cNvPr>
            <p:cNvCxnSpPr>
              <a:cxnSpLocks/>
            </p:cNvCxnSpPr>
            <p:nvPr/>
          </p:nvCxnSpPr>
          <p:spPr>
            <a:xfrm flipH="1">
              <a:off x="6578152" y="3781357"/>
              <a:ext cx="1006633"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027FB3BD-2B93-6C00-E597-0F62A4151FB6}"/>
              </a:ext>
            </a:extLst>
          </p:cNvPr>
          <p:cNvGrpSpPr/>
          <p:nvPr/>
        </p:nvGrpSpPr>
        <p:grpSpPr>
          <a:xfrm>
            <a:off x="4762967" y="3220110"/>
            <a:ext cx="1171260" cy="215444"/>
            <a:chOff x="6400799" y="3670261"/>
            <a:chExt cx="1171260" cy="215444"/>
          </a:xfrm>
        </p:grpSpPr>
        <p:sp>
          <p:nvSpPr>
            <p:cNvPr id="42" name="Oval 41">
              <a:extLst>
                <a:ext uri="{FF2B5EF4-FFF2-40B4-BE49-F238E27FC236}">
                  <a16:creationId xmlns:a16="http://schemas.microsoft.com/office/drawing/2014/main" id="{C9B0F334-0F4B-68CF-1A34-B0C388E41B39}"/>
                </a:ext>
              </a:extLst>
            </p:cNvPr>
            <p:cNvSpPr/>
            <p:nvPr/>
          </p:nvSpPr>
          <p:spPr bwMode="auto">
            <a:xfrm>
              <a:off x="6400799" y="3670261"/>
              <a:ext cx="218775" cy="215444"/>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3" name="Straight Arrow Connector 42">
              <a:extLst>
                <a:ext uri="{FF2B5EF4-FFF2-40B4-BE49-F238E27FC236}">
                  <a16:creationId xmlns:a16="http://schemas.microsoft.com/office/drawing/2014/main" id="{D9A7A607-9ADE-BE65-BBAB-97B6908DE1EB}"/>
                </a:ext>
              </a:extLst>
            </p:cNvPr>
            <p:cNvCxnSpPr>
              <a:cxnSpLocks/>
            </p:cNvCxnSpPr>
            <p:nvPr/>
          </p:nvCxnSpPr>
          <p:spPr>
            <a:xfrm flipH="1">
              <a:off x="6578152" y="3781357"/>
              <a:ext cx="993907"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1DA19082-E5D0-E462-5EB3-F64FC44A27C6}"/>
              </a:ext>
            </a:extLst>
          </p:cNvPr>
          <p:cNvGrpSpPr/>
          <p:nvPr/>
        </p:nvGrpSpPr>
        <p:grpSpPr>
          <a:xfrm>
            <a:off x="4762967" y="3660828"/>
            <a:ext cx="1171260" cy="215444"/>
            <a:chOff x="6400799" y="3670261"/>
            <a:chExt cx="1171260" cy="215444"/>
          </a:xfrm>
        </p:grpSpPr>
        <p:sp>
          <p:nvSpPr>
            <p:cNvPr id="45" name="Oval 44">
              <a:extLst>
                <a:ext uri="{FF2B5EF4-FFF2-40B4-BE49-F238E27FC236}">
                  <a16:creationId xmlns:a16="http://schemas.microsoft.com/office/drawing/2014/main" id="{D5851AD0-2E7C-80B7-4F6E-E1048148DD7A}"/>
                </a:ext>
              </a:extLst>
            </p:cNvPr>
            <p:cNvSpPr/>
            <p:nvPr/>
          </p:nvSpPr>
          <p:spPr bwMode="auto">
            <a:xfrm>
              <a:off x="6400799" y="3670261"/>
              <a:ext cx="218775" cy="215444"/>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6" name="Straight Arrow Connector 45">
              <a:extLst>
                <a:ext uri="{FF2B5EF4-FFF2-40B4-BE49-F238E27FC236}">
                  <a16:creationId xmlns:a16="http://schemas.microsoft.com/office/drawing/2014/main" id="{6B19F628-2357-720D-55F8-29B8E392C51E}"/>
                </a:ext>
              </a:extLst>
            </p:cNvPr>
            <p:cNvCxnSpPr>
              <a:cxnSpLocks/>
            </p:cNvCxnSpPr>
            <p:nvPr/>
          </p:nvCxnSpPr>
          <p:spPr>
            <a:xfrm flipH="1">
              <a:off x="6578152" y="3781357"/>
              <a:ext cx="993907"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EDCEDBF6-27A3-3A9F-2553-38A6C66B51D6}"/>
              </a:ext>
            </a:extLst>
          </p:cNvPr>
          <p:cNvSpPr txBox="1"/>
          <p:nvPr/>
        </p:nvSpPr>
        <p:spPr>
          <a:xfrm>
            <a:off x="2920672" y="3161840"/>
            <a:ext cx="1575752"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202192"/>
                </a:solidFill>
                <a:latin typeface="Segoe UI Semibold"/>
              </a:rPr>
              <a:t>metadata </a:t>
            </a:r>
            <a:r>
              <a:rPr kumimoji="0" lang="en-US" sz="2000" b="0" i="0" u="none" strike="noStrike" kern="1200" cap="none" spc="0" normalizeH="0" baseline="0" noProof="0" dirty="0">
                <a:ln>
                  <a:noFill/>
                </a:ln>
                <a:solidFill>
                  <a:srgbClr val="202192"/>
                </a:solidFill>
                <a:effectLst/>
                <a:uLnTx/>
                <a:uFillTx/>
                <a:latin typeface="Segoe UI Semibold"/>
                <a:ea typeface="+mn-ea"/>
                <a:cs typeface="+mn-cs"/>
              </a:rPr>
              <a:t>API</a:t>
            </a:r>
          </a:p>
        </p:txBody>
      </p:sp>
      <p:sp>
        <p:nvSpPr>
          <p:cNvPr id="51" name="TextBox 50">
            <a:extLst>
              <a:ext uri="{FF2B5EF4-FFF2-40B4-BE49-F238E27FC236}">
                <a16:creationId xmlns:a16="http://schemas.microsoft.com/office/drawing/2014/main" id="{87851448-CF8C-6521-C817-CB26B3651C57}"/>
              </a:ext>
            </a:extLst>
          </p:cNvPr>
          <p:cNvSpPr txBox="1"/>
          <p:nvPr/>
        </p:nvSpPr>
        <p:spPr>
          <a:xfrm>
            <a:off x="3283752" y="3614661"/>
            <a:ext cx="1197444"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202192"/>
                </a:solidFill>
                <a:latin typeface="Segoe UI Semibold"/>
              </a:rPr>
              <a:t>health </a:t>
            </a:r>
            <a:r>
              <a:rPr kumimoji="0" lang="en-US" sz="2000" b="0" i="0" u="none" strike="noStrike" kern="1200" cap="none" spc="0" normalizeH="0" baseline="0" noProof="0" dirty="0">
                <a:ln>
                  <a:noFill/>
                </a:ln>
                <a:solidFill>
                  <a:srgbClr val="202192"/>
                </a:solidFill>
                <a:effectLst/>
                <a:uLnTx/>
                <a:uFillTx/>
                <a:latin typeface="Segoe UI Semibold"/>
                <a:ea typeface="+mn-ea"/>
                <a:cs typeface="+mn-cs"/>
              </a:rPr>
              <a:t>API</a:t>
            </a:r>
          </a:p>
        </p:txBody>
      </p:sp>
      <p:sp>
        <p:nvSpPr>
          <p:cNvPr id="5" name="Title 4">
            <a:extLst>
              <a:ext uri="{FF2B5EF4-FFF2-40B4-BE49-F238E27FC236}">
                <a16:creationId xmlns:a16="http://schemas.microsoft.com/office/drawing/2014/main" id="{9C09F088-E15F-6C00-F556-97FB0195E19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8408950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45C93B5-7F36-494A-B11A-1D4B7EECF274}"/>
              </a:ext>
            </a:extLst>
          </p:cNvPr>
          <p:cNvGrpSpPr/>
          <p:nvPr/>
        </p:nvGrpSpPr>
        <p:grpSpPr>
          <a:xfrm>
            <a:off x="589895" y="5754824"/>
            <a:ext cx="8563610" cy="553998"/>
            <a:chOff x="586740" y="5847893"/>
            <a:chExt cx="8563610" cy="553998"/>
          </a:xfrm>
        </p:grpSpPr>
        <p:sp>
          <p:nvSpPr>
            <p:cNvPr id="29" name="Rectangle 28">
              <a:extLst>
                <a:ext uri="{FF2B5EF4-FFF2-40B4-BE49-F238E27FC236}">
                  <a16:creationId xmlns:a16="http://schemas.microsoft.com/office/drawing/2014/main" id="{E6333C26-D84B-42B6-BA50-1EC00E07AC58}"/>
                </a:ext>
              </a:extLst>
            </p:cNvPr>
            <p:cNvSpPr/>
            <p:nvPr/>
          </p:nvSpPr>
          <p:spPr bwMode="auto">
            <a:xfrm>
              <a:off x="586740" y="5847893"/>
              <a:ext cx="8563610" cy="55399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tx1"/>
                  </a:solidFill>
                  <a:latin typeface="+mj-lt"/>
                  <a:ea typeface="Segoe UI" pitchFamily="34" charset="0"/>
                  <a:cs typeface="Segoe UI" pitchFamily="34" charset="0"/>
                </a:rPr>
                <a:t>Local dev machine or virtual machine</a:t>
              </a:r>
            </a:p>
          </p:txBody>
        </p:sp>
        <p:pic>
          <p:nvPicPr>
            <p:cNvPr id="3074" name="Picture 2" descr="Windows logo">
              <a:extLst>
                <a:ext uri="{FF2B5EF4-FFF2-40B4-BE49-F238E27FC236}">
                  <a16:creationId xmlns:a16="http://schemas.microsoft.com/office/drawing/2014/main" id="{EEDAEBD2-DA78-4F65-8C5D-07C990808B25}"/>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5422" y="6010733"/>
              <a:ext cx="1017146" cy="22831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6642AE83-FE01-4526-805A-13253FDA3F71}"/>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136830" y="6046187"/>
              <a:ext cx="666992" cy="15741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See the source image">
              <a:extLst>
                <a:ext uri="{FF2B5EF4-FFF2-40B4-BE49-F238E27FC236}">
                  <a16:creationId xmlns:a16="http://schemas.microsoft.com/office/drawing/2014/main" id="{618E8C61-EC34-49FB-9F1D-F7C6A817139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02592" y="5947574"/>
              <a:ext cx="716366" cy="35463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See the source image">
              <a:extLst>
                <a:ext uri="{FF2B5EF4-FFF2-40B4-BE49-F238E27FC236}">
                  <a16:creationId xmlns:a16="http://schemas.microsoft.com/office/drawing/2014/main" id="{BC3FC83E-4366-4299-A015-DFC703F2324A}"/>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96715" y="6036233"/>
              <a:ext cx="599384" cy="1773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DCCBD669-E836-42BD-9696-E752E55C4B64}"/>
              </a:ext>
            </a:extLst>
          </p:cNvPr>
          <p:cNvGrpSpPr/>
          <p:nvPr/>
        </p:nvGrpSpPr>
        <p:grpSpPr>
          <a:xfrm>
            <a:off x="588263" y="1699370"/>
            <a:ext cx="2356362" cy="3936978"/>
            <a:chOff x="7845445" y="1639428"/>
            <a:chExt cx="2356362" cy="3936978"/>
          </a:xfrm>
        </p:grpSpPr>
        <p:sp>
          <p:nvSpPr>
            <p:cNvPr id="4" name="Rectangle 3">
              <a:extLst>
                <a:ext uri="{FF2B5EF4-FFF2-40B4-BE49-F238E27FC236}">
                  <a16:creationId xmlns:a16="http://schemas.microsoft.com/office/drawing/2014/main" id="{24D2778A-2558-4C85-90EA-4CB12FE54FD4}"/>
                </a:ext>
              </a:extLst>
            </p:cNvPr>
            <p:cNvSpPr/>
            <p:nvPr/>
          </p:nvSpPr>
          <p:spPr bwMode="auto">
            <a:xfrm>
              <a:off x="7845445" y="1639428"/>
              <a:ext cx="2356362" cy="393697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1" name="Group 10">
              <a:extLst>
                <a:ext uri="{FF2B5EF4-FFF2-40B4-BE49-F238E27FC236}">
                  <a16:creationId xmlns:a16="http://schemas.microsoft.com/office/drawing/2014/main" id="{95AEAF12-920C-4545-BCCE-564D334AC2D3}"/>
                </a:ext>
              </a:extLst>
            </p:cNvPr>
            <p:cNvGrpSpPr/>
            <p:nvPr/>
          </p:nvGrpSpPr>
          <p:grpSpPr>
            <a:xfrm>
              <a:off x="8251678" y="2523599"/>
              <a:ext cx="1575795" cy="835760"/>
              <a:chOff x="7082977" y="1690471"/>
              <a:chExt cx="1575795" cy="835760"/>
            </a:xfrm>
          </p:grpSpPr>
          <p:sp>
            <p:nvSpPr>
              <p:cNvPr id="5" name="TextBox 4">
                <a:extLst>
                  <a:ext uri="{FF2B5EF4-FFF2-40B4-BE49-F238E27FC236}">
                    <a16:creationId xmlns:a16="http://schemas.microsoft.com/office/drawing/2014/main" id="{7B65CAF6-9EEB-4F7D-86DA-5522EC3281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a:solidFill>
                      <a:srgbClr val="202192"/>
                    </a:solidFill>
                    <a:latin typeface="+mj-lt"/>
                  </a:rPr>
                  <a:t>Actor</a:t>
                </a:r>
              </a:p>
              <a:p>
                <a:r>
                  <a:rPr lang="en-US" sz="1200">
                    <a:solidFill>
                      <a:srgbClr val="202192"/>
                    </a:solidFill>
                    <a:latin typeface="+mj-lt"/>
                  </a:rPr>
                  <a:t>placement</a:t>
                </a:r>
              </a:p>
            </p:txBody>
          </p:sp>
          <p:grpSp>
            <p:nvGrpSpPr>
              <p:cNvPr id="6" name="Group 5">
                <a:extLst>
                  <a:ext uri="{FF2B5EF4-FFF2-40B4-BE49-F238E27FC236}">
                    <a16:creationId xmlns:a16="http://schemas.microsoft.com/office/drawing/2014/main" id="{94530036-7610-48E7-94EF-4D7534A91F0A}"/>
                  </a:ext>
                </a:extLst>
              </p:cNvPr>
              <p:cNvGrpSpPr/>
              <p:nvPr/>
            </p:nvGrpSpPr>
            <p:grpSpPr>
              <a:xfrm>
                <a:off x="7082977" y="1690471"/>
                <a:ext cx="716366" cy="835760"/>
                <a:chOff x="1021444" y="2381230"/>
                <a:chExt cx="843399" cy="983966"/>
              </a:xfrm>
            </p:grpSpPr>
            <p:grpSp>
              <p:nvGrpSpPr>
                <p:cNvPr id="7" name="Group 6">
                  <a:extLst>
                    <a:ext uri="{FF2B5EF4-FFF2-40B4-BE49-F238E27FC236}">
                      <a16:creationId xmlns:a16="http://schemas.microsoft.com/office/drawing/2014/main" id="{04C7A885-06BD-4CBF-AD62-A6F00EFF6194}"/>
                    </a:ext>
                  </a:extLst>
                </p:cNvPr>
                <p:cNvGrpSpPr/>
                <p:nvPr/>
              </p:nvGrpSpPr>
              <p:grpSpPr>
                <a:xfrm>
                  <a:off x="1021444" y="2381230"/>
                  <a:ext cx="843399" cy="983966"/>
                  <a:chOff x="4597460" y="1724939"/>
                  <a:chExt cx="843399" cy="983966"/>
                </a:xfrm>
              </p:grpSpPr>
              <p:pic>
                <p:nvPicPr>
                  <p:cNvPr id="9" name="Graphic 8">
                    <a:extLst>
                      <a:ext uri="{FF2B5EF4-FFF2-40B4-BE49-F238E27FC236}">
                        <a16:creationId xmlns:a16="http://schemas.microsoft.com/office/drawing/2014/main" id="{BC6FAD81-29A2-443D-9B54-A6BBB7602A0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10" name="Graphic 9">
                    <a:extLst>
                      <a:ext uri="{FF2B5EF4-FFF2-40B4-BE49-F238E27FC236}">
                        <a16:creationId xmlns:a16="http://schemas.microsoft.com/office/drawing/2014/main" id="{BDC71273-26DA-432A-9EAE-778A8D17DB3C}"/>
                      </a:ext>
                    </a:extLst>
                  </p:cNvPr>
                  <p:cNvPicPr>
                    <a:picLocks noChangeAspect="1"/>
                  </p:cNvPicPr>
                  <p:nvPr/>
                </p:nvPicPr>
                <p:blipFill rotWithShape="1">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rcRect t="10685" b="10685"/>
                  <a:stretch/>
                </p:blipFill>
                <p:spPr>
                  <a:xfrm>
                    <a:off x="4723538" y="1863350"/>
                    <a:ext cx="568128" cy="446718"/>
                  </a:xfrm>
                  <a:prstGeom prst="rect">
                    <a:avLst/>
                  </a:prstGeom>
                </p:spPr>
              </p:pic>
            </p:grpSp>
            <p:sp>
              <p:nvSpPr>
                <p:cNvPr id="8" name="TextBox 7">
                  <a:extLst>
                    <a:ext uri="{FF2B5EF4-FFF2-40B4-BE49-F238E27FC236}">
                      <a16:creationId xmlns:a16="http://schemas.microsoft.com/office/drawing/2014/main" id="{21E34CA3-E9F6-4FB1-AA8A-31E07C652BCA}"/>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grpSp>
          <p:nvGrpSpPr>
            <p:cNvPr id="12" name="Group 11">
              <a:extLst>
                <a:ext uri="{FF2B5EF4-FFF2-40B4-BE49-F238E27FC236}">
                  <a16:creationId xmlns:a16="http://schemas.microsoft.com/office/drawing/2014/main" id="{47DE247A-CC3F-4F6C-94FD-39503379CEEC}"/>
                </a:ext>
              </a:extLst>
            </p:cNvPr>
            <p:cNvGrpSpPr/>
            <p:nvPr/>
          </p:nvGrpSpPr>
          <p:grpSpPr>
            <a:xfrm>
              <a:off x="8251678" y="3518184"/>
              <a:ext cx="1292712" cy="835760"/>
              <a:chOff x="7082977" y="2664572"/>
              <a:chExt cx="1292712" cy="835760"/>
            </a:xfrm>
          </p:grpSpPr>
          <p:sp>
            <p:nvSpPr>
              <p:cNvPr id="15" name="TextBox 14">
                <a:extLst>
                  <a:ext uri="{FF2B5EF4-FFF2-40B4-BE49-F238E27FC236}">
                    <a16:creationId xmlns:a16="http://schemas.microsoft.com/office/drawing/2014/main" id="{61BA95B4-B88F-44CF-B431-9A20DCFE4EBF}"/>
                  </a:ext>
                </a:extLst>
              </p:cNvPr>
              <p:cNvSpPr txBox="1"/>
              <p:nvPr/>
            </p:nvSpPr>
            <p:spPr>
              <a:xfrm>
                <a:off x="7874399" y="2919695"/>
                <a:ext cx="501290" cy="369332"/>
              </a:xfrm>
              <a:prstGeom prst="rect">
                <a:avLst/>
              </a:prstGeom>
              <a:noFill/>
            </p:spPr>
            <p:txBody>
              <a:bodyPr wrap="square" lIns="0" tIns="0" rIns="0" bIns="0" rtlCol="0" anchor="ctr">
                <a:spAutoFit/>
              </a:bodyPr>
              <a:lstStyle/>
              <a:p>
                <a:r>
                  <a:rPr lang="en-US" sz="1200">
                    <a:solidFill>
                      <a:srgbClr val="202192"/>
                    </a:solidFill>
                    <a:latin typeface="+mj-lt"/>
                  </a:rPr>
                  <a:t>Zipkin</a:t>
                </a:r>
              </a:p>
              <a:p>
                <a:r>
                  <a:rPr lang="en-US" sz="1200">
                    <a:solidFill>
                      <a:srgbClr val="202192"/>
                    </a:solidFill>
                    <a:latin typeface="+mj-lt"/>
                  </a:rPr>
                  <a:t>tracing</a:t>
                </a:r>
              </a:p>
            </p:txBody>
          </p:sp>
          <p:grpSp>
            <p:nvGrpSpPr>
              <p:cNvPr id="16" name="Group 15">
                <a:extLst>
                  <a:ext uri="{FF2B5EF4-FFF2-40B4-BE49-F238E27FC236}">
                    <a16:creationId xmlns:a16="http://schemas.microsoft.com/office/drawing/2014/main" id="{79ED5DF3-1E96-46CF-BFC3-107F4A18EB1B}"/>
                  </a:ext>
                </a:extLst>
              </p:cNvPr>
              <p:cNvGrpSpPr/>
              <p:nvPr/>
            </p:nvGrpSpPr>
            <p:grpSpPr>
              <a:xfrm>
                <a:off x="7082977" y="2664572"/>
                <a:ext cx="716366" cy="835760"/>
                <a:chOff x="1021444" y="2381230"/>
                <a:chExt cx="843399" cy="983966"/>
              </a:xfrm>
            </p:grpSpPr>
            <p:grpSp>
              <p:nvGrpSpPr>
                <p:cNvPr id="17" name="Group 16">
                  <a:extLst>
                    <a:ext uri="{FF2B5EF4-FFF2-40B4-BE49-F238E27FC236}">
                      <a16:creationId xmlns:a16="http://schemas.microsoft.com/office/drawing/2014/main" id="{5FC859D8-B3D3-4B91-93CD-5372C7CA1F18}"/>
                    </a:ext>
                  </a:extLst>
                </p:cNvPr>
                <p:cNvGrpSpPr/>
                <p:nvPr/>
              </p:nvGrpSpPr>
              <p:grpSpPr>
                <a:xfrm>
                  <a:off x="1021444" y="2381230"/>
                  <a:ext cx="843399" cy="983966"/>
                  <a:chOff x="4597460" y="1724939"/>
                  <a:chExt cx="843399" cy="983966"/>
                </a:xfrm>
              </p:grpSpPr>
              <p:pic>
                <p:nvPicPr>
                  <p:cNvPr id="19" name="Graphic 18">
                    <a:extLst>
                      <a:ext uri="{FF2B5EF4-FFF2-40B4-BE49-F238E27FC236}">
                        <a16:creationId xmlns:a16="http://schemas.microsoft.com/office/drawing/2014/main" id="{A78B04C4-7909-4A80-B0A5-8244ACC2EC6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20" name="Graphic 19">
                    <a:extLst>
                      <a:ext uri="{FF2B5EF4-FFF2-40B4-BE49-F238E27FC236}">
                        <a16:creationId xmlns:a16="http://schemas.microsoft.com/office/drawing/2014/main" id="{6027C28F-6F8D-45FC-A132-E056A7A7C7DE}"/>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719800" y="1861137"/>
                    <a:ext cx="568128" cy="410689"/>
                  </a:xfrm>
                  <a:prstGeom prst="rect">
                    <a:avLst/>
                  </a:prstGeom>
                </p:spPr>
              </p:pic>
            </p:grpSp>
            <p:sp>
              <p:nvSpPr>
                <p:cNvPr id="18" name="TextBox 17">
                  <a:extLst>
                    <a:ext uri="{FF2B5EF4-FFF2-40B4-BE49-F238E27FC236}">
                      <a16:creationId xmlns:a16="http://schemas.microsoft.com/office/drawing/2014/main" id="{CD50ACC9-9198-44E6-BB1C-5D78DB6B2A5D}"/>
                    </a:ext>
                  </a:extLst>
                </p:cNvPr>
                <p:cNvSpPr txBox="1"/>
                <p:nvPr/>
              </p:nvSpPr>
              <p:spPr>
                <a:xfrm>
                  <a:off x="1240031" y="2954302"/>
                  <a:ext cx="383115" cy="163059"/>
                </a:xfrm>
                <a:prstGeom prst="rect">
                  <a:avLst/>
                </a:prstGeom>
                <a:noFill/>
              </p:spPr>
              <p:txBody>
                <a:bodyPr wrap="none" lIns="0" tIns="0" rIns="0" bIns="0" rtlCol="0">
                  <a:spAutoFit/>
                </a:bodyPr>
                <a:lstStyle/>
                <a:p>
                  <a:pPr algn="ctr"/>
                  <a:r>
                    <a:rPr lang="en-US" sz="900">
                      <a:solidFill>
                        <a:srgbClr val="202192"/>
                      </a:solidFill>
                      <a:latin typeface="+mj-lt"/>
                    </a:rPr>
                    <a:t>Zipkin</a:t>
                  </a:r>
                </a:p>
              </p:txBody>
            </p:sp>
          </p:grpSp>
        </p:grpSp>
        <p:grpSp>
          <p:nvGrpSpPr>
            <p:cNvPr id="13" name="Group 12">
              <a:extLst>
                <a:ext uri="{FF2B5EF4-FFF2-40B4-BE49-F238E27FC236}">
                  <a16:creationId xmlns:a16="http://schemas.microsoft.com/office/drawing/2014/main" id="{5F70256B-7B89-423C-A7EA-8CB29178E1B8}"/>
                </a:ext>
              </a:extLst>
            </p:cNvPr>
            <p:cNvGrpSpPr/>
            <p:nvPr/>
          </p:nvGrpSpPr>
          <p:grpSpPr>
            <a:xfrm>
              <a:off x="8251678" y="4512769"/>
              <a:ext cx="1577805" cy="835760"/>
              <a:chOff x="7082977" y="3638673"/>
              <a:chExt cx="1577805" cy="835760"/>
            </a:xfrm>
          </p:grpSpPr>
          <p:sp>
            <p:nvSpPr>
              <p:cNvPr id="23" name="TextBox 22">
                <a:extLst>
                  <a:ext uri="{FF2B5EF4-FFF2-40B4-BE49-F238E27FC236}">
                    <a16:creationId xmlns:a16="http://schemas.microsoft.com/office/drawing/2014/main" id="{4780384E-19FB-4844-B2C2-30787994C355}"/>
                  </a:ext>
                </a:extLst>
              </p:cNvPr>
              <p:cNvSpPr txBox="1"/>
              <p:nvPr/>
            </p:nvSpPr>
            <p:spPr>
              <a:xfrm>
                <a:off x="7874398" y="3893796"/>
                <a:ext cx="786384" cy="369332"/>
              </a:xfrm>
              <a:prstGeom prst="rect">
                <a:avLst/>
              </a:prstGeom>
              <a:noFill/>
            </p:spPr>
            <p:txBody>
              <a:bodyPr wrap="square" lIns="0" tIns="0" rIns="0" bIns="0" rtlCol="0" anchor="ctr">
                <a:spAutoFit/>
              </a:bodyPr>
              <a:lstStyle/>
              <a:p>
                <a:r>
                  <a:rPr lang="en-US" sz="1200">
                    <a:solidFill>
                      <a:srgbClr val="202192"/>
                    </a:solidFill>
                    <a:latin typeface="+mj-lt"/>
                  </a:rPr>
                  <a:t>Redis</a:t>
                </a:r>
              </a:p>
              <a:p>
                <a:r>
                  <a:rPr lang="en-US" sz="1200">
                    <a:solidFill>
                      <a:srgbClr val="202192"/>
                    </a:solidFill>
                    <a:latin typeface="+mj-lt"/>
                  </a:rPr>
                  <a:t>state store</a:t>
                </a:r>
              </a:p>
            </p:txBody>
          </p:sp>
          <p:grpSp>
            <p:nvGrpSpPr>
              <p:cNvPr id="24" name="Group 23">
                <a:extLst>
                  <a:ext uri="{FF2B5EF4-FFF2-40B4-BE49-F238E27FC236}">
                    <a16:creationId xmlns:a16="http://schemas.microsoft.com/office/drawing/2014/main" id="{353F3CCB-BB53-4555-96B0-132C0AD0FAEA}"/>
                  </a:ext>
                </a:extLst>
              </p:cNvPr>
              <p:cNvGrpSpPr/>
              <p:nvPr/>
            </p:nvGrpSpPr>
            <p:grpSpPr>
              <a:xfrm>
                <a:off x="7082977" y="3638673"/>
                <a:ext cx="716366" cy="835760"/>
                <a:chOff x="1021444" y="2381230"/>
                <a:chExt cx="843399" cy="983966"/>
              </a:xfrm>
            </p:grpSpPr>
            <p:grpSp>
              <p:nvGrpSpPr>
                <p:cNvPr id="25" name="Group 24">
                  <a:extLst>
                    <a:ext uri="{FF2B5EF4-FFF2-40B4-BE49-F238E27FC236}">
                      <a16:creationId xmlns:a16="http://schemas.microsoft.com/office/drawing/2014/main" id="{4EE23CDD-E6A0-4CAB-88FF-A235004D0183}"/>
                    </a:ext>
                  </a:extLst>
                </p:cNvPr>
                <p:cNvGrpSpPr/>
                <p:nvPr/>
              </p:nvGrpSpPr>
              <p:grpSpPr>
                <a:xfrm>
                  <a:off x="1021444" y="2381230"/>
                  <a:ext cx="843399" cy="983966"/>
                  <a:chOff x="4597460" y="1724939"/>
                  <a:chExt cx="843399" cy="983966"/>
                </a:xfrm>
              </p:grpSpPr>
              <p:pic>
                <p:nvPicPr>
                  <p:cNvPr id="27" name="Graphic 26">
                    <a:extLst>
                      <a:ext uri="{FF2B5EF4-FFF2-40B4-BE49-F238E27FC236}">
                        <a16:creationId xmlns:a16="http://schemas.microsoft.com/office/drawing/2014/main" id="{C6CCD96B-436E-4E7F-8724-E9658E7F21C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28" name="Graphic 27">
                    <a:extLst>
                      <a:ext uri="{FF2B5EF4-FFF2-40B4-BE49-F238E27FC236}">
                        <a16:creationId xmlns:a16="http://schemas.microsoft.com/office/drawing/2014/main" id="{6589FFC4-4FFD-486E-AB50-057453E57D1F}"/>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t="3041" b="3041"/>
                  <a:stretch/>
                </p:blipFill>
                <p:spPr>
                  <a:xfrm>
                    <a:off x="4767419" y="1897854"/>
                    <a:ext cx="480365" cy="377711"/>
                  </a:xfrm>
                  <a:prstGeom prst="rect">
                    <a:avLst/>
                  </a:prstGeom>
                </p:spPr>
              </p:pic>
            </p:grpSp>
            <p:sp>
              <p:nvSpPr>
                <p:cNvPr id="26" name="TextBox 25">
                  <a:extLst>
                    <a:ext uri="{FF2B5EF4-FFF2-40B4-BE49-F238E27FC236}">
                      <a16:creationId xmlns:a16="http://schemas.microsoft.com/office/drawing/2014/main" id="{ED922EC9-C056-4112-9941-04A3BD490530}"/>
                    </a:ext>
                  </a:extLst>
                </p:cNvPr>
                <p:cNvSpPr txBox="1"/>
                <p:nvPr/>
              </p:nvSpPr>
              <p:spPr>
                <a:xfrm>
                  <a:off x="1265508" y="2972992"/>
                  <a:ext cx="332160" cy="163059"/>
                </a:xfrm>
                <a:prstGeom prst="rect">
                  <a:avLst/>
                </a:prstGeom>
                <a:noFill/>
              </p:spPr>
              <p:txBody>
                <a:bodyPr wrap="none" lIns="0" tIns="0" rIns="0" bIns="0" rtlCol="0">
                  <a:spAutoFit/>
                </a:bodyPr>
                <a:lstStyle/>
                <a:p>
                  <a:pPr algn="ctr"/>
                  <a:r>
                    <a:rPr lang="en-US" sz="900">
                      <a:solidFill>
                        <a:srgbClr val="202192"/>
                      </a:solidFill>
                      <a:latin typeface="+mj-lt"/>
                    </a:rPr>
                    <a:t>Redis</a:t>
                  </a:r>
                </a:p>
              </p:txBody>
            </p:sp>
          </p:grpSp>
        </p:grpSp>
        <p:pic>
          <p:nvPicPr>
            <p:cNvPr id="8194" name="Picture 2" descr="See the source image">
              <a:extLst>
                <a:ext uri="{FF2B5EF4-FFF2-40B4-BE49-F238E27FC236}">
                  <a16:creationId xmlns:a16="http://schemas.microsoft.com/office/drawing/2014/main" id="{6927D147-A9A5-4D4A-A6B8-7815ED7EBF37}"/>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181069" y="1754577"/>
              <a:ext cx="1685112" cy="4325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a:extLst>
              <a:ext uri="{FF2B5EF4-FFF2-40B4-BE49-F238E27FC236}">
                <a16:creationId xmlns:a16="http://schemas.microsoft.com/office/drawing/2014/main" id="{D98D00BE-AB39-460C-A94C-3E7DC7D63ECA}"/>
              </a:ext>
            </a:extLst>
          </p:cNvPr>
          <p:cNvGrpSpPr/>
          <p:nvPr/>
        </p:nvGrpSpPr>
        <p:grpSpPr>
          <a:xfrm>
            <a:off x="5730484" y="2798886"/>
            <a:ext cx="1375263" cy="1602049"/>
            <a:chOff x="4704310" y="2907296"/>
            <a:chExt cx="1120837" cy="1305667"/>
          </a:xfrm>
        </p:grpSpPr>
        <p:grpSp>
          <p:nvGrpSpPr>
            <p:cNvPr id="33" name="!!AppA">
              <a:extLst>
                <a:ext uri="{FF2B5EF4-FFF2-40B4-BE49-F238E27FC236}">
                  <a16:creationId xmlns:a16="http://schemas.microsoft.com/office/drawing/2014/main" id="{C2205192-12E1-4728-9818-D5F6936FEF4E}"/>
                </a:ext>
              </a:extLst>
            </p:cNvPr>
            <p:cNvGrpSpPr/>
            <p:nvPr/>
          </p:nvGrpSpPr>
          <p:grpSpPr>
            <a:xfrm>
              <a:off x="4704310" y="2907296"/>
              <a:ext cx="1041365" cy="1214927"/>
              <a:chOff x="3444425" y="1954650"/>
              <a:chExt cx="1400539" cy="1633964"/>
            </a:xfrm>
          </p:grpSpPr>
          <p:pic>
            <p:nvPicPr>
              <p:cNvPr id="34" name="Graphic 33">
                <a:extLst>
                  <a:ext uri="{FF2B5EF4-FFF2-40B4-BE49-F238E27FC236}">
                    <a16:creationId xmlns:a16="http://schemas.microsoft.com/office/drawing/2014/main" id="{9DF3C54A-2A9D-48C7-B3D9-D9D33E7176D2}"/>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3444425" y="1954650"/>
                <a:ext cx="1400539" cy="1633964"/>
              </a:xfrm>
              <a:prstGeom prst="rect">
                <a:avLst/>
              </a:prstGeom>
            </p:spPr>
          </p:pic>
          <p:sp>
            <p:nvSpPr>
              <p:cNvPr id="35" name="TextBox 34">
                <a:extLst>
                  <a:ext uri="{FF2B5EF4-FFF2-40B4-BE49-F238E27FC236}">
                    <a16:creationId xmlns:a16="http://schemas.microsoft.com/office/drawing/2014/main" id="{251290F2-86CF-4513-B3F7-80BE40F1089B}"/>
                  </a:ext>
                </a:extLst>
              </p:cNvPr>
              <p:cNvSpPr txBox="1"/>
              <p:nvPr/>
            </p:nvSpPr>
            <p:spPr>
              <a:xfrm>
                <a:off x="3700904" y="2429761"/>
                <a:ext cx="804727" cy="269882"/>
              </a:xfrm>
              <a:prstGeom prst="rect">
                <a:avLst/>
              </a:prstGeom>
              <a:noFill/>
            </p:spPr>
            <p:txBody>
              <a:bodyPr wrap="none" lIns="0" tIns="0" rIns="0" bIns="0" rtlCol="0">
                <a:spAutoFit/>
              </a:bodyPr>
              <a:lstStyle/>
              <a:p>
                <a:pPr algn="ctr"/>
                <a:r>
                  <a:rPr lang="en-US" sz="1600">
                    <a:solidFill>
                      <a:srgbClr val="202192"/>
                    </a:solidFill>
                    <a:latin typeface="+mj-lt"/>
                  </a:rPr>
                  <a:t>My App</a:t>
                </a:r>
              </a:p>
            </p:txBody>
          </p:sp>
        </p:grpSp>
        <p:grpSp>
          <p:nvGrpSpPr>
            <p:cNvPr id="36" name="!!Sidecar">
              <a:extLst>
                <a:ext uri="{FF2B5EF4-FFF2-40B4-BE49-F238E27FC236}">
                  <a16:creationId xmlns:a16="http://schemas.microsoft.com/office/drawing/2014/main" id="{59AAAF34-B6B9-47D5-9325-C3F8DCB50F30}"/>
                </a:ext>
              </a:extLst>
            </p:cNvPr>
            <p:cNvGrpSpPr/>
            <p:nvPr/>
          </p:nvGrpSpPr>
          <p:grpSpPr>
            <a:xfrm>
              <a:off x="5298110" y="3595894"/>
              <a:ext cx="527037" cy="617069"/>
              <a:chOff x="8298598" y="2543027"/>
              <a:chExt cx="1186830" cy="1389573"/>
            </a:xfrm>
          </p:grpSpPr>
          <p:sp>
            <p:nvSpPr>
              <p:cNvPr id="37" name="Freeform: Shape 36">
                <a:extLst>
                  <a:ext uri="{FF2B5EF4-FFF2-40B4-BE49-F238E27FC236}">
                    <a16:creationId xmlns:a16="http://schemas.microsoft.com/office/drawing/2014/main" id="{D88F4FF5-A4DC-4C0A-8497-3E17796C46DD}"/>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50A6E77-F558-4B40-BD6C-2595281BDB2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39" name="Graphic 11">
                <a:extLst>
                  <a:ext uri="{FF2B5EF4-FFF2-40B4-BE49-F238E27FC236}">
                    <a16:creationId xmlns:a16="http://schemas.microsoft.com/office/drawing/2014/main" id="{F42BBBE2-2773-4CE9-BE57-19C306F28023}"/>
                  </a:ext>
                </a:extLst>
              </p:cNvPr>
              <p:cNvGrpSpPr/>
              <p:nvPr/>
            </p:nvGrpSpPr>
            <p:grpSpPr>
              <a:xfrm>
                <a:off x="8386477" y="2846026"/>
                <a:ext cx="952402" cy="699902"/>
                <a:chOff x="8386477" y="2846026"/>
                <a:chExt cx="952402" cy="699902"/>
              </a:xfrm>
            </p:grpSpPr>
            <p:sp>
              <p:nvSpPr>
                <p:cNvPr id="40" name="Freeform: Shape 39">
                  <a:extLst>
                    <a:ext uri="{FF2B5EF4-FFF2-40B4-BE49-F238E27FC236}">
                      <a16:creationId xmlns:a16="http://schemas.microsoft.com/office/drawing/2014/main" id="{FB5F0AF5-AF18-4291-9E34-62E8F87CC020}"/>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89DF9EA-94CA-4B43-9243-91A5ACEF835B}"/>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5900614-8663-41A7-B9E5-65256BD42BF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0429320-D256-4C82-B6DB-95A0103EB856}"/>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BA1DDE8-D297-42F1-BFC9-FDA75E99BF03}"/>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30A018C9-E1E4-48A0-859B-DFFC490E51DA}"/>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6" name="Rectangle 45">
              <a:extLst>
                <a:ext uri="{FF2B5EF4-FFF2-40B4-BE49-F238E27FC236}">
                  <a16:creationId xmlns:a16="http://schemas.microsoft.com/office/drawing/2014/main" id="{753929BA-5B2E-4144-ADC6-661A945DEFE4}"/>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sp>
        <p:nvSpPr>
          <p:cNvPr id="101" name="TextBox 100">
            <a:extLst>
              <a:ext uri="{FF2B5EF4-FFF2-40B4-BE49-F238E27FC236}">
                <a16:creationId xmlns:a16="http://schemas.microsoft.com/office/drawing/2014/main" id="{E9A2046F-EB75-4AD9-B314-D7FC3D410F79}"/>
              </a:ext>
            </a:extLst>
          </p:cNvPr>
          <p:cNvSpPr txBox="1"/>
          <p:nvPr/>
        </p:nvSpPr>
        <p:spPr>
          <a:xfrm>
            <a:off x="5778234" y="1646871"/>
            <a:ext cx="1974901" cy="307777"/>
          </a:xfrm>
          <a:prstGeom prst="rect">
            <a:avLst/>
          </a:prstGeom>
          <a:noFill/>
        </p:spPr>
        <p:txBody>
          <a:bodyPr wrap="none" lIns="0" tIns="0" rIns="0" bIns="0" rtlCol="0">
            <a:spAutoFit/>
          </a:bodyPr>
          <a:lstStyle/>
          <a:p>
            <a:pPr algn="ctr"/>
            <a:r>
              <a:rPr lang="en-US" sz="2000">
                <a:solidFill>
                  <a:srgbClr val="202192"/>
                </a:solidFill>
                <a:latin typeface="Consolas" panose="020B0609020204030204" pitchFamily="49" charset="0"/>
              </a:rPr>
              <a:t>dapr run myapp</a:t>
            </a:r>
          </a:p>
        </p:txBody>
      </p:sp>
      <p:cxnSp>
        <p:nvCxnSpPr>
          <p:cNvPr id="7173" name="Straight Arrow Connector 139">
            <a:extLst>
              <a:ext uri="{FF2B5EF4-FFF2-40B4-BE49-F238E27FC236}">
                <a16:creationId xmlns:a16="http://schemas.microsoft.com/office/drawing/2014/main" id="{DEE09774-5E57-4880-8225-643ECB2AD039}"/>
              </a:ext>
            </a:extLst>
          </p:cNvPr>
          <p:cNvCxnSpPr>
            <a:cxnSpLocks/>
            <a:stCxn id="101" idx="2"/>
            <a:endCxn id="38" idx="0"/>
          </p:cNvCxnSpPr>
          <p:nvPr/>
        </p:nvCxnSpPr>
        <p:spPr>
          <a:xfrm>
            <a:off x="6765685" y="1954648"/>
            <a:ext cx="8700" cy="168914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7177" name="TextBox 7176">
            <a:extLst>
              <a:ext uri="{FF2B5EF4-FFF2-40B4-BE49-F238E27FC236}">
                <a16:creationId xmlns:a16="http://schemas.microsoft.com/office/drawing/2014/main" id="{B0FB31E9-2BA6-4F5F-B9A2-FD907F8F8BFC}"/>
              </a:ext>
            </a:extLst>
          </p:cNvPr>
          <p:cNvSpPr txBox="1"/>
          <p:nvPr/>
        </p:nvSpPr>
        <p:spPr>
          <a:xfrm>
            <a:off x="7376958" y="3747917"/>
            <a:ext cx="1974138" cy="161583"/>
          </a:xfrm>
          <a:prstGeom prst="rect">
            <a:avLst/>
          </a:prstGeom>
          <a:noFill/>
        </p:spPr>
        <p:txBody>
          <a:bodyPr wrap="square" lIns="0" tIns="0" rIns="0" bIns="0" rtlCol="0" anchor="ctr">
            <a:spAutoFit/>
          </a:bodyPr>
          <a:lstStyle/>
          <a:p>
            <a:pPr algn="ctr"/>
            <a:r>
              <a:rPr lang="en-US" sz="1050">
                <a:latin typeface="+mj-lt"/>
              </a:rPr>
              <a:t>Use components</a:t>
            </a:r>
          </a:p>
        </p:txBody>
      </p:sp>
      <p:sp>
        <p:nvSpPr>
          <p:cNvPr id="109" name="TextBox 108">
            <a:extLst>
              <a:ext uri="{FF2B5EF4-FFF2-40B4-BE49-F238E27FC236}">
                <a16:creationId xmlns:a16="http://schemas.microsoft.com/office/drawing/2014/main" id="{556752FC-CE31-4272-99A5-9DA46F06C808}"/>
              </a:ext>
            </a:extLst>
          </p:cNvPr>
          <p:cNvSpPr txBox="1"/>
          <p:nvPr/>
        </p:nvSpPr>
        <p:spPr>
          <a:xfrm>
            <a:off x="6861529" y="2220275"/>
            <a:ext cx="1974138" cy="638636"/>
          </a:xfrm>
          <a:prstGeom prst="rect">
            <a:avLst/>
          </a:prstGeom>
          <a:noFill/>
        </p:spPr>
        <p:txBody>
          <a:bodyPr wrap="square" lIns="0" tIns="0" rIns="0" bIns="0" rtlCol="0" anchor="ctr">
            <a:spAutoFit/>
          </a:bodyPr>
          <a:lstStyle/>
          <a:p>
            <a:pPr>
              <a:spcAft>
                <a:spcPts val="600"/>
              </a:spcAft>
            </a:pPr>
            <a:r>
              <a:rPr lang="en-US" sz="1050">
                <a:latin typeface="+mj-lt"/>
              </a:rPr>
              <a:t>Launch application</a:t>
            </a:r>
          </a:p>
          <a:p>
            <a:pPr>
              <a:spcAft>
                <a:spcPts val="600"/>
              </a:spcAft>
            </a:pPr>
            <a:r>
              <a:rPr lang="en-US" sz="1050">
                <a:latin typeface="+mj-lt"/>
              </a:rPr>
              <a:t>Launch sidecar process</a:t>
            </a:r>
          </a:p>
          <a:p>
            <a:pPr>
              <a:spcAft>
                <a:spcPts val="600"/>
              </a:spcAft>
            </a:pPr>
            <a:r>
              <a:rPr lang="en-US" sz="1050">
                <a:latin typeface="+mj-lt"/>
              </a:rPr>
              <a:t>Set env variables</a:t>
            </a:r>
          </a:p>
        </p:txBody>
      </p:sp>
      <p:cxnSp>
        <p:nvCxnSpPr>
          <p:cNvPr id="7178" name="Straight Arrow Connector 139">
            <a:extLst>
              <a:ext uri="{FF2B5EF4-FFF2-40B4-BE49-F238E27FC236}">
                <a16:creationId xmlns:a16="http://schemas.microsoft.com/office/drawing/2014/main" id="{A20D82C0-28BE-446F-99E9-115918B19827}"/>
              </a:ext>
            </a:extLst>
          </p:cNvPr>
          <p:cNvCxnSpPr>
            <a:cxnSpLocks/>
            <a:stCxn id="46" idx="1"/>
            <a:endCxn id="5" idx="3"/>
          </p:cNvCxnSpPr>
          <p:nvPr/>
        </p:nvCxnSpPr>
        <p:spPr>
          <a:xfrm rot="10800000">
            <a:off x="2570292" y="2996383"/>
            <a:ext cx="3884791" cy="1021892"/>
          </a:xfrm>
          <a:prstGeom prst="bentConnector3">
            <a:avLst>
              <a:gd name="adj1" fmla="val 32216"/>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81" name="Straight Arrow Connector 139">
            <a:extLst>
              <a:ext uri="{FF2B5EF4-FFF2-40B4-BE49-F238E27FC236}">
                <a16:creationId xmlns:a16="http://schemas.microsoft.com/office/drawing/2014/main" id="{50404A2E-CFF6-47A6-8FFC-8B5A3A155F4F}"/>
              </a:ext>
            </a:extLst>
          </p:cNvPr>
          <p:cNvCxnSpPr>
            <a:cxnSpLocks/>
            <a:stCxn id="46" idx="1"/>
            <a:endCxn id="23" idx="3"/>
          </p:cNvCxnSpPr>
          <p:nvPr/>
        </p:nvCxnSpPr>
        <p:spPr>
          <a:xfrm rot="10800000" flipV="1">
            <a:off x="2572302" y="4018274"/>
            <a:ext cx="3882781" cy="994225"/>
          </a:xfrm>
          <a:prstGeom prst="bentConnector3">
            <a:avLst>
              <a:gd name="adj1" fmla="val 3220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85" name="Straight Arrow Connector 139">
            <a:extLst>
              <a:ext uri="{FF2B5EF4-FFF2-40B4-BE49-F238E27FC236}">
                <a16:creationId xmlns:a16="http://schemas.microsoft.com/office/drawing/2014/main" id="{BB841656-2F31-4A18-8079-BC0838BB52E6}"/>
              </a:ext>
            </a:extLst>
          </p:cNvPr>
          <p:cNvCxnSpPr>
            <a:cxnSpLocks/>
            <a:stCxn id="46" idx="1"/>
            <a:endCxn id="15" idx="3"/>
          </p:cNvCxnSpPr>
          <p:nvPr/>
        </p:nvCxnSpPr>
        <p:spPr>
          <a:xfrm flipH="1" flipV="1">
            <a:off x="2287208" y="4017915"/>
            <a:ext cx="4167874" cy="36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A39C556-2B47-431E-B24D-7EAC185155B8}"/>
              </a:ext>
            </a:extLst>
          </p:cNvPr>
          <p:cNvSpPr txBox="1"/>
          <p:nvPr/>
        </p:nvSpPr>
        <p:spPr>
          <a:xfrm>
            <a:off x="3076719" y="5085084"/>
            <a:ext cx="2292841" cy="400110"/>
          </a:xfrm>
          <a:prstGeom prst="rect">
            <a:avLst/>
          </a:prstGeom>
          <a:noFill/>
        </p:spPr>
        <p:txBody>
          <a:bodyPr wrap="square" lIns="0" tIns="0" rIns="0" bIns="0" rtlCol="0" anchor="ctr">
            <a:spAutoFit/>
          </a:bodyPr>
          <a:lstStyle/>
          <a:p>
            <a:pPr>
              <a:spcAft>
                <a:spcPts val="600"/>
              </a:spcAft>
            </a:pPr>
            <a:r>
              <a:rPr lang="en-US" sz="1050">
                <a:latin typeface="+mj-lt"/>
              </a:rPr>
              <a:t>Save and retrieve state</a:t>
            </a:r>
          </a:p>
          <a:p>
            <a:pPr>
              <a:spcAft>
                <a:spcPts val="600"/>
              </a:spcAft>
            </a:pPr>
            <a:r>
              <a:rPr lang="en-US" sz="1050">
                <a:latin typeface="+mj-lt"/>
              </a:rPr>
              <a:t>Publish and subscribe to messages</a:t>
            </a:r>
          </a:p>
        </p:txBody>
      </p:sp>
      <p:sp>
        <p:nvSpPr>
          <p:cNvPr id="7190" name="TextBox 7189">
            <a:extLst>
              <a:ext uri="{FF2B5EF4-FFF2-40B4-BE49-F238E27FC236}">
                <a16:creationId xmlns:a16="http://schemas.microsoft.com/office/drawing/2014/main" id="{61182353-23E4-44DA-B20A-F7CBC970FDC7}"/>
              </a:ext>
            </a:extLst>
          </p:cNvPr>
          <p:cNvSpPr txBox="1"/>
          <p:nvPr/>
        </p:nvSpPr>
        <p:spPr>
          <a:xfrm>
            <a:off x="3072284" y="3069463"/>
            <a:ext cx="1649179" cy="307777"/>
          </a:xfrm>
          <a:prstGeom prst="rect">
            <a:avLst/>
          </a:prstGeom>
          <a:noFill/>
        </p:spPr>
        <p:txBody>
          <a:bodyPr wrap="square" lIns="0" tIns="0" rIns="0" bIns="0" rtlCol="0" anchor="t">
            <a:spAutoFit/>
          </a:bodyPr>
          <a:lstStyle/>
          <a:p>
            <a:pPr>
              <a:spcAft>
                <a:spcPts val="600"/>
              </a:spcAft>
            </a:pPr>
            <a:r>
              <a:rPr lang="en-US" sz="1000">
                <a:latin typeface="+mj-lt"/>
              </a:rPr>
              <a:t>Create mapping table of actor instances</a:t>
            </a:r>
          </a:p>
        </p:txBody>
      </p:sp>
      <p:sp>
        <p:nvSpPr>
          <p:cNvPr id="130" name="TextBox 129">
            <a:extLst>
              <a:ext uri="{FF2B5EF4-FFF2-40B4-BE49-F238E27FC236}">
                <a16:creationId xmlns:a16="http://schemas.microsoft.com/office/drawing/2014/main" id="{B330C6C9-4CFC-4F43-801C-63999064C1E4}"/>
              </a:ext>
            </a:extLst>
          </p:cNvPr>
          <p:cNvSpPr txBox="1"/>
          <p:nvPr/>
        </p:nvSpPr>
        <p:spPr>
          <a:xfrm>
            <a:off x="3072284" y="4121252"/>
            <a:ext cx="1649179" cy="153888"/>
          </a:xfrm>
          <a:prstGeom prst="rect">
            <a:avLst/>
          </a:prstGeom>
          <a:noFill/>
        </p:spPr>
        <p:txBody>
          <a:bodyPr wrap="square" lIns="0" tIns="0" rIns="0" bIns="0" rtlCol="0" anchor="t">
            <a:spAutoFit/>
          </a:bodyPr>
          <a:lstStyle/>
          <a:p>
            <a:pPr>
              <a:spcAft>
                <a:spcPts val="600"/>
              </a:spcAft>
            </a:pPr>
            <a:r>
              <a:rPr lang="en-US" sz="1000">
                <a:latin typeface="+mj-lt"/>
              </a:rPr>
              <a:t>Send distributed tracing</a:t>
            </a:r>
          </a:p>
        </p:txBody>
      </p:sp>
      <p:sp>
        <p:nvSpPr>
          <p:cNvPr id="116" name="Title 1">
            <a:extLst>
              <a:ext uri="{FF2B5EF4-FFF2-40B4-BE49-F238E27FC236}">
                <a16:creationId xmlns:a16="http://schemas.microsoft.com/office/drawing/2014/main" id="{0CA1199E-2222-42A8-B9A8-12495762F5D8}"/>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err="1"/>
              <a:t>Dapr</a:t>
            </a:r>
            <a:r>
              <a:rPr lang="en-US"/>
              <a:t> in self-hosted Docker mode</a:t>
            </a:r>
          </a:p>
        </p:txBody>
      </p:sp>
      <p:grpSp>
        <p:nvGrpSpPr>
          <p:cNvPr id="32" name="Group 31">
            <a:extLst>
              <a:ext uri="{FF2B5EF4-FFF2-40B4-BE49-F238E27FC236}">
                <a16:creationId xmlns:a16="http://schemas.microsoft.com/office/drawing/2014/main" id="{64D994D8-6623-3C4E-6D72-6841143954D9}"/>
              </a:ext>
            </a:extLst>
          </p:cNvPr>
          <p:cNvGrpSpPr/>
          <p:nvPr/>
        </p:nvGrpSpPr>
        <p:grpSpPr>
          <a:xfrm>
            <a:off x="7138631" y="-240374"/>
            <a:ext cx="4926867" cy="6974402"/>
            <a:chOff x="7138631" y="-240374"/>
            <a:chExt cx="4926867" cy="6974402"/>
          </a:xfrm>
        </p:grpSpPr>
        <p:grpSp>
          <p:nvGrpSpPr>
            <p:cNvPr id="7174" name="Group 7173">
              <a:extLst>
                <a:ext uri="{FF2B5EF4-FFF2-40B4-BE49-F238E27FC236}">
                  <a16:creationId xmlns:a16="http://schemas.microsoft.com/office/drawing/2014/main" id="{C7742E95-C601-47F8-87A3-A7FDD0237986}"/>
                </a:ext>
              </a:extLst>
            </p:cNvPr>
            <p:cNvGrpSpPr/>
            <p:nvPr/>
          </p:nvGrpSpPr>
          <p:grpSpPr>
            <a:xfrm>
              <a:off x="7138631" y="779818"/>
              <a:ext cx="3138910" cy="4103164"/>
              <a:chOff x="7105321" y="1403602"/>
              <a:chExt cx="3138910" cy="4103164"/>
            </a:xfrm>
          </p:grpSpPr>
          <p:cxnSp>
            <p:nvCxnSpPr>
              <p:cNvPr id="22" name="Straight Arrow Connector 139">
                <a:extLst>
                  <a:ext uri="{FF2B5EF4-FFF2-40B4-BE49-F238E27FC236}">
                    <a16:creationId xmlns:a16="http://schemas.microsoft.com/office/drawing/2014/main" id="{8F6B80A8-2888-4B6A-8AD7-7E86EEF0C9FF}"/>
                  </a:ext>
                </a:extLst>
              </p:cNvPr>
              <p:cNvCxnSpPr>
                <a:cxnSpLocks/>
                <a:endCxn id="46" idx="3"/>
              </p:cNvCxnSpPr>
              <p:nvPr/>
            </p:nvCxnSpPr>
            <p:spPr>
              <a:xfrm flipH="1">
                <a:off x="7105321" y="4018275"/>
                <a:ext cx="2509451"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7689765-9FE1-4512-B57D-E10ED9DFE29D}"/>
                  </a:ext>
                </a:extLst>
              </p:cNvPr>
              <p:cNvCxnSpPr>
                <a:cxnSpLocks/>
                <a:stCxn id="70" idx="1"/>
                <a:endCxn id="59" idx="6"/>
              </p:cNvCxnSpPr>
              <p:nvPr/>
            </p:nvCxnSpPr>
            <p:spPr>
              <a:xfrm flipH="1">
                <a:off x="9933035" y="1504046"/>
                <a:ext cx="309855" cy="174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ectangle 28">
                <a:extLst>
                  <a:ext uri="{FF2B5EF4-FFF2-40B4-BE49-F238E27FC236}">
                    <a16:creationId xmlns:a16="http://schemas.microsoft.com/office/drawing/2014/main" id="{C70A069C-81F6-4250-B079-4D5B5B7BD03E}"/>
                  </a:ext>
                </a:extLst>
              </p:cNvPr>
              <p:cNvSpPr/>
              <p:nvPr/>
            </p:nvSpPr>
            <p:spPr bwMode="auto">
              <a:xfrm rot="5400000">
                <a:off x="7756807" y="3368913"/>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52" name="Straight Arrow Connector 51">
                <a:extLst>
                  <a:ext uri="{FF2B5EF4-FFF2-40B4-BE49-F238E27FC236}">
                    <a16:creationId xmlns:a16="http://schemas.microsoft.com/office/drawing/2014/main" id="{D2E6789F-B3DD-4F56-8DC4-271651EE44C5}"/>
                  </a:ext>
                </a:extLst>
              </p:cNvPr>
              <p:cNvCxnSpPr>
                <a:cxnSpLocks/>
                <a:endCxn id="61" idx="3"/>
              </p:cNvCxnSpPr>
              <p:nvPr/>
            </p:nvCxnSpPr>
            <p:spPr>
              <a:xfrm>
                <a:off x="9615474" y="2478532"/>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86D557D6-1A75-4D78-9F51-1DD0088EE61A}"/>
                  </a:ext>
                </a:extLst>
              </p:cNvPr>
              <p:cNvCxnSpPr>
                <a:cxnSpLocks/>
                <a:endCxn id="64" idx="3"/>
              </p:cNvCxnSpPr>
              <p:nvPr/>
            </p:nvCxnSpPr>
            <p:spPr>
              <a:xfrm>
                <a:off x="9625423" y="4421225"/>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B74527F1-193C-498A-9FB6-124D3208EAB3}"/>
                  </a:ext>
                </a:extLst>
              </p:cNvPr>
              <p:cNvGrpSpPr/>
              <p:nvPr/>
            </p:nvGrpSpPr>
            <p:grpSpPr>
              <a:xfrm>
                <a:off x="9791289" y="3350598"/>
                <a:ext cx="188418" cy="204368"/>
                <a:chOff x="6207667" y="1018040"/>
                <a:chExt cx="248285" cy="269304"/>
              </a:xfrm>
            </p:grpSpPr>
            <p:sp>
              <p:nvSpPr>
                <p:cNvPr id="55" name="Freeform: Shape 54">
                  <a:extLst>
                    <a:ext uri="{FF2B5EF4-FFF2-40B4-BE49-F238E27FC236}">
                      <a16:creationId xmlns:a16="http://schemas.microsoft.com/office/drawing/2014/main" id="{281568A6-24B1-4833-BE5B-A343A3E8BDE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6" name="Oval 55">
                  <a:extLst>
                    <a:ext uri="{FF2B5EF4-FFF2-40B4-BE49-F238E27FC236}">
                      <a16:creationId xmlns:a16="http://schemas.microsoft.com/office/drawing/2014/main" id="{E243B87C-CFD2-4377-8A38-C32CBCB19DE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57" name="Group 56">
                <a:extLst>
                  <a:ext uri="{FF2B5EF4-FFF2-40B4-BE49-F238E27FC236}">
                    <a16:creationId xmlns:a16="http://schemas.microsoft.com/office/drawing/2014/main" id="{17655560-9583-4C52-8771-221DFB87EFC7}"/>
                  </a:ext>
                </a:extLst>
              </p:cNvPr>
              <p:cNvGrpSpPr/>
              <p:nvPr/>
            </p:nvGrpSpPr>
            <p:grpSpPr>
              <a:xfrm>
                <a:off x="9791289" y="1403602"/>
                <a:ext cx="188418" cy="204368"/>
                <a:chOff x="6207667" y="1018040"/>
                <a:chExt cx="248285" cy="269304"/>
              </a:xfrm>
            </p:grpSpPr>
            <p:sp>
              <p:nvSpPr>
                <p:cNvPr id="58" name="Freeform: Shape 57">
                  <a:extLst>
                    <a:ext uri="{FF2B5EF4-FFF2-40B4-BE49-F238E27FC236}">
                      <a16:creationId xmlns:a16="http://schemas.microsoft.com/office/drawing/2014/main" id="{69C37815-70BE-479F-874B-CF9631CF1020}"/>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9" name="Oval 58">
                  <a:extLst>
                    <a:ext uri="{FF2B5EF4-FFF2-40B4-BE49-F238E27FC236}">
                      <a16:creationId xmlns:a16="http://schemas.microsoft.com/office/drawing/2014/main" id="{29182251-EA15-4762-A148-1081FAC1D0DA}"/>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0" name="Group 59">
                <a:extLst>
                  <a:ext uri="{FF2B5EF4-FFF2-40B4-BE49-F238E27FC236}">
                    <a16:creationId xmlns:a16="http://schemas.microsoft.com/office/drawing/2014/main" id="{AA54ACCD-FEA9-4AF4-A8A6-C59F328460D9}"/>
                  </a:ext>
                </a:extLst>
              </p:cNvPr>
              <p:cNvGrpSpPr/>
              <p:nvPr/>
            </p:nvGrpSpPr>
            <p:grpSpPr>
              <a:xfrm>
                <a:off x="9791289" y="2376732"/>
                <a:ext cx="188418" cy="204368"/>
                <a:chOff x="6207667" y="1018040"/>
                <a:chExt cx="248285" cy="269304"/>
              </a:xfrm>
            </p:grpSpPr>
            <p:sp>
              <p:nvSpPr>
                <p:cNvPr id="61" name="Freeform: Shape 60">
                  <a:extLst>
                    <a:ext uri="{FF2B5EF4-FFF2-40B4-BE49-F238E27FC236}">
                      <a16:creationId xmlns:a16="http://schemas.microsoft.com/office/drawing/2014/main" id="{EBCEF51A-942A-4A78-B7CB-9164EF1CC387}"/>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2" name="Oval 61">
                  <a:extLst>
                    <a:ext uri="{FF2B5EF4-FFF2-40B4-BE49-F238E27FC236}">
                      <a16:creationId xmlns:a16="http://schemas.microsoft.com/office/drawing/2014/main" id="{BAB2FEAE-BA7E-45F7-97AA-F4BAE87E561A}"/>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3" name="Group 62">
                <a:extLst>
                  <a:ext uri="{FF2B5EF4-FFF2-40B4-BE49-F238E27FC236}">
                    <a16:creationId xmlns:a16="http://schemas.microsoft.com/office/drawing/2014/main" id="{68F409F8-9E52-45BF-8C90-08925651F632}"/>
                  </a:ext>
                </a:extLst>
              </p:cNvPr>
              <p:cNvGrpSpPr/>
              <p:nvPr/>
            </p:nvGrpSpPr>
            <p:grpSpPr>
              <a:xfrm>
                <a:off x="9794636" y="4323305"/>
                <a:ext cx="188418" cy="204368"/>
                <a:chOff x="6207667" y="1018040"/>
                <a:chExt cx="248285" cy="269304"/>
              </a:xfrm>
            </p:grpSpPr>
            <p:sp>
              <p:nvSpPr>
                <p:cNvPr id="64" name="Freeform: Shape 63">
                  <a:extLst>
                    <a:ext uri="{FF2B5EF4-FFF2-40B4-BE49-F238E27FC236}">
                      <a16:creationId xmlns:a16="http://schemas.microsoft.com/office/drawing/2014/main" id="{9C45F9D9-8989-4A43-BB61-1B604AFA592A}"/>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5" name="Oval 64">
                  <a:extLst>
                    <a:ext uri="{FF2B5EF4-FFF2-40B4-BE49-F238E27FC236}">
                      <a16:creationId xmlns:a16="http://schemas.microsoft.com/office/drawing/2014/main" id="{653D8EE2-9EC3-4B67-95AD-B97270AF6A4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6" name="Group 65">
                <a:extLst>
                  <a:ext uri="{FF2B5EF4-FFF2-40B4-BE49-F238E27FC236}">
                    <a16:creationId xmlns:a16="http://schemas.microsoft.com/office/drawing/2014/main" id="{3B361BEF-F957-4C46-B5D9-892A19354146}"/>
                  </a:ext>
                </a:extLst>
              </p:cNvPr>
              <p:cNvGrpSpPr/>
              <p:nvPr/>
            </p:nvGrpSpPr>
            <p:grpSpPr>
              <a:xfrm>
                <a:off x="9797890" y="5302398"/>
                <a:ext cx="188418" cy="204368"/>
                <a:chOff x="6207667" y="1018040"/>
                <a:chExt cx="248285" cy="269304"/>
              </a:xfrm>
            </p:grpSpPr>
            <p:sp>
              <p:nvSpPr>
                <p:cNvPr id="67" name="Freeform: Shape 66">
                  <a:extLst>
                    <a:ext uri="{FF2B5EF4-FFF2-40B4-BE49-F238E27FC236}">
                      <a16:creationId xmlns:a16="http://schemas.microsoft.com/office/drawing/2014/main" id="{594E9DF7-90F4-4B8A-80B0-9BA39BEEEC9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8" name="Oval 67">
                  <a:extLst>
                    <a:ext uri="{FF2B5EF4-FFF2-40B4-BE49-F238E27FC236}">
                      <a16:creationId xmlns:a16="http://schemas.microsoft.com/office/drawing/2014/main" id="{2BA2382A-2EE1-4455-8E24-6A5AEE870F29}"/>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84" name="Straight Arrow Connector 83">
                <a:extLst>
                  <a:ext uri="{FF2B5EF4-FFF2-40B4-BE49-F238E27FC236}">
                    <a16:creationId xmlns:a16="http://schemas.microsoft.com/office/drawing/2014/main" id="{47CA51BF-E0E0-49D7-8F73-9EC25441C52D}"/>
                  </a:ext>
                </a:extLst>
              </p:cNvPr>
              <p:cNvCxnSpPr>
                <a:cxnSpLocks/>
                <a:stCxn id="65" idx="6"/>
                <a:endCxn id="76" idx="1"/>
              </p:cNvCxnSpPr>
              <p:nvPr/>
            </p:nvCxnSpPr>
            <p:spPr>
              <a:xfrm flipV="1">
                <a:off x="9936382" y="4425137"/>
                <a:ext cx="306508" cy="35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6985173F-4D76-4FBB-8DE2-F738CED7B9A4}"/>
                  </a:ext>
                </a:extLst>
              </p:cNvPr>
              <p:cNvCxnSpPr>
                <a:cxnSpLocks/>
                <a:stCxn id="62" idx="6"/>
                <a:endCxn id="73" idx="1"/>
              </p:cNvCxnSpPr>
              <p:nvPr/>
            </p:nvCxnSpPr>
            <p:spPr>
              <a:xfrm flipV="1">
                <a:off x="9933035" y="2477743"/>
                <a:ext cx="309855" cy="117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02A2662F-768C-482E-9BA6-3957E190938F}"/>
                  </a:ext>
                </a:extLst>
              </p:cNvPr>
              <p:cNvCxnSpPr>
                <a:cxnSpLocks/>
                <a:endCxn id="55" idx="3"/>
              </p:cNvCxnSpPr>
              <p:nvPr/>
            </p:nvCxnSpPr>
            <p:spPr>
              <a:xfrm>
                <a:off x="9625423" y="3452782"/>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6EC9007D-3CA9-44E1-8A53-21EF8BA26ABF}"/>
                  </a:ext>
                </a:extLst>
              </p:cNvPr>
              <p:cNvCxnSpPr>
                <a:cxnSpLocks/>
                <a:stCxn id="56" idx="6"/>
                <a:endCxn id="79" idx="1"/>
              </p:cNvCxnSpPr>
              <p:nvPr/>
            </p:nvCxnSpPr>
            <p:spPr>
              <a:xfrm flipV="1">
                <a:off x="9933035" y="3451440"/>
                <a:ext cx="309855" cy="134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E79F1A27-B04D-49B6-BF8F-050BBBA244CB}"/>
                  </a:ext>
                </a:extLst>
              </p:cNvPr>
              <p:cNvCxnSpPr>
                <a:cxnSpLocks/>
                <a:stCxn id="68" idx="6"/>
                <a:endCxn id="82" idx="1"/>
              </p:cNvCxnSpPr>
              <p:nvPr/>
            </p:nvCxnSpPr>
            <p:spPr>
              <a:xfrm>
                <a:off x="9939636" y="5404582"/>
                <a:ext cx="304595" cy="78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B35A80EC-7EBB-4384-83A5-13A455DF544D}"/>
                  </a:ext>
                </a:extLst>
              </p:cNvPr>
              <p:cNvSpPr/>
              <p:nvPr/>
            </p:nvSpPr>
            <p:spPr bwMode="auto">
              <a:xfrm>
                <a:off x="9614773" y="4779373"/>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1" name="Rectangle 90">
                <a:extLst>
                  <a:ext uri="{FF2B5EF4-FFF2-40B4-BE49-F238E27FC236}">
                    <a16:creationId xmlns:a16="http://schemas.microsoft.com/office/drawing/2014/main" id="{C81D342E-2139-4084-96FC-DD9AAA1896FC}"/>
                  </a:ext>
                </a:extLst>
              </p:cNvPr>
              <p:cNvSpPr/>
              <p:nvPr/>
            </p:nvSpPr>
            <p:spPr bwMode="auto">
              <a:xfrm>
                <a:off x="9614773" y="2806861"/>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1" name="Group 30">
              <a:extLst>
                <a:ext uri="{FF2B5EF4-FFF2-40B4-BE49-F238E27FC236}">
                  <a16:creationId xmlns:a16="http://schemas.microsoft.com/office/drawing/2014/main" id="{42929016-8E2F-E7A3-38B8-4143EDBA9120}"/>
                </a:ext>
              </a:extLst>
            </p:cNvPr>
            <p:cNvGrpSpPr/>
            <p:nvPr/>
          </p:nvGrpSpPr>
          <p:grpSpPr>
            <a:xfrm>
              <a:off x="9648081" y="-240374"/>
              <a:ext cx="2417417" cy="6974402"/>
              <a:chOff x="9648081" y="-240374"/>
              <a:chExt cx="2417417" cy="6974402"/>
            </a:xfrm>
          </p:grpSpPr>
          <p:cxnSp>
            <p:nvCxnSpPr>
              <p:cNvPr id="134" name="Straight Arrow Connector 133">
                <a:extLst>
                  <a:ext uri="{FF2B5EF4-FFF2-40B4-BE49-F238E27FC236}">
                    <a16:creationId xmlns:a16="http://schemas.microsoft.com/office/drawing/2014/main" id="{8CB428DF-D3B5-4E61-90AB-AC7D8CCC9A92}"/>
                  </a:ext>
                </a:extLst>
              </p:cNvPr>
              <p:cNvCxnSpPr>
                <a:cxnSpLocks/>
                <a:stCxn id="7172" idx="1"/>
                <a:endCxn id="137" idx="6"/>
              </p:cNvCxnSpPr>
              <p:nvPr/>
            </p:nvCxnSpPr>
            <p:spPr>
              <a:xfrm flipH="1" flipV="1">
                <a:off x="9966345" y="5628158"/>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5" name="Group 134">
                <a:extLst>
                  <a:ext uri="{FF2B5EF4-FFF2-40B4-BE49-F238E27FC236}">
                    <a16:creationId xmlns:a16="http://schemas.microsoft.com/office/drawing/2014/main" id="{769BFB9E-6C40-42A8-8AB5-7A57AD5E1D01}"/>
                  </a:ext>
                </a:extLst>
              </p:cNvPr>
              <p:cNvGrpSpPr/>
              <p:nvPr/>
            </p:nvGrpSpPr>
            <p:grpSpPr>
              <a:xfrm>
                <a:off x="9824599" y="5525974"/>
                <a:ext cx="188418" cy="204368"/>
                <a:chOff x="6207667" y="1018040"/>
                <a:chExt cx="248285" cy="269304"/>
              </a:xfrm>
            </p:grpSpPr>
            <p:sp>
              <p:nvSpPr>
                <p:cNvPr id="136" name="Freeform: Shape 135">
                  <a:extLst>
                    <a:ext uri="{FF2B5EF4-FFF2-40B4-BE49-F238E27FC236}">
                      <a16:creationId xmlns:a16="http://schemas.microsoft.com/office/drawing/2014/main" id="{7642A08E-0444-469E-9ADE-98C09216FC60}"/>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7" name="Oval 136">
                  <a:extLst>
                    <a:ext uri="{FF2B5EF4-FFF2-40B4-BE49-F238E27FC236}">
                      <a16:creationId xmlns:a16="http://schemas.microsoft.com/office/drawing/2014/main" id="{0D22EAD3-B246-45E9-B7BF-17F9DD15E93B}"/>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30" name="Rectangle 28">
                <a:extLst>
                  <a:ext uri="{FF2B5EF4-FFF2-40B4-BE49-F238E27FC236}">
                    <a16:creationId xmlns:a16="http://schemas.microsoft.com/office/drawing/2014/main" id="{FEE42656-33A7-412D-9677-14381042598C}"/>
                  </a:ext>
                </a:extLst>
              </p:cNvPr>
              <p:cNvSpPr/>
              <p:nvPr/>
            </p:nvSpPr>
            <p:spPr bwMode="auto">
              <a:xfrm rot="5400000">
                <a:off x="9311031" y="5121738"/>
                <a:ext cx="845881" cy="171779"/>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7179" name="Group 7178">
                <a:extLst>
                  <a:ext uri="{FF2B5EF4-FFF2-40B4-BE49-F238E27FC236}">
                    <a16:creationId xmlns:a16="http://schemas.microsoft.com/office/drawing/2014/main" id="{8E0453A8-017A-443A-93F3-485006021E8E}"/>
                  </a:ext>
                </a:extLst>
              </p:cNvPr>
              <p:cNvGrpSpPr/>
              <p:nvPr/>
            </p:nvGrpSpPr>
            <p:grpSpPr>
              <a:xfrm>
                <a:off x="9941519" y="-240374"/>
                <a:ext cx="2123979" cy="6193492"/>
                <a:chOff x="9908209" y="383410"/>
                <a:chExt cx="2123979" cy="6193492"/>
              </a:xfrm>
            </p:grpSpPr>
            <p:grpSp>
              <p:nvGrpSpPr>
                <p:cNvPr id="7175" name="Group 7174">
                  <a:extLst>
                    <a:ext uri="{FF2B5EF4-FFF2-40B4-BE49-F238E27FC236}">
                      <a16:creationId xmlns:a16="http://schemas.microsoft.com/office/drawing/2014/main" id="{2ABC605A-96A3-43DF-A3D5-4966A3107787}"/>
                    </a:ext>
                  </a:extLst>
                </p:cNvPr>
                <p:cNvGrpSpPr/>
                <p:nvPr/>
              </p:nvGrpSpPr>
              <p:grpSpPr>
                <a:xfrm>
                  <a:off x="9908209" y="383410"/>
                  <a:ext cx="2123979" cy="6193492"/>
                  <a:chOff x="9908209" y="383410"/>
                  <a:chExt cx="2123979" cy="6193492"/>
                </a:xfrm>
              </p:grpSpPr>
              <p:grpSp>
                <p:nvGrpSpPr>
                  <p:cNvPr id="7191" name="Group 7190">
                    <a:extLst>
                      <a:ext uri="{FF2B5EF4-FFF2-40B4-BE49-F238E27FC236}">
                        <a16:creationId xmlns:a16="http://schemas.microsoft.com/office/drawing/2014/main" id="{5E96AAB9-8CF3-430F-BD6A-47D726EA0FCA}"/>
                      </a:ext>
                    </a:extLst>
                  </p:cNvPr>
                  <p:cNvGrpSpPr/>
                  <p:nvPr/>
                </p:nvGrpSpPr>
                <p:grpSpPr>
                  <a:xfrm>
                    <a:off x="9908209" y="383410"/>
                    <a:ext cx="2123979" cy="5341924"/>
                    <a:chOff x="9869107" y="930143"/>
                    <a:chExt cx="2123979" cy="5341924"/>
                  </a:xfrm>
                </p:grpSpPr>
                <p:grpSp>
                  <p:nvGrpSpPr>
                    <p:cNvPr id="69" name="Group 68">
                      <a:extLst>
                        <a:ext uri="{FF2B5EF4-FFF2-40B4-BE49-F238E27FC236}">
                          <a16:creationId xmlns:a16="http://schemas.microsoft.com/office/drawing/2014/main" id="{5C64B7C1-8A7A-4A13-95CA-23BC45F33D4C}"/>
                        </a:ext>
                      </a:extLst>
                    </p:cNvPr>
                    <p:cNvGrpSpPr/>
                    <p:nvPr/>
                  </p:nvGrpSpPr>
                  <p:grpSpPr>
                    <a:xfrm>
                      <a:off x="10203788" y="1730810"/>
                      <a:ext cx="1718387" cy="639938"/>
                      <a:chOff x="9924112" y="485174"/>
                      <a:chExt cx="1718387" cy="639938"/>
                    </a:xfrm>
                  </p:grpSpPr>
                  <p:sp>
                    <p:nvSpPr>
                      <p:cNvPr id="70" name="Rounded Rectangle 5">
                        <a:extLst>
                          <a:ext uri="{FF2B5EF4-FFF2-40B4-BE49-F238E27FC236}">
                            <a16:creationId xmlns:a16="http://schemas.microsoft.com/office/drawing/2014/main" id="{9D3DF164-6F37-4F7E-BEF4-107D81ED2739}"/>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71" name="Graphic 70">
                        <a:extLst>
                          <a:ext uri="{FF2B5EF4-FFF2-40B4-BE49-F238E27FC236}">
                            <a16:creationId xmlns:a16="http://schemas.microsoft.com/office/drawing/2014/main" id="{D562C9F6-D75D-43D8-A6BC-B6FA453246CF}"/>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102326" y="563829"/>
                        <a:ext cx="298842" cy="489176"/>
                      </a:xfrm>
                      <a:prstGeom prst="rect">
                        <a:avLst/>
                      </a:prstGeom>
                    </p:spPr>
                  </p:pic>
                </p:grpSp>
                <p:grpSp>
                  <p:nvGrpSpPr>
                    <p:cNvPr id="72" name="Group 71">
                      <a:extLst>
                        <a:ext uri="{FF2B5EF4-FFF2-40B4-BE49-F238E27FC236}">
                          <a16:creationId xmlns:a16="http://schemas.microsoft.com/office/drawing/2014/main" id="{32D62C0D-FE1D-4F9F-9B86-812E9509E81B}"/>
                        </a:ext>
                      </a:extLst>
                    </p:cNvPr>
                    <p:cNvGrpSpPr/>
                    <p:nvPr/>
                  </p:nvGrpSpPr>
                  <p:grpSpPr>
                    <a:xfrm>
                      <a:off x="10203788" y="2704507"/>
                      <a:ext cx="1718388" cy="639938"/>
                      <a:chOff x="9924112" y="1688138"/>
                      <a:chExt cx="1718388" cy="639938"/>
                    </a:xfrm>
                  </p:grpSpPr>
                  <p:sp>
                    <p:nvSpPr>
                      <p:cNvPr id="73" name="Rounded Rectangle 5">
                        <a:extLst>
                          <a:ext uri="{FF2B5EF4-FFF2-40B4-BE49-F238E27FC236}">
                            <a16:creationId xmlns:a16="http://schemas.microsoft.com/office/drawing/2014/main" id="{CC768A82-5C6C-41A0-81CD-71C555C362E9}"/>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4" name="Graphic 73">
                        <a:extLst>
                          <a:ext uri="{FF2B5EF4-FFF2-40B4-BE49-F238E27FC236}">
                            <a16:creationId xmlns:a16="http://schemas.microsoft.com/office/drawing/2014/main" id="{3BD928D1-AAD0-4B8D-8A12-38C8E84BA2A3}"/>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10036536" y="1910025"/>
                        <a:ext cx="430421" cy="218797"/>
                      </a:xfrm>
                      <a:prstGeom prst="rect">
                        <a:avLst/>
                      </a:prstGeom>
                    </p:spPr>
                  </p:pic>
                </p:grpSp>
                <p:grpSp>
                  <p:nvGrpSpPr>
                    <p:cNvPr id="75" name="Group 74">
                      <a:extLst>
                        <a:ext uri="{FF2B5EF4-FFF2-40B4-BE49-F238E27FC236}">
                          <a16:creationId xmlns:a16="http://schemas.microsoft.com/office/drawing/2014/main" id="{DFF2EFAE-C44D-488A-9CE1-A292E7FA4389}"/>
                        </a:ext>
                      </a:extLst>
                    </p:cNvPr>
                    <p:cNvGrpSpPr/>
                    <p:nvPr/>
                  </p:nvGrpSpPr>
                  <p:grpSpPr>
                    <a:xfrm>
                      <a:off x="10203788" y="4651901"/>
                      <a:ext cx="1719726" cy="639938"/>
                      <a:chOff x="9922477" y="4094066"/>
                      <a:chExt cx="1719726" cy="639938"/>
                    </a:xfrm>
                  </p:grpSpPr>
                  <p:sp>
                    <p:nvSpPr>
                      <p:cNvPr id="76" name="Rounded Rectangle 5">
                        <a:extLst>
                          <a:ext uri="{FF2B5EF4-FFF2-40B4-BE49-F238E27FC236}">
                            <a16:creationId xmlns:a16="http://schemas.microsoft.com/office/drawing/2014/main" id="{508350BF-302D-4581-B1AC-226DBC8584A1}"/>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7" name="Graphic 76">
                        <a:extLst>
                          <a:ext uri="{FF2B5EF4-FFF2-40B4-BE49-F238E27FC236}">
                            <a16:creationId xmlns:a16="http://schemas.microsoft.com/office/drawing/2014/main" id="{7DC256E8-36C1-4F4C-8264-C66D141B4885}"/>
                          </a:ext>
                        </a:extLst>
                      </p:cNvPr>
                      <p:cNvPicPr>
                        <a:picLocks noChangeAspect="1"/>
                      </p:cNvPicPr>
                      <p:nvPr/>
                    </p:nvPicPr>
                    <p:blipFill>
                      <a:blip r:embed="rId20" cstate="print">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10054571" y="4204576"/>
                        <a:ext cx="352530" cy="441552"/>
                      </a:xfrm>
                      <a:prstGeom prst="rect">
                        <a:avLst/>
                      </a:prstGeom>
                    </p:spPr>
                  </p:pic>
                </p:grpSp>
                <p:grpSp>
                  <p:nvGrpSpPr>
                    <p:cNvPr id="78" name="Group 77">
                      <a:extLst>
                        <a:ext uri="{FF2B5EF4-FFF2-40B4-BE49-F238E27FC236}">
                          <a16:creationId xmlns:a16="http://schemas.microsoft.com/office/drawing/2014/main" id="{AEAFB903-7BB3-421E-ADB2-8D8C2FAD4B8B}"/>
                        </a:ext>
                      </a:extLst>
                    </p:cNvPr>
                    <p:cNvGrpSpPr/>
                    <p:nvPr/>
                  </p:nvGrpSpPr>
                  <p:grpSpPr>
                    <a:xfrm>
                      <a:off x="10203788" y="3678204"/>
                      <a:ext cx="1719726" cy="639938"/>
                      <a:chOff x="9922479" y="2891102"/>
                      <a:chExt cx="1719726" cy="639938"/>
                    </a:xfrm>
                  </p:grpSpPr>
                  <p:sp>
                    <p:nvSpPr>
                      <p:cNvPr id="79" name="Rounded Rectangle 5">
                        <a:extLst>
                          <a:ext uri="{FF2B5EF4-FFF2-40B4-BE49-F238E27FC236}">
                            <a16:creationId xmlns:a16="http://schemas.microsoft.com/office/drawing/2014/main" id="{F7ACE5E0-3790-4011-9B45-E5977513D65D}"/>
                          </a:ext>
                        </a:extLst>
                      </p:cNvPr>
                      <p:cNvSpPr/>
                      <p:nvPr/>
                    </p:nvSpPr>
                    <p:spPr bwMode="auto">
                      <a:xfrm>
                        <a:off x="9922479" y="2891102"/>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80" name="Graphic 79">
                        <a:extLst>
                          <a:ext uri="{FF2B5EF4-FFF2-40B4-BE49-F238E27FC236}">
                            <a16:creationId xmlns:a16="http://schemas.microsoft.com/office/drawing/2014/main" id="{199BEFDC-5E1B-4F28-A996-14DEC9659C4F}"/>
                          </a:ext>
                        </a:extLst>
                      </p:cNvPr>
                      <p:cNvPicPr>
                        <a:picLocks noChangeAspect="1"/>
                      </p:cNvPicPr>
                      <p:nvPr/>
                    </p:nvPicPr>
                    <p:blipFill>
                      <a:blip r:embed="rId22" cstate="print">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p:blipFill>
                    <p:spPr>
                      <a:xfrm>
                        <a:off x="9986967" y="3030645"/>
                        <a:ext cx="479990" cy="383486"/>
                      </a:xfrm>
                      <a:prstGeom prst="rect">
                        <a:avLst/>
                      </a:prstGeom>
                    </p:spPr>
                  </p:pic>
                </p:grpSp>
                <p:grpSp>
                  <p:nvGrpSpPr>
                    <p:cNvPr id="81" name="Group 80">
                      <a:extLst>
                        <a:ext uri="{FF2B5EF4-FFF2-40B4-BE49-F238E27FC236}">
                          <a16:creationId xmlns:a16="http://schemas.microsoft.com/office/drawing/2014/main" id="{FC6EE9DC-150D-4B12-8041-2BFF1EC50F03}"/>
                        </a:ext>
                      </a:extLst>
                    </p:cNvPr>
                    <p:cNvGrpSpPr/>
                    <p:nvPr/>
                  </p:nvGrpSpPr>
                  <p:grpSpPr>
                    <a:xfrm>
                      <a:off x="10205129" y="5632129"/>
                      <a:ext cx="1718385" cy="639938"/>
                      <a:chOff x="9924113" y="5303560"/>
                      <a:chExt cx="1718385" cy="639938"/>
                    </a:xfrm>
                  </p:grpSpPr>
                  <p:sp>
                    <p:nvSpPr>
                      <p:cNvPr id="82" name="Rounded Rectangle 5">
                        <a:extLst>
                          <a:ext uri="{FF2B5EF4-FFF2-40B4-BE49-F238E27FC236}">
                            <a16:creationId xmlns:a16="http://schemas.microsoft.com/office/drawing/2014/main" id="{8EE676BE-7585-403C-B58D-A79A89D7BDB1}"/>
                          </a:ext>
                        </a:extLst>
                      </p:cNvPr>
                      <p:cNvSpPr/>
                      <p:nvPr/>
                    </p:nvSpPr>
                    <p:spPr bwMode="auto">
                      <a:xfrm>
                        <a:off x="9924113" y="530356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83" name="Graphic 82">
                        <a:extLst>
                          <a:ext uri="{FF2B5EF4-FFF2-40B4-BE49-F238E27FC236}">
                            <a16:creationId xmlns:a16="http://schemas.microsoft.com/office/drawing/2014/main" id="{357CB65C-9877-4D68-B816-6CA6BA6DEDB5}"/>
                          </a:ext>
                        </a:extLst>
                      </p:cNvPr>
                      <p:cNvPicPr>
                        <a:picLocks noChangeAspect="1"/>
                      </p:cNvPicPr>
                      <p:nvPr/>
                    </p:nvPicPr>
                    <p:blipFill>
                      <a:blip r:embed="rId24" cstate="print">
                        <a:extLst>
                          <a:ext uri="{28A0092B-C50C-407E-A947-70E740481C1C}">
                            <a14:useLocalDpi xmlns:a14="http://schemas.microsoft.com/office/drawing/2010/main"/>
                          </a:ext>
                          <a:ext uri="{96DAC541-7B7A-43D3-8B79-37D633B846F1}">
                            <asvg:svgBlip xmlns:asvg="http://schemas.microsoft.com/office/drawing/2016/SVG/main" r:embed="rId25"/>
                          </a:ext>
                        </a:extLst>
                      </a:blip>
                      <a:srcRect/>
                      <a:stretch/>
                    </p:blipFill>
                    <p:spPr>
                      <a:xfrm>
                        <a:off x="10008418" y="5403615"/>
                        <a:ext cx="486655" cy="416934"/>
                      </a:xfrm>
                      <a:prstGeom prst="rect">
                        <a:avLst/>
                      </a:prstGeom>
                    </p:spPr>
                  </p:pic>
                </p:grpSp>
                <p:sp>
                  <p:nvSpPr>
                    <p:cNvPr id="90" name="TextBox 89">
                      <a:extLst>
                        <a:ext uri="{FF2B5EF4-FFF2-40B4-BE49-F238E27FC236}">
                          <a16:creationId xmlns:a16="http://schemas.microsoft.com/office/drawing/2014/main" id="{59CD608F-D9DD-4217-AEF4-429234295539}"/>
                        </a:ext>
                      </a:extLst>
                    </p:cNvPr>
                    <p:cNvSpPr txBox="1"/>
                    <p:nvPr/>
                  </p:nvSpPr>
                  <p:spPr>
                    <a:xfrm>
                      <a:off x="9869107" y="930143"/>
                      <a:ext cx="2123979" cy="615553"/>
                    </a:xfrm>
                    <a:prstGeom prst="rect">
                      <a:avLst/>
                    </a:prstGeom>
                    <a:noFill/>
                  </p:spPr>
                  <p:txBody>
                    <a:bodyPr wrap="none" lIns="0" tIns="0" rIns="0" bIns="0" rtlCol="0">
                      <a:spAutoFit/>
                    </a:bodyPr>
                    <a:lstStyle/>
                    <a:p>
                      <a:pPr algn="ctr"/>
                      <a:endParaRPr lang="en-US" sz="2000">
                        <a:solidFill>
                          <a:srgbClr val="202192"/>
                        </a:solidFill>
                        <a:latin typeface="+mj-lt"/>
                      </a:endParaRPr>
                    </a:p>
                    <a:p>
                      <a:pPr algn="ctr"/>
                      <a:r>
                        <a:rPr lang="en-US" sz="2000">
                          <a:solidFill>
                            <a:srgbClr val="202192"/>
                          </a:solidFill>
                          <a:latin typeface="+mj-lt"/>
                        </a:rPr>
                        <a:t>Dapr Components</a:t>
                      </a:r>
                    </a:p>
                  </p:txBody>
                </p:sp>
              </p:grpSp>
              <p:sp>
                <p:nvSpPr>
                  <p:cNvPr id="7172" name="Rounded Rectangle 5">
                    <a:extLst>
                      <a:ext uri="{FF2B5EF4-FFF2-40B4-BE49-F238E27FC236}">
                        <a16:creationId xmlns:a16="http://schemas.microsoft.com/office/drawing/2014/main" id="{3768E1D0-A85C-4A7B-86D4-B9F57C0F4C8C}"/>
                      </a:ext>
                    </a:extLst>
                  </p:cNvPr>
                  <p:cNvSpPr/>
                  <p:nvPr/>
                </p:nvSpPr>
                <p:spPr bwMode="auto">
                  <a:xfrm>
                    <a:off x="10229922" y="5936964"/>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grpSp>
              <p:nvGrpSpPr>
                <p:cNvPr id="147" name="Group 146">
                  <a:extLst>
                    <a:ext uri="{FF2B5EF4-FFF2-40B4-BE49-F238E27FC236}">
                      <a16:creationId xmlns:a16="http://schemas.microsoft.com/office/drawing/2014/main" id="{5579A161-EF84-4EA7-A588-2D71F1CDE34A}"/>
                    </a:ext>
                  </a:extLst>
                </p:cNvPr>
                <p:cNvGrpSpPr/>
                <p:nvPr/>
              </p:nvGrpSpPr>
              <p:grpSpPr>
                <a:xfrm>
                  <a:off x="10400445" y="6130886"/>
                  <a:ext cx="314386" cy="283038"/>
                  <a:chOff x="10615894" y="4992237"/>
                  <a:chExt cx="269485" cy="266401"/>
                </a:xfrm>
              </p:grpSpPr>
              <p:sp>
                <p:nvSpPr>
                  <p:cNvPr id="148" name="Freeform: Shape 147">
                    <a:extLst>
                      <a:ext uri="{FF2B5EF4-FFF2-40B4-BE49-F238E27FC236}">
                        <a16:creationId xmlns:a16="http://schemas.microsoft.com/office/drawing/2014/main" id="{456A7D36-FBB6-4883-BD5D-EC99B2590A36}"/>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49" name="Freeform: Shape 148">
                    <a:extLst>
                      <a:ext uri="{FF2B5EF4-FFF2-40B4-BE49-F238E27FC236}">
                        <a16:creationId xmlns:a16="http://schemas.microsoft.com/office/drawing/2014/main" id="{D3954518-4C7F-4E5C-841E-9B530B60E67B}"/>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50" name="Freeform: Shape 149">
                    <a:extLst>
                      <a:ext uri="{FF2B5EF4-FFF2-40B4-BE49-F238E27FC236}">
                        <a16:creationId xmlns:a16="http://schemas.microsoft.com/office/drawing/2014/main" id="{33721C58-F3F1-479A-A8DA-CC423D76A191}"/>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51" name="Freeform: Shape 150">
                    <a:extLst>
                      <a:ext uri="{FF2B5EF4-FFF2-40B4-BE49-F238E27FC236}">
                        <a16:creationId xmlns:a16="http://schemas.microsoft.com/office/drawing/2014/main" id="{3DAB327B-7BB6-4D85-819A-9F64C23B8D25}"/>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cxnSp>
            <p:nvCxnSpPr>
              <p:cNvPr id="164" name="Straight Arrow Connector 163">
                <a:extLst>
                  <a:ext uri="{FF2B5EF4-FFF2-40B4-BE49-F238E27FC236}">
                    <a16:creationId xmlns:a16="http://schemas.microsoft.com/office/drawing/2014/main" id="{FA4684BC-6029-9A7D-E02D-0115EEA30FE0}"/>
                  </a:ext>
                </a:extLst>
              </p:cNvPr>
              <p:cNvCxnSpPr>
                <a:cxnSpLocks/>
                <a:endCxn id="167" idx="6"/>
              </p:cNvCxnSpPr>
              <p:nvPr/>
            </p:nvCxnSpPr>
            <p:spPr>
              <a:xfrm flipH="1" flipV="1">
                <a:off x="9963337" y="6421775"/>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5" name="Group 164">
                <a:extLst>
                  <a:ext uri="{FF2B5EF4-FFF2-40B4-BE49-F238E27FC236}">
                    <a16:creationId xmlns:a16="http://schemas.microsoft.com/office/drawing/2014/main" id="{86F73DBF-25F4-B655-7760-53A498FF46BC}"/>
                  </a:ext>
                </a:extLst>
              </p:cNvPr>
              <p:cNvGrpSpPr/>
              <p:nvPr/>
            </p:nvGrpSpPr>
            <p:grpSpPr>
              <a:xfrm>
                <a:off x="9821591" y="6319591"/>
                <a:ext cx="188418" cy="204368"/>
                <a:chOff x="6207667" y="1018040"/>
                <a:chExt cx="248285" cy="269304"/>
              </a:xfrm>
            </p:grpSpPr>
            <p:sp>
              <p:nvSpPr>
                <p:cNvPr id="166" name="Freeform: Shape 135">
                  <a:extLst>
                    <a:ext uri="{FF2B5EF4-FFF2-40B4-BE49-F238E27FC236}">
                      <a16:creationId xmlns:a16="http://schemas.microsoft.com/office/drawing/2014/main" id="{5217BF02-E5FC-7915-BD92-84EB51953F30}"/>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7" name="Oval 166">
                  <a:extLst>
                    <a:ext uri="{FF2B5EF4-FFF2-40B4-BE49-F238E27FC236}">
                      <a16:creationId xmlns:a16="http://schemas.microsoft.com/office/drawing/2014/main" id="{0E5D9C66-828E-2F9A-85EC-C586F8E92FB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168" name="Rounded Rectangle 5">
                <a:extLst>
                  <a:ext uri="{FF2B5EF4-FFF2-40B4-BE49-F238E27FC236}">
                    <a16:creationId xmlns:a16="http://schemas.microsoft.com/office/drawing/2014/main" id="{7AA229B7-0EDB-FF2F-8C94-4BB148FEB76E}"/>
                  </a:ext>
                </a:extLst>
              </p:cNvPr>
              <p:cNvSpPr/>
              <p:nvPr/>
            </p:nvSpPr>
            <p:spPr bwMode="auto">
              <a:xfrm>
                <a:off x="10274847" y="609409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Distributed Lock</a:t>
                </a:r>
              </a:p>
            </p:txBody>
          </p:sp>
          <p:sp>
            <p:nvSpPr>
              <p:cNvPr id="169" name="Rectangle 28">
                <a:extLst>
                  <a:ext uri="{FF2B5EF4-FFF2-40B4-BE49-F238E27FC236}">
                    <a16:creationId xmlns:a16="http://schemas.microsoft.com/office/drawing/2014/main" id="{4E9D8736-BF0D-8B26-0F91-B6E39AF50F74}"/>
                  </a:ext>
                </a:extLst>
              </p:cNvPr>
              <p:cNvSpPr/>
              <p:nvPr/>
            </p:nvSpPr>
            <p:spPr bwMode="auto">
              <a:xfrm rot="5400000">
                <a:off x="9331186" y="5954359"/>
                <a:ext cx="798526" cy="16473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 name="Picture 1">
                <a:extLst>
                  <a:ext uri="{FF2B5EF4-FFF2-40B4-BE49-F238E27FC236}">
                    <a16:creationId xmlns:a16="http://schemas.microsoft.com/office/drawing/2014/main" id="{49F21DE3-83EF-D0AE-17AF-43FB79C86D8A}"/>
                  </a:ext>
                </a:extLst>
              </p:cNvPr>
              <p:cNvPicPr>
                <a:picLocks noChangeAspect="1"/>
              </p:cNvPicPr>
              <p:nvPr/>
            </p:nvPicPr>
            <p:blipFill>
              <a:blip r:embed="rId26"/>
              <a:stretch>
                <a:fillRect/>
              </a:stretch>
            </p:blipFill>
            <p:spPr>
              <a:xfrm>
                <a:off x="10355918" y="6149698"/>
                <a:ext cx="437561" cy="546952"/>
              </a:xfrm>
              <a:prstGeom prst="rect">
                <a:avLst/>
              </a:prstGeom>
            </p:spPr>
          </p:pic>
        </p:grpSp>
      </p:grpSp>
    </p:spTree>
    <p:extLst>
      <p:ext uri="{BB962C8B-B14F-4D97-AF65-F5344CB8AC3E}">
        <p14:creationId xmlns:p14="http://schemas.microsoft.com/office/powerpoint/2010/main" val="3823173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0"/>
                                  </p:stCondLst>
                                  <p:childTnLst>
                                    <p:animMotion origin="layout" path="M 3.75E-6 2.59259E-6 L 3.75E-6 0.03773 " pathEditMode="relative" rAng="0" ptsTypes="AA">
                                      <p:cBhvr>
                                        <p:cTn id="9" dur="750" spd="-100000" fill="hold"/>
                                        <p:tgtEl>
                                          <p:spTgt spid="3"/>
                                        </p:tgtEl>
                                        <p:attrNameLst>
                                          <p:attrName>ppt_x</p:attrName>
                                          <p:attrName>ppt_y</p:attrName>
                                        </p:attrNameLst>
                                      </p:cBhvr>
                                      <p:rCtr x="0" y="1875"/>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42" presetClass="path" presetSubtype="0" decel="100000" fill="hold" nodeType="withEffect">
                                  <p:stCondLst>
                                    <p:cond delay="0"/>
                                  </p:stCondLst>
                                  <p:childTnLst>
                                    <p:animMotion origin="layout" path="M 3.75E-6 2.59259E-6 L 3.75E-6 0.03773 " pathEditMode="relative" rAng="0" ptsTypes="AA">
                                      <p:cBhvr>
                                        <p:cTn id="16" dur="750" spd="-100000" fill="hold"/>
                                        <p:tgtEl>
                                          <p:spTgt spid="14"/>
                                        </p:tgtEl>
                                        <p:attrNameLst>
                                          <p:attrName>ppt_x</p:attrName>
                                          <p:attrName>ppt_y</p:attrName>
                                        </p:attrNameLst>
                                      </p:cBhvr>
                                      <p:rCtr x="0" y="1875"/>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500"/>
                                        <p:tgtEl>
                                          <p:spTgt spid="101"/>
                                        </p:tgtEl>
                                      </p:cBhvr>
                                    </p:animEffect>
                                  </p:childTnLst>
                                </p:cTn>
                              </p:par>
                              <p:par>
                                <p:cTn id="22" presetID="42" presetClass="path" presetSubtype="0" decel="100000" fill="hold" grpId="1" nodeType="withEffect">
                                  <p:stCondLst>
                                    <p:cond delay="0"/>
                                  </p:stCondLst>
                                  <p:childTnLst>
                                    <p:animMotion origin="layout" path="M 3.75E-6 2.59259E-6 L 3.75E-6 0.03773 " pathEditMode="relative" rAng="0" ptsTypes="AA">
                                      <p:cBhvr>
                                        <p:cTn id="23" dur="750" spd="-100000" fill="hold"/>
                                        <p:tgtEl>
                                          <p:spTgt spid="101"/>
                                        </p:tgtEl>
                                        <p:attrNameLst>
                                          <p:attrName>ppt_x</p:attrName>
                                          <p:attrName>ppt_y</p:attrName>
                                        </p:attrNameLst>
                                      </p:cBhvr>
                                      <p:rCtr x="0" y="1875"/>
                                    </p:animMotion>
                                  </p:childTnLst>
                                </p:cTn>
                              </p:par>
                            </p:childTnLst>
                          </p:cTn>
                        </p:par>
                        <p:par>
                          <p:cTn id="24" fill="hold">
                            <p:stCondLst>
                              <p:cond delay="750"/>
                            </p:stCondLst>
                            <p:childTnLst>
                              <p:par>
                                <p:cTn id="25" presetID="22" presetClass="entr" presetSubtype="1" fill="hold" nodeType="after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wipe(up)">
                                      <p:cBhvr>
                                        <p:cTn id="27" dur="500"/>
                                        <p:tgtEl>
                                          <p:spTgt spid="71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fade">
                                      <p:cBhvr>
                                        <p:cTn id="30" dur="500"/>
                                        <p:tgtEl>
                                          <p:spTgt spid="109"/>
                                        </p:tgtEl>
                                      </p:cBhvr>
                                    </p:animEffect>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7185"/>
                                        </p:tgtEl>
                                        <p:attrNameLst>
                                          <p:attrName>style.visibility</p:attrName>
                                        </p:attrNameLst>
                                      </p:cBhvr>
                                      <p:to>
                                        <p:strVal val="visible"/>
                                      </p:to>
                                    </p:set>
                                    <p:animEffect transition="in" filter="wipe(right)">
                                      <p:cBhvr>
                                        <p:cTn id="40" dur="500"/>
                                        <p:tgtEl>
                                          <p:spTgt spid="7185"/>
                                        </p:tgtEl>
                                      </p:cBhvr>
                                    </p:animEffect>
                                  </p:childTnLst>
                                </p:cTn>
                              </p:par>
                              <p:par>
                                <p:cTn id="41" presetID="22" presetClass="entr" presetSubtype="2" fill="hold" nodeType="withEffect">
                                  <p:stCondLst>
                                    <p:cond delay="0"/>
                                  </p:stCondLst>
                                  <p:childTnLst>
                                    <p:set>
                                      <p:cBhvr>
                                        <p:cTn id="42" dur="1" fill="hold">
                                          <p:stCondLst>
                                            <p:cond delay="0"/>
                                          </p:stCondLst>
                                        </p:cTn>
                                        <p:tgtEl>
                                          <p:spTgt spid="7178"/>
                                        </p:tgtEl>
                                        <p:attrNameLst>
                                          <p:attrName>style.visibility</p:attrName>
                                        </p:attrNameLst>
                                      </p:cBhvr>
                                      <p:to>
                                        <p:strVal val="visible"/>
                                      </p:to>
                                    </p:set>
                                    <p:animEffect transition="in" filter="wipe(right)">
                                      <p:cBhvr>
                                        <p:cTn id="43" dur="500"/>
                                        <p:tgtEl>
                                          <p:spTgt spid="7178"/>
                                        </p:tgtEl>
                                      </p:cBhvr>
                                    </p:animEffect>
                                  </p:childTnLst>
                                </p:cTn>
                              </p:par>
                              <p:par>
                                <p:cTn id="44" presetID="22" presetClass="entr" presetSubtype="2" fill="hold" nodeType="withEffect">
                                  <p:stCondLst>
                                    <p:cond delay="0"/>
                                  </p:stCondLst>
                                  <p:childTnLst>
                                    <p:set>
                                      <p:cBhvr>
                                        <p:cTn id="45" dur="1" fill="hold">
                                          <p:stCondLst>
                                            <p:cond delay="0"/>
                                          </p:stCondLst>
                                        </p:cTn>
                                        <p:tgtEl>
                                          <p:spTgt spid="7181"/>
                                        </p:tgtEl>
                                        <p:attrNameLst>
                                          <p:attrName>style.visibility</p:attrName>
                                        </p:attrNameLst>
                                      </p:cBhvr>
                                      <p:to>
                                        <p:strVal val="visible"/>
                                      </p:to>
                                    </p:set>
                                    <p:animEffect transition="in" filter="wipe(right)">
                                      <p:cBhvr>
                                        <p:cTn id="46" dur="500"/>
                                        <p:tgtEl>
                                          <p:spTgt spid="7181"/>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7190"/>
                                        </p:tgtEl>
                                        <p:attrNameLst>
                                          <p:attrName>style.visibility</p:attrName>
                                        </p:attrNameLst>
                                      </p:cBhvr>
                                      <p:to>
                                        <p:strVal val="visible"/>
                                      </p:to>
                                    </p:set>
                                    <p:animEffect transition="in" filter="fade">
                                      <p:cBhvr>
                                        <p:cTn id="49" dur="500"/>
                                        <p:tgtEl>
                                          <p:spTgt spid="7190"/>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500"/>
                                        <p:tgtEl>
                                          <p:spTgt spid="126"/>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7177"/>
                                        </p:tgtEl>
                                        <p:attrNameLst>
                                          <p:attrName>style.visibility</p:attrName>
                                        </p:attrNameLst>
                                      </p:cBhvr>
                                      <p:to>
                                        <p:strVal val="visible"/>
                                      </p:to>
                                    </p:set>
                                    <p:animEffect transition="in" filter="fade">
                                      <p:cBhvr>
                                        <p:cTn id="58"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7177" grpId="0"/>
      <p:bldP spid="109" grpId="0"/>
      <p:bldP spid="126" grpId="0"/>
      <p:bldP spid="7190" grpId="0"/>
      <p:bldP spid="1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7" name="Group 496">
            <a:extLst>
              <a:ext uri="{FF2B5EF4-FFF2-40B4-BE49-F238E27FC236}">
                <a16:creationId xmlns:a16="http://schemas.microsoft.com/office/drawing/2014/main" id="{AED0B172-6A3D-4573-A088-6B22B1FE454B}"/>
              </a:ext>
            </a:extLst>
          </p:cNvPr>
          <p:cNvGrpSpPr/>
          <p:nvPr/>
        </p:nvGrpSpPr>
        <p:grpSpPr>
          <a:xfrm>
            <a:off x="106524" y="141547"/>
            <a:ext cx="9338043" cy="6027213"/>
            <a:chOff x="586740" y="1330503"/>
            <a:chExt cx="8563610" cy="4506953"/>
          </a:xfrm>
        </p:grpSpPr>
        <p:sp>
          <p:nvSpPr>
            <p:cNvPr id="498" name="Rectangle 497">
              <a:extLst>
                <a:ext uri="{FF2B5EF4-FFF2-40B4-BE49-F238E27FC236}">
                  <a16:creationId xmlns:a16="http://schemas.microsoft.com/office/drawing/2014/main" id="{7F1370D9-1305-4595-802B-A27ED9A25416}"/>
                </a:ext>
              </a:extLst>
            </p:cNvPr>
            <p:cNvSpPr/>
            <p:nvPr/>
          </p:nvSpPr>
          <p:spPr bwMode="auto">
            <a:xfrm>
              <a:off x="586740" y="1330503"/>
              <a:ext cx="8563610" cy="4506953"/>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500" name="Rectangle 499">
              <a:extLst>
                <a:ext uri="{FF2B5EF4-FFF2-40B4-BE49-F238E27FC236}">
                  <a16:creationId xmlns:a16="http://schemas.microsoft.com/office/drawing/2014/main" id="{7C8DB650-40AC-412D-9EE8-3A62B7BC2E0D}"/>
                </a:ext>
              </a:extLst>
            </p:cNvPr>
            <p:cNvSpPr/>
            <p:nvPr/>
          </p:nvSpPr>
          <p:spPr bwMode="auto">
            <a:xfrm>
              <a:off x="716616" y="1490021"/>
              <a:ext cx="2372986"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4" name="Rectangle 3">
            <a:extLst>
              <a:ext uri="{FF2B5EF4-FFF2-40B4-BE49-F238E27FC236}">
                <a16:creationId xmlns:a16="http://schemas.microsoft.com/office/drawing/2014/main" id="{24D2778A-2558-4C85-90EA-4CB12FE54FD4}"/>
              </a:ext>
            </a:extLst>
          </p:cNvPr>
          <p:cNvSpPr/>
          <p:nvPr/>
        </p:nvSpPr>
        <p:spPr bwMode="auto">
          <a:xfrm>
            <a:off x="184815" y="293230"/>
            <a:ext cx="2356362" cy="4885099"/>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1" name="Group 10">
            <a:extLst>
              <a:ext uri="{FF2B5EF4-FFF2-40B4-BE49-F238E27FC236}">
                <a16:creationId xmlns:a16="http://schemas.microsoft.com/office/drawing/2014/main" id="{95AEAF12-920C-4545-BCCE-564D334AC2D3}"/>
              </a:ext>
            </a:extLst>
          </p:cNvPr>
          <p:cNvGrpSpPr/>
          <p:nvPr/>
        </p:nvGrpSpPr>
        <p:grpSpPr>
          <a:xfrm>
            <a:off x="665236" y="2775281"/>
            <a:ext cx="1575795" cy="835760"/>
            <a:chOff x="7082977" y="1690471"/>
            <a:chExt cx="1575795" cy="835760"/>
          </a:xfrm>
        </p:grpSpPr>
        <p:sp>
          <p:nvSpPr>
            <p:cNvPr id="5" name="TextBox 4">
              <a:extLst>
                <a:ext uri="{FF2B5EF4-FFF2-40B4-BE49-F238E27FC236}">
                  <a16:creationId xmlns:a16="http://schemas.microsoft.com/office/drawing/2014/main" id="{7B65CAF6-9EEB-4F7D-86DA-5522EC3281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a:solidFill>
                    <a:srgbClr val="202192"/>
                  </a:solidFill>
                  <a:latin typeface="+mj-lt"/>
                </a:rPr>
                <a:t>Actor</a:t>
              </a:r>
            </a:p>
            <a:p>
              <a:r>
                <a:rPr lang="en-US" sz="1200">
                  <a:solidFill>
                    <a:srgbClr val="202192"/>
                  </a:solidFill>
                  <a:latin typeface="+mj-lt"/>
                </a:rPr>
                <a:t>placement</a:t>
              </a:r>
            </a:p>
          </p:txBody>
        </p:sp>
        <p:grpSp>
          <p:nvGrpSpPr>
            <p:cNvPr id="6" name="Group 5">
              <a:extLst>
                <a:ext uri="{FF2B5EF4-FFF2-40B4-BE49-F238E27FC236}">
                  <a16:creationId xmlns:a16="http://schemas.microsoft.com/office/drawing/2014/main" id="{94530036-7610-48E7-94EF-4D7534A91F0A}"/>
                </a:ext>
              </a:extLst>
            </p:cNvPr>
            <p:cNvGrpSpPr/>
            <p:nvPr/>
          </p:nvGrpSpPr>
          <p:grpSpPr>
            <a:xfrm>
              <a:off x="7082977" y="1690471"/>
              <a:ext cx="716366" cy="835760"/>
              <a:chOff x="1021444" y="2381230"/>
              <a:chExt cx="843399" cy="983966"/>
            </a:xfrm>
          </p:grpSpPr>
          <p:grpSp>
            <p:nvGrpSpPr>
              <p:cNvPr id="7" name="Group 6">
                <a:extLst>
                  <a:ext uri="{FF2B5EF4-FFF2-40B4-BE49-F238E27FC236}">
                    <a16:creationId xmlns:a16="http://schemas.microsoft.com/office/drawing/2014/main" id="{04C7A885-06BD-4CBF-AD62-A6F00EFF6194}"/>
                  </a:ext>
                </a:extLst>
              </p:cNvPr>
              <p:cNvGrpSpPr/>
              <p:nvPr/>
            </p:nvGrpSpPr>
            <p:grpSpPr>
              <a:xfrm>
                <a:off x="1021444" y="2381230"/>
                <a:ext cx="843399" cy="983966"/>
                <a:chOff x="4597460" y="1724939"/>
                <a:chExt cx="843399" cy="983966"/>
              </a:xfrm>
            </p:grpSpPr>
            <p:pic>
              <p:nvPicPr>
                <p:cNvPr id="9" name="Graphic 8">
                  <a:extLst>
                    <a:ext uri="{FF2B5EF4-FFF2-40B4-BE49-F238E27FC236}">
                      <a16:creationId xmlns:a16="http://schemas.microsoft.com/office/drawing/2014/main" id="{BC6FAD81-29A2-443D-9B54-A6BBB7602A0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10" name="Graphic 9">
                  <a:extLst>
                    <a:ext uri="{FF2B5EF4-FFF2-40B4-BE49-F238E27FC236}">
                      <a16:creationId xmlns:a16="http://schemas.microsoft.com/office/drawing/2014/main" id="{BDC71273-26DA-432A-9EAE-778A8D17DB3C}"/>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8" name="TextBox 7">
                <a:extLst>
                  <a:ext uri="{FF2B5EF4-FFF2-40B4-BE49-F238E27FC236}">
                    <a16:creationId xmlns:a16="http://schemas.microsoft.com/office/drawing/2014/main" id="{21E34CA3-E9F6-4FB1-AA8A-31E07C652BCA}"/>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23" name="TextBox 22">
            <a:extLst>
              <a:ext uri="{FF2B5EF4-FFF2-40B4-BE49-F238E27FC236}">
                <a16:creationId xmlns:a16="http://schemas.microsoft.com/office/drawing/2014/main" id="{4780384E-19FB-4844-B2C2-30787994C355}"/>
              </a:ext>
            </a:extLst>
          </p:cNvPr>
          <p:cNvSpPr txBox="1"/>
          <p:nvPr/>
        </p:nvSpPr>
        <p:spPr>
          <a:xfrm>
            <a:off x="1418591" y="1924515"/>
            <a:ext cx="1103057"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(leader)</a:t>
            </a:r>
          </a:p>
        </p:txBody>
      </p:sp>
      <p:sp>
        <p:nvSpPr>
          <p:cNvPr id="126" name="TextBox 125">
            <a:extLst>
              <a:ext uri="{FF2B5EF4-FFF2-40B4-BE49-F238E27FC236}">
                <a16:creationId xmlns:a16="http://schemas.microsoft.com/office/drawing/2014/main" id="{5A39C556-2B47-431E-B24D-7EAC185155B8}"/>
              </a:ext>
            </a:extLst>
          </p:cNvPr>
          <p:cNvSpPr txBox="1"/>
          <p:nvPr/>
        </p:nvSpPr>
        <p:spPr>
          <a:xfrm>
            <a:off x="2683693" y="2117019"/>
            <a:ext cx="877196" cy="484748"/>
          </a:xfrm>
          <a:prstGeom prst="rect">
            <a:avLst/>
          </a:prstGeom>
          <a:noFill/>
        </p:spPr>
        <p:txBody>
          <a:bodyPr wrap="square" lIns="0" tIns="0" rIns="0" bIns="0" rtlCol="0" anchor="ctr">
            <a:spAutoFit/>
          </a:bodyPr>
          <a:lstStyle/>
          <a:p>
            <a:pPr>
              <a:spcAft>
                <a:spcPts val="600"/>
              </a:spcAft>
            </a:pPr>
            <a:r>
              <a:rPr lang="en-US" sz="1050">
                <a:latin typeface="+mj-lt"/>
              </a:rPr>
              <a:t>Consul used for DNS name resolution</a:t>
            </a:r>
          </a:p>
        </p:txBody>
      </p:sp>
      <p:sp>
        <p:nvSpPr>
          <p:cNvPr id="7190" name="TextBox 7189">
            <a:extLst>
              <a:ext uri="{FF2B5EF4-FFF2-40B4-BE49-F238E27FC236}">
                <a16:creationId xmlns:a16="http://schemas.microsoft.com/office/drawing/2014/main" id="{61182353-23E4-44DA-B20A-F7CBC970FDC7}"/>
              </a:ext>
            </a:extLst>
          </p:cNvPr>
          <p:cNvSpPr txBox="1"/>
          <p:nvPr/>
        </p:nvSpPr>
        <p:spPr>
          <a:xfrm>
            <a:off x="2695021" y="3181219"/>
            <a:ext cx="816611" cy="615553"/>
          </a:xfrm>
          <a:prstGeom prst="rect">
            <a:avLst/>
          </a:prstGeom>
          <a:noFill/>
        </p:spPr>
        <p:txBody>
          <a:bodyPr wrap="square" lIns="0" tIns="0" rIns="0" bIns="0" rtlCol="0" anchor="t">
            <a:spAutoFit/>
          </a:bodyPr>
          <a:lstStyle/>
          <a:p>
            <a:pPr>
              <a:spcAft>
                <a:spcPts val="600"/>
              </a:spcAft>
            </a:pPr>
            <a:r>
              <a:rPr lang="en-US" sz="1000">
                <a:latin typeface="+mj-lt"/>
              </a:rPr>
              <a:t>Create mapping table of actor instances</a:t>
            </a:r>
          </a:p>
        </p:txBody>
      </p:sp>
      <p:sp>
        <p:nvSpPr>
          <p:cNvPr id="15" name="TextBox 14">
            <a:extLst>
              <a:ext uri="{FF2B5EF4-FFF2-40B4-BE49-F238E27FC236}">
                <a16:creationId xmlns:a16="http://schemas.microsoft.com/office/drawing/2014/main" id="{61BA95B4-B88F-44CF-B431-9A20DCFE4EBF}"/>
              </a:ext>
            </a:extLst>
          </p:cNvPr>
          <p:cNvSpPr txBox="1"/>
          <p:nvPr/>
        </p:nvSpPr>
        <p:spPr>
          <a:xfrm>
            <a:off x="1545102" y="4114609"/>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19" name="Graphic 18">
            <a:extLst>
              <a:ext uri="{FF2B5EF4-FFF2-40B4-BE49-F238E27FC236}">
                <a16:creationId xmlns:a16="http://schemas.microsoft.com/office/drawing/2014/main" id="{A78B04C4-7909-4A80-B0A5-8244ACC2EC6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54412" y="3996245"/>
            <a:ext cx="716366" cy="835760"/>
          </a:xfrm>
          <a:prstGeom prst="rect">
            <a:avLst/>
          </a:prstGeom>
          <a:effectLst/>
        </p:spPr>
      </p:pic>
      <p:grpSp>
        <p:nvGrpSpPr>
          <p:cNvPr id="7195" name="Group 7194">
            <a:extLst>
              <a:ext uri="{FF2B5EF4-FFF2-40B4-BE49-F238E27FC236}">
                <a16:creationId xmlns:a16="http://schemas.microsoft.com/office/drawing/2014/main" id="{E2FFDC09-ACCE-43A2-9D6D-C64098137A2A}"/>
              </a:ext>
            </a:extLst>
          </p:cNvPr>
          <p:cNvGrpSpPr/>
          <p:nvPr/>
        </p:nvGrpSpPr>
        <p:grpSpPr>
          <a:xfrm>
            <a:off x="761500" y="4159035"/>
            <a:ext cx="482556" cy="460506"/>
            <a:chOff x="1157954" y="3712171"/>
            <a:chExt cx="482556" cy="460506"/>
          </a:xfrm>
        </p:grpSpPr>
        <p:pic>
          <p:nvPicPr>
            <p:cNvPr id="31" name="Graphic 30">
              <a:extLst>
                <a:ext uri="{FF2B5EF4-FFF2-40B4-BE49-F238E27FC236}">
                  <a16:creationId xmlns:a16="http://schemas.microsoft.com/office/drawing/2014/main" id="{1A61E0F4-CAF7-4478-B681-12696906F72F}"/>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32" name="TextBox 31">
              <a:extLst>
                <a:ext uri="{FF2B5EF4-FFF2-40B4-BE49-F238E27FC236}">
                  <a16:creationId xmlns:a16="http://schemas.microsoft.com/office/drawing/2014/main" id="{6F25CD09-5F3F-4DE7-986E-62F399D86E27}"/>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7194" name="Group 7193">
            <a:extLst>
              <a:ext uri="{FF2B5EF4-FFF2-40B4-BE49-F238E27FC236}">
                <a16:creationId xmlns:a16="http://schemas.microsoft.com/office/drawing/2014/main" id="{0DF25FE9-0F07-4691-8A6F-9FB6EB7F91FF}"/>
              </a:ext>
            </a:extLst>
          </p:cNvPr>
          <p:cNvGrpSpPr/>
          <p:nvPr/>
        </p:nvGrpSpPr>
        <p:grpSpPr>
          <a:xfrm>
            <a:off x="680657" y="1763126"/>
            <a:ext cx="645237" cy="677413"/>
            <a:chOff x="1055126" y="4626949"/>
            <a:chExt cx="645237" cy="677413"/>
          </a:xfrm>
        </p:grpSpPr>
        <p:sp>
          <p:nvSpPr>
            <p:cNvPr id="7183" name="Hexagon 7182">
              <a:extLst>
                <a:ext uri="{FF2B5EF4-FFF2-40B4-BE49-F238E27FC236}">
                  <a16:creationId xmlns:a16="http://schemas.microsoft.com/office/drawing/2014/main" id="{8088931A-415A-4D5F-A4BE-F78CCCFE0673}"/>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026" name="Picture 2" descr="Image result for hashicorp consul">
              <a:extLst>
                <a:ext uri="{FF2B5EF4-FFF2-40B4-BE49-F238E27FC236}">
                  <a16:creationId xmlns:a16="http://schemas.microsoft.com/office/drawing/2014/main" id="{B1F2292A-0432-4857-8ED0-D7CAC6D547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sp>
        <p:nvSpPr>
          <p:cNvPr id="142" name="TextBox 141">
            <a:extLst>
              <a:ext uri="{FF2B5EF4-FFF2-40B4-BE49-F238E27FC236}">
                <a16:creationId xmlns:a16="http://schemas.microsoft.com/office/drawing/2014/main" id="{506680D9-1D3A-46D9-9819-7D2D90B84696}"/>
              </a:ext>
            </a:extLst>
          </p:cNvPr>
          <p:cNvSpPr txBox="1"/>
          <p:nvPr/>
        </p:nvSpPr>
        <p:spPr>
          <a:xfrm>
            <a:off x="2648677" y="4688185"/>
            <a:ext cx="960088" cy="1077218"/>
          </a:xfrm>
          <a:prstGeom prst="rect">
            <a:avLst/>
          </a:prstGeom>
          <a:noFill/>
        </p:spPr>
        <p:txBody>
          <a:bodyPr wrap="square" lIns="0" tIns="0" rIns="0" bIns="0" rtlCol="0" anchor="t">
            <a:spAutoFit/>
          </a:bodyPr>
          <a:lstStyle/>
          <a:p>
            <a:pPr lvl="0">
              <a:spcAft>
                <a:spcPts val="600"/>
              </a:spcAft>
              <a:defRPr/>
            </a:pPr>
            <a:r>
              <a:rPr lang="en-US" sz="1000">
                <a:solidFill>
                  <a:srgbClr val="000000"/>
                </a:solidFill>
                <a:latin typeface="Segoe UI Semibold"/>
              </a:rPr>
              <a:t>Assign </a:t>
            </a:r>
            <a:r>
              <a:rPr lang="en-US" sz="1000" err="1">
                <a:solidFill>
                  <a:srgbClr val="000000"/>
                </a:solidFill>
                <a:latin typeface="Segoe UI Semibold"/>
              </a:rPr>
              <a:t>Spiffe</a:t>
            </a:r>
            <a:r>
              <a:rPr lang="en-US" sz="1000">
                <a:solidFill>
                  <a:srgbClr val="000000"/>
                </a:solidFill>
                <a:latin typeface="Segoe UI Semibold"/>
              </a:rPr>
              <a:t> identity </a:t>
            </a:r>
          </a:p>
          <a:p>
            <a:pPr lvl="0">
              <a:spcAft>
                <a:spcPts val="600"/>
              </a:spcAft>
              <a:defRPr/>
            </a:pPr>
            <a:r>
              <a:rPr lang="en-US" sz="1000">
                <a:solidFill>
                  <a:srgbClr val="000000"/>
                </a:solidFill>
                <a:latin typeface="Segoe UI Semibold"/>
              </a:rPr>
              <a:t>Manage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mTLS</a:t>
            </a:r>
            <a:r>
              <a:rPr kumimoji="0" lang="en-US" sz="1000" b="0" i="0" u="none" strike="noStrike" kern="1200" cap="none" spc="0" normalizeH="0" baseline="0" noProof="0">
                <a:ln>
                  <a:noFill/>
                </a:ln>
                <a:solidFill>
                  <a:srgbClr val="000000"/>
                </a:solidFill>
                <a:effectLst/>
                <a:uLnTx/>
                <a:uFillTx/>
                <a:latin typeface="Segoe UI Semibold"/>
                <a:ea typeface="+mn-ea"/>
                <a:cs typeface="+mn-cs"/>
              </a:rPr>
              <a:t> between services</a:t>
            </a: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189" name="Graphic 7188" descr="Safe">
            <a:extLst>
              <a:ext uri="{FF2B5EF4-FFF2-40B4-BE49-F238E27FC236}">
                <a16:creationId xmlns:a16="http://schemas.microsoft.com/office/drawing/2014/main" id="{E5C7CC80-154B-41A8-8378-1FD2352D78C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41762" y="5196140"/>
            <a:ext cx="850038" cy="850038"/>
          </a:xfrm>
          <a:prstGeom prst="rect">
            <a:avLst/>
          </a:prstGeom>
        </p:spPr>
      </p:pic>
      <p:sp>
        <p:nvSpPr>
          <p:cNvPr id="189" name="Rectangle 188">
            <a:extLst>
              <a:ext uri="{FF2B5EF4-FFF2-40B4-BE49-F238E27FC236}">
                <a16:creationId xmlns:a16="http://schemas.microsoft.com/office/drawing/2014/main" id="{45C69A38-8B21-4C05-8B87-79DD1E717336}"/>
              </a:ext>
            </a:extLst>
          </p:cNvPr>
          <p:cNvSpPr/>
          <p:nvPr/>
        </p:nvSpPr>
        <p:spPr bwMode="auto">
          <a:xfrm>
            <a:off x="3558980" y="270996"/>
            <a:ext cx="2356362" cy="4925287"/>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90" name="Group 189">
            <a:extLst>
              <a:ext uri="{FF2B5EF4-FFF2-40B4-BE49-F238E27FC236}">
                <a16:creationId xmlns:a16="http://schemas.microsoft.com/office/drawing/2014/main" id="{52B20492-FDA0-4F76-8F0C-8786679214D4}"/>
              </a:ext>
            </a:extLst>
          </p:cNvPr>
          <p:cNvGrpSpPr/>
          <p:nvPr/>
        </p:nvGrpSpPr>
        <p:grpSpPr>
          <a:xfrm>
            <a:off x="4039401" y="2756150"/>
            <a:ext cx="1575795" cy="835760"/>
            <a:chOff x="7082977" y="1690471"/>
            <a:chExt cx="1575795" cy="835760"/>
          </a:xfrm>
        </p:grpSpPr>
        <p:sp>
          <p:nvSpPr>
            <p:cNvPr id="191" name="TextBox 190">
              <a:extLst>
                <a:ext uri="{FF2B5EF4-FFF2-40B4-BE49-F238E27FC236}">
                  <a16:creationId xmlns:a16="http://schemas.microsoft.com/office/drawing/2014/main" id="{B58B014F-36A9-4128-B74E-2F0D29C70074}"/>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a:solidFill>
                    <a:srgbClr val="202192"/>
                  </a:solidFill>
                  <a:latin typeface="+mj-lt"/>
                </a:rPr>
                <a:t>Actor</a:t>
              </a:r>
            </a:p>
            <a:p>
              <a:r>
                <a:rPr lang="en-US" sz="1200">
                  <a:solidFill>
                    <a:srgbClr val="202192"/>
                  </a:solidFill>
                  <a:latin typeface="+mj-lt"/>
                </a:rPr>
                <a:t>placement</a:t>
              </a:r>
            </a:p>
          </p:txBody>
        </p:sp>
        <p:grpSp>
          <p:nvGrpSpPr>
            <p:cNvPr id="192" name="Group 191">
              <a:extLst>
                <a:ext uri="{FF2B5EF4-FFF2-40B4-BE49-F238E27FC236}">
                  <a16:creationId xmlns:a16="http://schemas.microsoft.com/office/drawing/2014/main" id="{00F3BAB7-58B5-4519-83BC-C16D2C660C1A}"/>
                </a:ext>
              </a:extLst>
            </p:cNvPr>
            <p:cNvGrpSpPr/>
            <p:nvPr/>
          </p:nvGrpSpPr>
          <p:grpSpPr>
            <a:xfrm>
              <a:off x="7082977" y="1690471"/>
              <a:ext cx="716366" cy="835760"/>
              <a:chOff x="1021444" y="2381230"/>
              <a:chExt cx="843399" cy="983966"/>
            </a:xfrm>
          </p:grpSpPr>
          <p:grpSp>
            <p:nvGrpSpPr>
              <p:cNvPr id="193" name="Group 192">
                <a:extLst>
                  <a:ext uri="{FF2B5EF4-FFF2-40B4-BE49-F238E27FC236}">
                    <a16:creationId xmlns:a16="http://schemas.microsoft.com/office/drawing/2014/main" id="{0EA84461-6FC3-4D05-A2AD-D356923BBC70}"/>
                  </a:ext>
                </a:extLst>
              </p:cNvPr>
              <p:cNvGrpSpPr/>
              <p:nvPr/>
            </p:nvGrpSpPr>
            <p:grpSpPr>
              <a:xfrm>
                <a:off x="1021444" y="2381230"/>
                <a:ext cx="843399" cy="983966"/>
                <a:chOff x="4597460" y="1724939"/>
                <a:chExt cx="843399" cy="983966"/>
              </a:xfrm>
            </p:grpSpPr>
            <p:pic>
              <p:nvPicPr>
                <p:cNvPr id="195" name="Graphic 194">
                  <a:extLst>
                    <a:ext uri="{FF2B5EF4-FFF2-40B4-BE49-F238E27FC236}">
                      <a16:creationId xmlns:a16="http://schemas.microsoft.com/office/drawing/2014/main" id="{090D9BDE-EF2B-45CF-B25D-18B4E3F6614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196" name="Graphic 195">
                  <a:extLst>
                    <a:ext uri="{FF2B5EF4-FFF2-40B4-BE49-F238E27FC236}">
                      <a16:creationId xmlns:a16="http://schemas.microsoft.com/office/drawing/2014/main" id="{A760B441-F441-48FD-AB93-496084A327E6}"/>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194" name="TextBox 193">
                <a:extLst>
                  <a:ext uri="{FF2B5EF4-FFF2-40B4-BE49-F238E27FC236}">
                    <a16:creationId xmlns:a16="http://schemas.microsoft.com/office/drawing/2014/main" id="{02A86AA3-82B1-430C-A2E8-54242E12A7E6}"/>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197" name="TextBox 196">
            <a:extLst>
              <a:ext uri="{FF2B5EF4-FFF2-40B4-BE49-F238E27FC236}">
                <a16:creationId xmlns:a16="http://schemas.microsoft.com/office/drawing/2014/main" id="{56CCDC56-FAEF-4A8E-99CA-17ED545FB158}"/>
              </a:ext>
            </a:extLst>
          </p:cNvPr>
          <p:cNvSpPr txBox="1"/>
          <p:nvPr/>
        </p:nvSpPr>
        <p:spPr>
          <a:xfrm>
            <a:off x="4770545" y="1872830"/>
            <a:ext cx="1168133"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(follower)</a:t>
            </a:r>
          </a:p>
        </p:txBody>
      </p:sp>
      <p:sp>
        <p:nvSpPr>
          <p:cNvPr id="198" name="TextBox 197">
            <a:extLst>
              <a:ext uri="{FF2B5EF4-FFF2-40B4-BE49-F238E27FC236}">
                <a16:creationId xmlns:a16="http://schemas.microsoft.com/office/drawing/2014/main" id="{37F1045D-61E3-494F-AB59-61ADE627694D}"/>
              </a:ext>
            </a:extLst>
          </p:cNvPr>
          <p:cNvSpPr txBox="1"/>
          <p:nvPr/>
        </p:nvSpPr>
        <p:spPr>
          <a:xfrm>
            <a:off x="4919267" y="4095478"/>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199" name="Graphic 198">
            <a:extLst>
              <a:ext uri="{FF2B5EF4-FFF2-40B4-BE49-F238E27FC236}">
                <a16:creationId xmlns:a16="http://schemas.microsoft.com/office/drawing/2014/main" id="{2349109F-12B6-4CCE-9642-FB3919D351D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028577" y="3977114"/>
            <a:ext cx="716366" cy="835760"/>
          </a:xfrm>
          <a:prstGeom prst="rect">
            <a:avLst/>
          </a:prstGeom>
          <a:effectLst/>
        </p:spPr>
      </p:pic>
      <p:grpSp>
        <p:nvGrpSpPr>
          <p:cNvPr id="200" name="Group 199">
            <a:extLst>
              <a:ext uri="{FF2B5EF4-FFF2-40B4-BE49-F238E27FC236}">
                <a16:creationId xmlns:a16="http://schemas.microsoft.com/office/drawing/2014/main" id="{EC261268-3DA6-4961-967E-36EB25902C3F}"/>
              </a:ext>
            </a:extLst>
          </p:cNvPr>
          <p:cNvGrpSpPr/>
          <p:nvPr/>
        </p:nvGrpSpPr>
        <p:grpSpPr>
          <a:xfrm>
            <a:off x="4135665" y="4139904"/>
            <a:ext cx="482556" cy="460506"/>
            <a:chOff x="1157954" y="3712171"/>
            <a:chExt cx="482556" cy="460506"/>
          </a:xfrm>
        </p:grpSpPr>
        <p:pic>
          <p:nvPicPr>
            <p:cNvPr id="201" name="Graphic 200">
              <a:extLst>
                <a:ext uri="{FF2B5EF4-FFF2-40B4-BE49-F238E27FC236}">
                  <a16:creationId xmlns:a16="http://schemas.microsoft.com/office/drawing/2014/main" id="{2EF03785-A170-4220-AC36-80144D27BF04}"/>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202" name="TextBox 201">
              <a:extLst>
                <a:ext uri="{FF2B5EF4-FFF2-40B4-BE49-F238E27FC236}">
                  <a16:creationId xmlns:a16="http://schemas.microsoft.com/office/drawing/2014/main" id="{5D4C7F04-FAE9-4346-A258-6F4168F2FA64}"/>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203" name="Group 202">
            <a:extLst>
              <a:ext uri="{FF2B5EF4-FFF2-40B4-BE49-F238E27FC236}">
                <a16:creationId xmlns:a16="http://schemas.microsoft.com/office/drawing/2014/main" id="{5CA35029-2B59-4CEC-852B-0DD6EA144ABF}"/>
              </a:ext>
            </a:extLst>
          </p:cNvPr>
          <p:cNvGrpSpPr/>
          <p:nvPr/>
        </p:nvGrpSpPr>
        <p:grpSpPr>
          <a:xfrm>
            <a:off x="4054822" y="1743995"/>
            <a:ext cx="645237" cy="677413"/>
            <a:chOff x="1055126" y="4626949"/>
            <a:chExt cx="645237" cy="677413"/>
          </a:xfrm>
        </p:grpSpPr>
        <p:sp>
          <p:nvSpPr>
            <p:cNvPr id="204" name="Hexagon 203">
              <a:extLst>
                <a:ext uri="{FF2B5EF4-FFF2-40B4-BE49-F238E27FC236}">
                  <a16:creationId xmlns:a16="http://schemas.microsoft.com/office/drawing/2014/main" id="{8FF1E244-007E-4831-AD64-8C2F41700284}"/>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05" name="Picture 2" descr="Image result for hashicorp consul">
              <a:extLst>
                <a:ext uri="{FF2B5EF4-FFF2-40B4-BE49-F238E27FC236}">
                  <a16:creationId xmlns:a16="http://schemas.microsoft.com/office/drawing/2014/main" id="{84639F4E-E878-43F9-A60E-0868EDA126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7178" name="Straight Arrow Connector 139">
            <a:extLst>
              <a:ext uri="{FF2B5EF4-FFF2-40B4-BE49-F238E27FC236}">
                <a16:creationId xmlns:a16="http://schemas.microsoft.com/office/drawing/2014/main" id="{A20D82C0-28BE-446F-99E9-115918B19827}"/>
              </a:ext>
            </a:extLst>
          </p:cNvPr>
          <p:cNvCxnSpPr>
            <a:cxnSpLocks/>
            <a:stCxn id="204" idx="0"/>
            <a:endCxn id="7183" idx="0"/>
          </p:cNvCxnSpPr>
          <p:nvPr/>
        </p:nvCxnSpPr>
        <p:spPr>
          <a:xfrm rot="5400000">
            <a:off x="2680793" y="743891"/>
            <a:ext cx="19131" cy="3374165"/>
          </a:xfrm>
          <a:prstGeom prst="bentConnector3">
            <a:avLst>
              <a:gd name="adj1" fmla="val 1241864"/>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08" name="Rectangle 207">
            <a:extLst>
              <a:ext uri="{FF2B5EF4-FFF2-40B4-BE49-F238E27FC236}">
                <a16:creationId xmlns:a16="http://schemas.microsoft.com/office/drawing/2014/main" id="{A3D22BB1-2A42-4BA8-BC3E-314D9301BF1C}"/>
              </a:ext>
            </a:extLst>
          </p:cNvPr>
          <p:cNvSpPr/>
          <p:nvPr/>
        </p:nvSpPr>
        <p:spPr bwMode="auto">
          <a:xfrm>
            <a:off x="6964202" y="270996"/>
            <a:ext cx="2356362" cy="5008570"/>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209" name="Group 208">
            <a:extLst>
              <a:ext uri="{FF2B5EF4-FFF2-40B4-BE49-F238E27FC236}">
                <a16:creationId xmlns:a16="http://schemas.microsoft.com/office/drawing/2014/main" id="{62B68D7C-2490-4423-936A-C2E5710DF9DA}"/>
              </a:ext>
            </a:extLst>
          </p:cNvPr>
          <p:cNvGrpSpPr/>
          <p:nvPr/>
        </p:nvGrpSpPr>
        <p:grpSpPr>
          <a:xfrm>
            <a:off x="7435281" y="2740812"/>
            <a:ext cx="1575795" cy="835760"/>
            <a:chOff x="7082977" y="1690471"/>
            <a:chExt cx="1575795" cy="835760"/>
          </a:xfrm>
        </p:grpSpPr>
        <p:sp>
          <p:nvSpPr>
            <p:cNvPr id="210" name="TextBox 209">
              <a:extLst>
                <a:ext uri="{FF2B5EF4-FFF2-40B4-BE49-F238E27FC236}">
                  <a16:creationId xmlns:a16="http://schemas.microsoft.com/office/drawing/2014/main" id="{53BF78F6-B96F-4818-A7BB-51DCABDA19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a:solidFill>
                    <a:srgbClr val="202192"/>
                  </a:solidFill>
                  <a:latin typeface="+mj-lt"/>
                </a:rPr>
                <a:t>Actor</a:t>
              </a:r>
            </a:p>
            <a:p>
              <a:r>
                <a:rPr lang="en-US" sz="1200">
                  <a:solidFill>
                    <a:srgbClr val="202192"/>
                  </a:solidFill>
                  <a:latin typeface="+mj-lt"/>
                </a:rPr>
                <a:t>placement</a:t>
              </a:r>
            </a:p>
          </p:txBody>
        </p:sp>
        <p:grpSp>
          <p:nvGrpSpPr>
            <p:cNvPr id="211" name="Group 210">
              <a:extLst>
                <a:ext uri="{FF2B5EF4-FFF2-40B4-BE49-F238E27FC236}">
                  <a16:creationId xmlns:a16="http://schemas.microsoft.com/office/drawing/2014/main" id="{A68844DF-376B-416C-9FFD-8D9B0F372358}"/>
                </a:ext>
              </a:extLst>
            </p:cNvPr>
            <p:cNvGrpSpPr/>
            <p:nvPr/>
          </p:nvGrpSpPr>
          <p:grpSpPr>
            <a:xfrm>
              <a:off x="7082977" y="1690471"/>
              <a:ext cx="716366" cy="835760"/>
              <a:chOff x="1021444" y="2381230"/>
              <a:chExt cx="843399" cy="983966"/>
            </a:xfrm>
          </p:grpSpPr>
          <p:grpSp>
            <p:nvGrpSpPr>
              <p:cNvPr id="212" name="Group 211">
                <a:extLst>
                  <a:ext uri="{FF2B5EF4-FFF2-40B4-BE49-F238E27FC236}">
                    <a16:creationId xmlns:a16="http://schemas.microsoft.com/office/drawing/2014/main" id="{81E0F47A-38DF-4B1B-9DD0-BEDDFA78DC30}"/>
                  </a:ext>
                </a:extLst>
              </p:cNvPr>
              <p:cNvGrpSpPr/>
              <p:nvPr/>
            </p:nvGrpSpPr>
            <p:grpSpPr>
              <a:xfrm>
                <a:off x="1021444" y="2381230"/>
                <a:ext cx="843399" cy="983966"/>
                <a:chOff x="4597460" y="1724939"/>
                <a:chExt cx="843399" cy="983966"/>
              </a:xfrm>
            </p:grpSpPr>
            <p:pic>
              <p:nvPicPr>
                <p:cNvPr id="214" name="Graphic 213">
                  <a:extLst>
                    <a:ext uri="{FF2B5EF4-FFF2-40B4-BE49-F238E27FC236}">
                      <a16:creationId xmlns:a16="http://schemas.microsoft.com/office/drawing/2014/main" id="{25379835-10AE-488C-9582-2CD097C9669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215" name="Graphic 214">
                  <a:extLst>
                    <a:ext uri="{FF2B5EF4-FFF2-40B4-BE49-F238E27FC236}">
                      <a16:creationId xmlns:a16="http://schemas.microsoft.com/office/drawing/2014/main" id="{E0DB48F8-55B9-4BA2-848C-8AE67AC3646D}"/>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213" name="TextBox 212">
                <a:extLst>
                  <a:ext uri="{FF2B5EF4-FFF2-40B4-BE49-F238E27FC236}">
                    <a16:creationId xmlns:a16="http://schemas.microsoft.com/office/drawing/2014/main" id="{7E1DE91E-042D-4D67-9C42-9261210ECFDE}"/>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216" name="TextBox 215">
            <a:extLst>
              <a:ext uri="{FF2B5EF4-FFF2-40B4-BE49-F238E27FC236}">
                <a16:creationId xmlns:a16="http://schemas.microsoft.com/office/drawing/2014/main" id="{9D464DE1-6587-4D3A-BE8E-59B19BAF4176}"/>
              </a:ext>
            </a:extLst>
          </p:cNvPr>
          <p:cNvSpPr txBox="1"/>
          <p:nvPr/>
        </p:nvSpPr>
        <p:spPr>
          <a:xfrm>
            <a:off x="8165276" y="1907464"/>
            <a:ext cx="1202329"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(follower)</a:t>
            </a:r>
          </a:p>
        </p:txBody>
      </p:sp>
      <p:sp>
        <p:nvSpPr>
          <p:cNvPr id="217" name="TextBox 216">
            <a:extLst>
              <a:ext uri="{FF2B5EF4-FFF2-40B4-BE49-F238E27FC236}">
                <a16:creationId xmlns:a16="http://schemas.microsoft.com/office/drawing/2014/main" id="{2A613EEA-D577-4ACA-85B4-8EAF3EFE7F15}"/>
              </a:ext>
            </a:extLst>
          </p:cNvPr>
          <p:cNvSpPr txBox="1"/>
          <p:nvPr/>
        </p:nvSpPr>
        <p:spPr>
          <a:xfrm>
            <a:off x="8315147" y="4080140"/>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218" name="Graphic 217">
            <a:extLst>
              <a:ext uri="{FF2B5EF4-FFF2-40B4-BE49-F238E27FC236}">
                <a16:creationId xmlns:a16="http://schemas.microsoft.com/office/drawing/2014/main" id="{05D128BA-FBB6-4C9D-B317-E16C8EAF14F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424457" y="3961776"/>
            <a:ext cx="716366" cy="835760"/>
          </a:xfrm>
          <a:prstGeom prst="rect">
            <a:avLst/>
          </a:prstGeom>
          <a:effectLst/>
        </p:spPr>
      </p:pic>
      <p:grpSp>
        <p:nvGrpSpPr>
          <p:cNvPr id="219" name="Group 218">
            <a:extLst>
              <a:ext uri="{FF2B5EF4-FFF2-40B4-BE49-F238E27FC236}">
                <a16:creationId xmlns:a16="http://schemas.microsoft.com/office/drawing/2014/main" id="{ECD02034-58CB-4C11-9593-DEC4843CDB5A}"/>
              </a:ext>
            </a:extLst>
          </p:cNvPr>
          <p:cNvGrpSpPr/>
          <p:nvPr/>
        </p:nvGrpSpPr>
        <p:grpSpPr>
          <a:xfrm>
            <a:off x="7531545" y="4124566"/>
            <a:ext cx="482556" cy="460506"/>
            <a:chOff x="1157954" y="3712171"/>
            <a:chExt cx="482556" cy="460506"/>
          </a:xfrm>
        </p:grpSpPr>
        <p:pic>
          <p:nvPicPr>
            <p:cNvPr id="220" name="Graphic 219">
              <a:extLst>
                <a:ext uri="{FF2B5EF4-FFF2-40B4-BE49-F238E27FC236}">
                  <a16:creationId xmlns:a16="http://schemas.microsoft.com/office/drawing/2014/main" id="{D2A768DB-9542-46ED-B7A1-5611CB184A83}"/>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221" name="TextBox 220">
              <a:extLst>
                <a:ext uri="{FF2B5EF4-FFF2-40B4-BE49-F238E27FC236}">
                  <a16:creationId xmlns:a16="http://schemas.microsoft.com/office/drawing/2014/main" id="{A69C8F95-F892-48A8-B4B8-53C8AEEC750D}"/>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222" name="Group 221">
            <a:extLst>
              <a:ext uri="{FF2B5EF4-FFF2-40B4-BE49-F238E27FC236}">
                <a16:creationId xmlns:a16="http://schemas.microsoft.com/office/drawing/2014/main" id="{8AEDCA46-91BE-4A23-B427-50AB536166A3}"/>
              </a:ext>
            </a:extLst>
          </p:cNvPr>
          <p:cNvGrpSpPr/>
          <p:nvPr/>
        </p:nvGrpSpPr>
        <p:grpSpPr>
          <a:xfrm>
            <a:off x="7450702" y="1728657"/>
            <a:ext cx="645237" cy="677413"/>
            <a:chOff x="1055126" y="4626949"/>
            <a:chExt cx="645237" cy="677413"/>
          </a:xfrm>
        </p:grpSpPr>
        <p:sp>
          <p:nvSpPr>
            <p:cNvPr id="223" name="Hexagon 222">
              <a:extLst>
                <a:ext uri="{FF2B5EF4-FFF2-40B4-BE49-F238E27FC236}">
                  <a16:creationId xmlns:a16="http://schemas.microsoft.com/office/drawing/2014/main" id="{B8C330D2-8BBA-4B28-9455-340530C7AE8D}"/>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24" name="Picture 2" descr="Image result for hashicorp consul">
              <a:extLst>
                <a:ext uri="{FF2B5EF4-FFF2-40B4-BE49-F238E27FC236}">
                  <a16:creationId xmlns:a16="http://schemas.microsoft.com/office/drawing/2014/main" id="{5C3253CA-6F92-4F63-B5D5-15A1AF480C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25" name="Straight Arrow Connector 139">
            <a:extLst>
              <a:ext uri="{FF2B5EF4-FFF2-40B4-BE49-F238E27FC236}">
                <a16:creationId xmlns:a16="http://schemas.microsoft.com/office/drawing/2014/main" id="{86D0BC0A-C921-426B-9DAC-1F3BDB0BB30A}"/>
              </a:ext>
            </a:extLst>
          </p:cNvPr>
          <p:cNvCxnSpPr>
            <a:cxnSpLocks/>
            <a:stCxn id="204" idx="0"/>
            <a:endCxn id="223" idx="0"/>
          </p:cNvCxnSpPr>
          <p:nvPr/>
        </p:nvCxnSpPr>
        <p:spPr>
          <a:xfrm rot="5400000" flipH="1" flipV="1">
            <a:off x="6067711" y="715799"/>
            <a:ext cx="15338" cy="3395880"/>
          </a:xfrm>
          <a:prstGeom prst="bentConnector3">
            <a:avLst>
              <a:gd name="adj1" fmla="val -1557093"/>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92" name="Straight Arrow Connector 137">
            <a:extLst>
              <a:ext uri="{FF2B5EF4-FFF2-40B4-BE49-F238E27FC236}">
                <a16:creationId xmlns:a16="http://schemas.microsoft.com/office/drawing/2014/main" id="{06EB6882-EF6B-4DCA-9B90-F2CD3C98D11B}"/>
              </a:ext>
            </a:extLst>
          </p:cNvPr>
          <p:cNvCxnSpPr>
            <a:cxnSpLocks/>
            <a:endCxn id="7189" idx="3"/>
          </p:cNvCxnSpPr>
          <p:nvPr/>
        </p:nvCxnSpPr>
        <p:spPr>
          <a:xfrm rot="10800000" flipV="1">
            <a:off x="5091801" y="4844377"/>
            <a:ext cx="2965159" cy="776781"/>
          </a:xfrm>
          <a:prstGeom prst="bentConnector3">
            <a:avLst>
              <a:gd name="adj1" fmla="val 167"/>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4" name="Straight Arrow Connector 139">
            <a:extLst>
              <a:ext uri="{FF2B5EF4-FFF2-40B4-BE49-F238E27FC236}">
                <a16:creationId xmlns:a16="http://schemas.microsoft.com/office/drawing/2014/main" id="{78F92DEA-BDC4-4866-A1EA-23D22B560404}"/>
              </a:ext>
            </a:extLst>
          </p:cNvPr>
          <p:cNvCxnSpPr>
            <a:cxnSpLocks/>
            <a:stCxn id="195" idx="2"/>
            <a:endCxn id="9" idx="2"/>
          </p:cNvCxnSpPr>
          <p:nvPr/>
        </p:nvCxnSpPr>
        <p:spPr>
          <a:xfrm rot="5400000">
            <a:off x="2700937" y="1914393"/>
            <a:ext cx="19131" cy="3374165"/>
          </a:xfrm>
          <a:prstGeom prst="bentConnector3">
            <a:avLst>
              <a:gd name="adj1" fmla="val 123284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211" name="Straight Arrow Connector 137">
            <a:extLst>
              <a:ext uri="{FF2B5EF4-FFF2-40B4-BE49-F238E27FC236}">
                <a16:creationId xmlns:a16="http://schemas.microsoft.com/office/drawing/2014/main" id="{7717C4BC-5020-4681-949E-1DA8D9B22592}"/>
              </a:ext>
            </a:extLst>
          </p:cNvPr>
          <p:cNvCxnSpPr>
            <a:cxnSpLocks/>
            <a:endCxn id="7189" idx="1"/>
          </p:cNvCxnSpPr>
          <p:nvPr/>
        </p:nvCxnSpPr>
        <p:spPr>
          <a:xfrm>
            <a:off x="740291" y="4808409"/>
            <a:ext cx="3501471" cy="812750"/>
          </a:xfrm>
          <a:prstGeom prst="bentConnector3">
            <a:avLst>
              <a:gd name="adj1" fmla="val 4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18" name="Straight Arrow Connector 137">
            <a:extLst>
              <a:ext uri="{FF2B5EF4-FFF2-40B4-BE49-F238E27FC236}">
                <a16:creationId xmlns:a16="http://schemas.microsoft.com/office/drawing/2014/main" id="{4CCF6FF2-373E-434A-A770-AA4362F4D93C}"/>
              </a:ext>
            </a:extLst>
          </p:cNvPr>
          <p:cNvCxnSpPr>
            <a:cxnSpLocks/>
          </p:cNvCxnSpPr>
          <p:nvPr/>
        </p:nvCxnSpPr>
        <p:spPr>
          <a:xfrm rot="5400000">
            <a:off x="4449751" y="5007560"/>
            <a:ext cx="446760" cy="12700"/>
          </a:xfrm>
          <a:prstGeom prst="bentConnector3">
            <a:avLst>
              <a:gd name="adj1" fmla="val 94494"/>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0" name="Straight Arrow Connector 139">
            <a:extLst>
              <a:ext uri="{FF2B5EF4-FFF2-40B4-BE49-F238E27FC236}">
                <a16:creationId xmlns:a16="http://schemas.microsoft.com/office/drawing/2014/main" id="{0A4A9E6E-A5D4-4BFF-9A49-3EF6CC07E04F}"/>
              </a:ext>
            </a:extLst>
          </p:cNvPr>
          <p:cNvCxnSpPr>
            <a:cxnSpLocks/>
            <a:stCxn id="195" idx="2"/>
            <a:endCxn id="214" idx="2"/>
          </p:cNvCxnSpPr>
          <p:nvPr/>
        </p:nvCxnSpPr>
        <p:spPr>
          <a:xfrm rot="5400000" flipH="1" flipV="1">
            <a:off x="6087855" y="1886301"/>
            <a:ext cx="15338" cy="3395880"/>
          </a:xfrm>
          <a:prstGeom prst="bentConnector3">
            <a:avLst>
              <a:gd name="adj1" fmla="val -1578048"/>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1" name="Straight Arrow Connector 139">
            <a:extLst>
              <a:ext uri="{FF2B5EF4-FFF2-40B4-BE49-F238E27FC236}">
                <a16:creationId xmlns:a16="http://schemas.microsoft.com/office/drawing/2014/main" id="{5208C08C-2750-4718-BD93-9C3F39E800EC}"/>
              </a:ext>
            </a:extLst>
          </p:cNvPr>
          <p:cNvCxnSpPr>
            <a:cxnSpLocks/>
            <a:stCxn id="19" idx="2"/>
            <a:endCxn id="199" idx="2"/>
          </p:cNvCxnSpPr>
          <p:nvPr/>
        </p:nvCxnSpPr>
        <p:spPr>
          <a:xfrm rot="5400000" flipH="1" flipV="1">
            <a:off x="2690111" y="3135357"/>
            <a:ext cx="19131" cy="3374165"/>
          </a:xfrm>
          <a:prstGeom prst="bentConnector3">
            <a:avLst>
              <a:gd name="adj1" fmla="val -113284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2" name="Straight Arrow Connector 139">
            <a:extLst>
              <a:ext uri="{FF2B5EF4-FFF2-40B4-BE49-F238E27FC236}">
                <a16:creationId xmlns:a16="http://schemas.microsoft.com/office/drawing/2014/main" id="{DE4560AF-B051-4D7B-B965-31BCC57894F9}"/>
              </a:ext>
            </a:extLst>
          </p:cNvPr>
          <p:cNvCxnSpPr>
            <a:cxnSpLocks/>
          </p:cNvCxnSpPr>
          <p:nvPr/>
        </p:nvCxnSpPr>
        <p:spPr>
          <a:xfrm rot="5400000" flipH="1" flipV="1">
            <a:off x="6046527" y="3113647"/>
            <a:ext cx="15338" cy="3395880"/>
          </a:xfrm>
          <a:prstGeom prst="bentConnector3">
            <a:avLst>
              <a:gd name="adj1" fmla="val -1577435"/>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332" name="Group 331">
            <a:extLst>
              <a:ext uri="{FF2B5EF4-FFF2-40B4-BE49-F238E27FC236}">
                <a16:creationId xmlns:a16="http://schemas.microsoft.com/office/drawing/2014/main" id="{89529EFF-55AD-4D13-8E42-CD73C22D40C4}"/>
              </a:ext>
            </a:extLst>
          </p:cNvPr>
          <p:cNvGrpSpPr/>
          <p:nvPr/>
        </p:nvGrpSpPr>
        <p:grpSpPr>
          <a:xfrm>
            <a:off x="9831593" y="178123"/>
            <a:ext cx="2138288" cy="5831480"/>
            <a:chOff x="9824328" y="449915"/>
            <a:chExt cx="2138288" cy="5831480"/>
          </a:xfrm>
        </p:grpSpPr>
        <p:grpSp>
          <p:nvGrpSpPr>
            <p:cNvPr id="333" name="Group 332">
              <a:extLst>
                <a:ext uri="{FF2B5EF4-FFF2-40B4-BE49-F238E27FC236}">
                  <a16:creationId xmlns:a16="http://schemas.microsoft.com/office/drawing/2014/main" id="{E362DA05-C5EB-426D-BE3F-1249BDA8605B}"/>
                </a:ext>
              </a:extLst>
            </p:cNvPr>
            <p:cNvGrpSpPr/>
            <p:nvPr/>
          </p:nvGrpSpPr>
          <p:grpSpPr>
            <a:xfrm>
              <a:off x="9824328" y="449915"/>
              <a:ext cx="2138288" cy="5831480"/>
              <a:chOff x="9824328" y="743826"/>
              <a:chExt cx="2138288" cy="5831480"/>
            </a:xfrm>
          </p:grpSpPr>
          <p:grpSp>
            <p:nvGrpSpPr>
              <p:cNvPr id="339" name="Group 338">
                <a:extLst>
                  <a:ext uri="{FF2B5EF4-FFF2-40B4-BE49-F238E27FC236}">
                    <a16:creationId xmlns:a16="http://schemas.microsoft.com/office/drawing/2014/main" id="{46E7A2E6-728C-42A4-AEC5-E12C19BCB046}"/>
                  </a:ext>
                </a:extLst>
              </p:cNvPr>
              <p:cNvGrpSpPr/>
              <p:nvPr/>
            </p:nvGrpSpPr>
            <p:grpSpPr>
              <a:xfrm>
                <a:off x="9824328" y="743826"/>
                <a:ext cx="2138288" cy="4981508"/>
                <a:chOff x="9785226" y="1290559"/>
                <a:chExt cx="2138288" cy="4981508"/>
              </a:xfrm>
            </p:grpSpPr>
            <p:grpSp>
              <p:nvGrpSpPr>
                <p:cNvPr id="341" name="Group 340">
                  <a:extLst>
                    <a:ext uri="{FF2B5EF4-FFF2-40B4-BE49-F238E27FC236}">
                      <a16:creationId xmlns:a16="http://schemas.microsoft.com/office/drawing/2014/main" id="{4FCBCF31-CAC9-46E8-8B3F-6A7FB9D9B2E3}"/>
                    </a:ext>
                  </a:extLst>
                </p:cNvPr>
                <p:cNvGrpSpPr/>
                <p:nvPr/>
              </p:nvGrpSpPr>
              <p:grpSpPr>
                <a:xfrm>
                  <a:off x="10203788" y="1730810"/>
                  <a:ext cx="1718387" cy="639938"/>
                  <a:chOff x="9924112" y="485174"/>
                  <a:chExt cx="1718387" cy="639938"/>
                </a:xfrm>
              </p:grpSpPr>
              <p:sp>
                <p:nvSpPr>
                  <p:cNvPr id="355" name="Rounded Rectangle 5">
                    <a:extLst>
                      <a:ext uri="{FF2B5EF4-FFF2-40B4-BE49-F238E27FC236}">
                        <a16:creationId xmlns:a16="http://schemas.microsoft.com/office/drawing/2014/main" id="{B5F56FBC-6FFA-4C07-BB0C-51829DC702FE}"/>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356" name="Graphic 355">
                    <a:extLst>
                      <a:ext uri="{FF2B5EF4-FFF2-40B4-BE49-F238E27FC236}">
                        <a16:creationId xmlns:a16="http://schemas.microsoft.com/office/drawing/2014/main" id="{08D2EB77-32AF-4EE7-A2C1-CBCDA48BC4CB}"/>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102326" y="563829"/>
                    <a:ext cx="298842" cy="489176"/>
                  </a:xfrm>
                  <a:prstGeom prst="rect">
                    <a:avLst/>
                  </a:prstGeom>
                </p:spPr>
              </p:pic>
            </p:grpSp>
            <p:grpSp>
              <p:nvGrpSpPr>
                <p:cNvPr id="342" name="Group 341">
                  <a:extLst>
                    <a:ext uri="{FF2B5EF4-FFF2-40B4-BE49-F238E27FC236}">
                      <a16:creationId xmlns:a16="http://schemas.microsoft.com/office/drawing/2014/main" id="{7C31EF7D-E65B-4067-9B93-116B3786C799}"/>
                    </a:ext>
                  </a:extLst>
                </p:cNvPr>
                <p:cNvGrpSpPr/>
                <p:nvPr/>
              </p:nvGrpSpPr>
              <p:grpSpPr>
                <a:xfrm>
                  <a:off x="10203788" y="2704507"/>
                  <a:ext cx="1718388" cy="639938"/>
                  <a:chOff x="9924112" y="1688138"/>
                  <a:chExt cx="1718388" cy="639938"/>
                </a:xfrm>
              </p:grpSpPr>
              <p:sp>
                <p:nvSpPr>
                  <p:cNvPr id="353" name="Rounded Rectangle 5">
                    <a:extLst>
                      <a:ext uri="{FF2B5EF4-FFF2-40B4-BE49-F238E27FC236}">
                        <a16:creationId xmlns:a16="http://schemas.microsoft.com/office/drawing/2014/main" id="{694F20C3-6713-4C69-A26B-AF11F975D11F}"/>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4" name="Graphic 353">
                    <a:extLst>
                      <a:ext uri="{FF2B5EF4-FFF2-40B4-BE49-F238E27FC236}">
                        <a16:creationId xmlns:a16="http://schemas.microsoft.com/office/drawing/2014/main" id="{A599F8AE-F4F0-4435-8709-8805ED3BA126}"/>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0036536" y="1910025"/>
                    <a:ext cx="430421" cy="218797"/>
                  </a:xfrm>
                  <a:prstGeom prst="rect">
                    <a:avLst/>
                  </a:prstGeom>
                </p:spPr>
              </p:pic>
            </p:grpSp>
            <p:grpSp>
              <p:nvGrpSpPr>
                <p:cNvPr id="343" name="Group 342">
                  <a:extLst>
                    <a:ext uri="{FF2B5EF4-FFF2-40B4-BE49-F238E27FC236}">
                      <a16:creationId xmlns:a16="http://schemas.microsoft.com/office/drawing/2014/main" id="{832AA286-A74E-4FF0-B6D4-835FEF30BC2C}"/>
                    </a:ext>
                  </a:extLst>
                </p:cNvPr>
                <p:cNvGrpSpPr/>
                <p:nvPr/>
              </p:nvGrpSpPr>
              <p:grpSpPr>
                <a:xfrm>
                  <a:off x="10203788" y="4651901"/>
                  <a:ext cx="1719726" cy="639938"/>
                  <a:chOff x="9922477" y="4094066"/>
                  <a:chExt cx="1719726" cy="639938"/>
                </a:xfrm>
              </p:grpSpPr>
              <p:sp>
                <p:nvSpPr>
                  <p:cNvPr id="351" name="Rounded Rectangle 5">
                    <a:extLst>
                      <a:ext uri="{FF2B5EF4-FFF2-40B4-BE49-F238E27FC236}">
                        <a16:creationId xmlns:a16="http://schemas.microsoft.com/office/drawing/2014/main" id="{5E692F2A-4502-409D-9F5F-B975DBF6111A}"/>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2" name="Graphic 351">
                    <a:extLst>
                      <a:ext uri="{FF2B5EF4-FFF2-40B4-BE49-F238E27FC236}">
                        <a16:creationId xmlns:a16="http://schemas.microsoft.com/office/drawing/2014/main" id="{54933D94-11F6-4FC5-924E-049433A734C2}"/>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10054571" y="4204576"/>
                    <a:ext cx="352530" cy="441552"/>
                  </a:xfrm>
                  <a:prstGeom prst="rect">
                    <a:avLst/>
                  </a:prstGeom>
                </p:spPr>
              </p:pic>
            </p:grpSp>
            <p:grpSp>
              <p:nvGrpSpPr>
                <p:cNvPr id="344" name="Group 343">
                  <a:extLst>
                    <a:ext uri="{FF2B5EF4-FFF2-40B4-BE49-F238E27FC236}">
                      <a16:creationId xmlns:a16="http://schemas.microsoft.com/office/drawing/2014/main" id="{817C0C3E-F9D5-441E-A3BD-EC3B9588B195}"/>
                    </a:ext>
                  </a:extLst>
                </p:cNvPr>
                <p:cNvGrpSpPr/>
                <p:nvPr/>
              </p:nvGrpSpPr>
              <p:grpSpPr>
                <a:xfrm>
                  <a:off x="10203788" y="3684735"/>
                  <a:ext cx="1719726" cy="639938"/>
                  <a:chOff x="9922479" y="2897633"/>
                  <a:chExt cx="1719726" cy="639938"/>
                </a:xfrm>
              </p:grpSpPr>
              <p:sp>
                <p:nvSpPr>
                  <p:cNvPr id="349" name="Rounded Rectangle 5">
                    <a:extLst>
                      <a:ext uri="{FF2B5EF4-FFF2-40B4-BE49-F238E27FC236}">
                        <a16:creationId xmlns:a16="http://schemas.microsoft.com/office/drawing/2014/main" id="{25717DAE-03AD-4B1F-8F17-4FC6218C5EAE}"/>
                      </a:ext>
                    </a:extLst>
                  </p:cNvPr>
                  <p:cNvSpPr/>
                  <p:nvPr/>
                </p:nvSpPr>
                <p:spPr bwMode="auto">
                  <a:xfrm>
                    <a:off x="9922479" y="2897633"/>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0" name="Graphic 349">
                    <a:extLst>
                      <a:ext uri="{FF2B5EF4-FFF2-40B4-BE49-F238E27FC236}">
                        <a16:creationId xmlns:a16="http://schemas.microsoft.com/office/drawing/2014/main" id="{E51B40B1-85EE-4D97-867E-B113C3FC9ADA}"/>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9986967" y="3030645"/>
                    <a:ext cx="479990" cy="383486"/>
                  </a:xfrm>
                  <a:prstGeom prst="rect">
                    <a:avLst/>
                  </a:prstGeom>
                </p:spPr>
              </p:pic>
            </p:grpSp>
            <p:grpSp>
              <p:nvGrpSpPr>
                <p:cNvPr id="345" name="Group 344">
                  <a:extLst>
                    <a:ext uri="{FF2B5EF4-FFF2-40B4-BE49-F238E27FC236}">
                      <a16:creationId xmlns:a16="http://schemas.microsoft.com/office/drawing/2014/main" id="{78D45D52-5D88-4EAF-9CCB-F573CB84F97A}"/>
                    </a:ext>
                  </a:extLst>
                </p:cNvPr>
                <p:cNvGrpSpPr/>
                <p:nvPr/>
              </p:nvGrpSpPr>
              <p:grpSpPr>
                <a:xfrm>
                  <a:off x="10205129" y="5632129"/>
                  <a:ext cx="1718385" cy="639938"/>
                  <a:chOff x="9924113" y="5303560"/>
                  <a:chExt cx="1718385" cy="639938"/>
                </a:xfrm>
              </p:grpSpPr>
              <p:sp>
                <p:nvSpPr>
                  <p:cNvPr id="347" name="Rounded Rectangle 5">
                    <a:extLst>
                      <a:ext uri="{FF2B5EF4-FFF2-40B4-BE49-F238E27FC236}">
                        <a16:creationId xmlns:a16="http://schemas.microsoft.com/office/drawing/2014/main" id="{F6F39193-B9D5-4762-BEA1-911CEE078FDD}"/>
                      </a:ext>
                    </a:extLst>
                  </p:cNvPr>
                  <p:cNvSpPr/>
                  <p:nvPr/>
                </p:nvSpPr>
                <p:spPr bwMode="auto">
                  <a:xfrm>
                    <a:off x="9924113" y="530356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348" name="Graphic 347">
                    <a:extLst>
                      <a:ext uri="{FF2B5EF4-FFF2-40B4-BE49-F238E27FC236}">
                        <a16:creationId xmlns:a16="http://schemas.microsoft.com/office/drawing/2014/main" id="{4BD1D7B8-C6AD-48FD-9108-7B72D22FA9D8}"/>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10008418" y="5403615"/>
                    <a:ext cx="486655" cy="416934"/>
                  </a:xfrm>
                  <a:prstGeom prst="rect">
                    <a:avLst/>
                  </a:prstGeom>
                </p:spPr>
              </p:pic>
            </p:grpSp>
            <p:sp>
              <p:nvSpPr>
                <p:cNvPr id="346" name="TextBox 345">
                  <a:extLst>
                    <a:ext uri="{FF2B5EF4-FFF2-40B4-BE49-F238E27FC236}">
                      <a16:creationId xmlns:a16="http://schemas.microsoft.com/office/drawing/2014/main" id="{F77A0C5A-0C60-4968-BC9F-D25997F5AB0B}"/>
                    </a:ext>
                  </a:extLst>
                </p:cNvPr>
                <p:cNvSpPr txBox="1"/>
                <p:nvPr/>
              </p:nvSpPr>
              <p:spPr>
                <a:xfrm>
                  <a:off x="9785226" y="1290559"/>
                  <a:ext cx="2123979" cy="307777"/>
                </a:xfrm>
                <a:prstGeom prst="rect">
                  <a:avLst/>
                </a:prstGeom>
                <a:noFill/>
              </p:spPr>
              <p:txBody>
                <a:bodyPr wrap="none" lIns="0" tIns="0" rIns="0" bIns="0" rtlCol="0">
                  <a:spAutoFit/>
                </a:bodyPr>
                <a:lstStyle/>
                <a:p>
                  <a:pPr algn="ctr"/>
                  <a:r>
                    <a:rPr lang="en-US" sz="2000">
                      <a:solidFill>
                        <a:srgbClr val="202192"/>
                      </a:solidFill>
                      <a:latin typeface="+mj-lt"/>
                    </a:rPr>
                    <a:t>Dapr Components</a:t>
                  </a:r>
                </a:p>
              </p:txBody>
            </p:sp>
          </p:grpSp>
          <p:sp>
            <p:nvSpPr>
              <p:cNvPr id="340" name="Rounded Rectangle 5">
                <a:extLst>
                  <a:ext uri="{FF2B5EF4-FFF2-40B4-BE49-F238E27FC236}">
                    <a16:creationId xmlns:a16="http://schemas.microsoft.com/office/drawing/2014/main" id="{D4EA1F80-F708-4FA2-996E-15A7A8FE601E}"/>
                  </a:ext>
                </a:extLst>
              </p:cNvPr>
              <p:cNvSpPr/>
              <p:nvPr/>
            </p:nvSpPr>
            <p:spPr bwMode="auto">
              <a:xfrm>
                <a:off x="10229922" y="5935368"/>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grpSp>
          <p:nvGrpSpPr>
            <p:cNvPr id="334" name="Group 333">
              <a:extLst>
                <a:ext uri="{FF2B5EF4-FFF2-40B4-BE49-F238E27FC236}">
                  <a16:creationId xmlns:a16="http://schemas.microsoft.com/office/drawing/2014/main" id="{97146BB3-EE2D-496F-AA95-C263151F153E}"/>
                </a:ext>
              </a:extLst>
            </p:cNvPr>
            <p:cNvGrpSpPr/>
            <p:nvPr/>
          </p:nvGrpSpPr>
          <p:grpSpPr>
            <a:xfrm>
              <a:off x="10427490" y="5845607"/>
              <a:ext cx="314386" cy="283042"/>
              <a:chOff x="10615894" y="4992231"/>
              <a:chExt cx="269485" cy="266405"/>
            </a:xfrm>
          </p:grpSpPr>
          <p:sp>
            <p:nvSpPr>
              <p:cNvPr id="335" name="Freeform: Shape 334">
                <a:extLst>
                  <a:ext uri="{FF2B5EF4-FFF2-40B4-BE49-F238E27FC236}">
                    <a16:creationId xmlns:a16="http://schemas.microsoft.com/office/drawing/2014/main" id="{91F3FB5E-2203-46E2-AF91-F251808998FA}"/>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6231DD7A-847B-4682-BCFE-D958F201E83D}"/>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FF28FC6-2F07-49B4-80FF-789C99800CA1}"/>
                  </a:ext>
                </a:extLst>
              </p:cNvPr>
              <p:cNvSpPr/>
              <p:nvPr/>
            </p:nvSpPr>
            <p:spPr>
              <a:xfrm>
                <a:off x="10801253" y="4992231"/>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B5581775-5D21-42FA-8AAF-0977AB8CAAA5}"/>
                  </a:ext>
                </a:extLst>
              </p:cNvPr>
              <p:cNvSpPr/>
              <p:nvPr/>
            </p:nvSpPr>
            <p:spPr>
              <a:xfrm>
                <a:off x="10615894" y="4992235"/>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357" name="Group 356">
            <a:extLst>
              <a:ext uri="{FF2B5EF4-FFF2-40B4-BE49-F238E27FC236}">
                <a16:creationId xmlns:a16="http://schemas.microsoft.com/office/drawing/2014/main" id="{EBB08BDE-4893-4340-8B12-3E5C53AD5975}"/>
              </a:ext>
            </a:extLst>
          </p:cNvPr>
          <p:cNvGrpSpPr/>
          <p:nvPr/>
        </p:nvGrpSpPr>
        <p:grpSpPr>
          <a:xfrm>
            <a:off x="9614772" y="853644"/>
            <a:ext cx="629459" cy="4950524"/>
            <a:chOff x="9614772" y="1403602"/>
            <a:chExt cx="629459" cy="4950524"/>
          </a:xfrm>
        </p:grpSpPr>
        <p:grpSp>
          <p:nvGrpSpPr>
            <p:cNvPr id="358" name="Group 357">
              <a:extLst>
                <a:ext uri="{FF2B5EF4-FFF2-40B4-BE49-F238E27FC236}">
                  <a16:creationId xmlns:a16="http://schemas.microsoft.com/office/drawing/2014/main" id="{6CE06AFC-E984-4215-AAAE-282303CFCA7C}"/>
                </a:ext>
              </a:extLst>
            </p:cNvPr>
            <p:cNvGrpSpPr/>
            <p:nvPr/>
          </p:nvGrpSpPr>
          <p:grpSpPr>
            <a:xfrm>
              <a:off x="9614773" y="1403602"/>
              <a:ext cx="629458" cy="4103164"/>
              <a:chOff x="9614773" y="1403602"/>
              <a:chExt cx="629458" cy="4103164"/>
            </a:xfrm>
          </p:grpSpPr>
          <p:cxnSp>
            <p:nvCxnSpPr>
              <p:cNvPr id="365" name="Straight Arrow Connector 364">
                <a:extLst>
                  <a:ext uri="{FF2B5EF4-FFF2-40B4-BE49-F238E27FC236}">
                    <a16:creationId xmlns:a16="http://schemas.microsoft.com/office/drawing/2014/main" id="{33AF7485-48B8-499F-82F8-0EF67A7106D3}"/>
                  </a:ext>
                </a:extLst>
              </p:cNvPr>
              <p:cNvCxnSpPr>
                <a:cxnSpLocks/>
                <a:endCxn id="388" idx="6"/>
              </p:cNvCxnSpPr>
              <p:nvPr/>
            </p:nvCxnSpPr>
            <p:spPr>
              <a:xfrm flipH="1">
                <a:off x="9933035" y="1504046"/>
                <a:ext cx="309855" cy="174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6" name="Rectangle 28">
                <a:extLst>
                  <a:ext uri="{FF2B5EF4-FFF2-40B4-BE49-F238E27FC236}">
                    <a16:creationId xmlns:a16="http://schemas.microsoft.com/office/drawing/2014/main" id="{057D26F1-DDE6-4A4F-8669-05E665A74D87}"/>
                  </a:ext>
                </a:extLst>
              </p:cNvPr>
              <p:cNvSpPr/>
              <p:nvPr/>
            </p:nvSpPr>
            <p:spPr bwMode="auto">
              <a:xfrm rot="5400000">
                <a:off x="7756807" y="3368913"/>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367" name="Straight Arrow Connector 366">
                <a:extLst>
                  <a:ext uri="{FF2B5EF4-FFF2-40B4-BE49-F238E27FC236}">
                    <a16:creationId xmlns:a16="http://schemas.microsoft.com/office/drawing/2014/main" id="{B1799D6A-7EBC-41B6-86D2-D4FF818BD502}"/>
                  </a:ext>
                </a:extLst>
              </p:cNvPr>
              <p:cNvCxnSpPr>
                <a:cxnSpLocks/>
                <a:endCxn id="385" idx="3"/>
              </p:cNvCxnSpPr>
              <p:nvPr/>
            </p:nvCxnSpPr>
            <p:spPr>
              <a:xfrm>
                <a:off x="9615474" y="2478532"/>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8" name="Straight Arrow Connector 367">
                <a:extLst>
                  <a:ext uri="{FF2B5EF4-FFF2-40B4-BE49-F238E27FC236}">
                    <a16:creationId xmlns:a16="http://schemas.microsoft.com/office/drawing/2014/main" id="{6E7FD1CE-4BD9-4811-AEC1-117C7324782E}"/>
                  </a:ext>
                </a:extLst>
              </p:cNvPr>
              <p:cNvCxnSpPr>
                <a:cxnSpLocks/>
                <a:endCxn id="383" idx="3"/>
              </p:cNvCxnSpPr>
              <p:nvPr/>
            </p:nvCxnSpPr>
            <p:spPr>
              <a:xfrm>
                <a:off x="9625423" y="4421225"/>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9" name="Group 368">
                <a:extLst>
                  <a:ext uri="{FF2B5EF4-FFF2-40B4-BE49-F238E27FC236}">
                    <a16:creationId xmlns:a16="http://schemas.microsoft.com/office/drawing/2014/main" id="{6D6EA9F0-161D-41E7-B864-2C20EA6598F9}"/>
                  </a:ext>
                </a:extLst>
              </p:cNvPr>
              <p:cNvGrpSpPr/>
              <p:nvPr/>
            </p:nvGrpSpPr>
            <p:grpSpPr>
              <a:xfrm>
                <a:off x="9791289" y="3350598"/>
                <a:ext cx="188418" cy="204368"/>
                <a:chOff x="6207667" y="1018040"/>
                <a:chExt cx="248285" cy="269304"/>
              </a:xfrm>
            </p:grpSpPr>
            <p:sp>
              <p:nvSpPr>
                <p:cNvPr id="389" name="Freeform: Shape 388">
                  <a:extLst>
                    <a:ext uri="{FF2B5EF4-FFF2-40B4-BE49-F238E27FC236}">
                      <a16:creationId xmlns:a16="http://schemas.microsoft.com/office/drawing/2014/main" id="{C410F7FC-10A5-42CB-9580-F5E0A8BB0634}"/>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90" name="Oval 389">
                  <a:extLst>
                    <a:ext uri="{FF2B5EF4-FFF2-40B4-BE49-F238E27FC236}">
                      <a16:creationId xmlns:a16="http://schemas.microsoft.com/office/drawing/2014/main" id="{F8760549-475F-4221-8605-FD497D3EDBBB}"/>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0" name="Group 369">
                <a:extLst>
                  <a:ext uri="{FF2B5EF4-FFF2-40B4-BE49-F238E27FC236}">
                    <a16:creationId xmlns:a16="http://schemas.microsoft.com/office/drawing/2014/main" id="{6D69A4FD-7476-45F2-990B-9FAA6B5F044B}"/>
                  </a:ext>
                </a:extLst>
              </p:cNvPr>
              <p:cNvGrpSpPr/>
              <p:nvPr/>
            </p:nvGrpSpPr>
            <p:grpSpPr>
              <a:xfrm>
                <a:off x="9791289" y="1403602"/>
                <a:ext cx="188418" cy="204368"/>
                <a:chOff x="6207667" y="1018040"/>
                <a:chExt cx="248285" cy="269304"/>
              </a:xfrm>
            </p:grpSpPr>
            <p:sp>
              <p:nvSpPr>
                <p:cNvPr id="387" name="Freeform: Shape 386">
                  <a:extLst>
                    <a:ext uri="{FF2B5EF4-FFF2-40B4-BE49-F238E27FC236}">
                      <a16:creationId xmlns:a16="http://schemas.microsoft.com/office/drawing/2014/main" id="{2F9B64FD-ECF7-4493-83C4-796036426941}"/>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8" name="Oval 387">
                  <a:extLst>
                    <a:ext uri="{FF2B5EF4-FFF2-40B4-BE49-F238E27FC236}">
                      <a16:creationId xmlns:a16="http://schemas.microsoft.com/office/drawing/2014/main" id="{FB18A34A-37BF-481A-B67F-08DBF14011B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1" name="Group 370">
                <a:extLst>
                  <a:ext uri="{FF2B5EF4-FFF2-40B4-BE49-F238E27FC236}">
                    <a16:creationId xmlns:a16="http://schemas.microsoft.com/office/drawing/2014/main" id="{DEE680A8-4F23-4AEC-96ED-1B0366C1D906}"/>
                  </a:ext>
                </a:extLst>
              </p:cNvPr>
              <p:cNvGrpSpPr/>
              <p:nvPr/>
            </p:nvGrpSpPr>
            <p:grpSpPr>
              <a:xfrm>
                <a:off x="9791289" y="2376732"/>
                <a:ext cx="188418" cy="204368"/>
                <a:chOff x="6207667" y="1018040"/>
                <a:chExt cx="248285" cy="269304"/>
              </a:xfrm>
            </p:grpSpPr>
            <p:sp>
              <p:nvSpPr>
                <p:cNvPr id="385" name="Freeform: Shape 384">
                  <a:extLst>
                    <a:ext uri="{FF2B5EF4-FFF2-40B4-BE49-F238E27FC236}">
                      <a16:creationId xmlns:a16="http://schemas.microsoft.com/office/drawing/2014/main" id="{6C0C2617-DD6A-4865-AB00-91334EF1451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6" name="Oval 385">
                  <a:extLst>
                    <a:ext uri="{FF2B5EF4-FFF2-40B4-BE49-F238E27FC236}">
                      <a16:creationId xmlns:a16="http://schemas.microsoft.com/office/drawing/2014/main" id="{9DEBE3D9-A9E9-4EBF-AF29-974AA2DCD05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2" name="Group 371">
                <a:extLst>
                  <a:ext uri="{FF2B5EF4-FFF2-40B4-BE49-F238E27FC236}">
                    <a16:creationId xmlns:a16="http://schemas.microsoft.com/office/drawing/2014/main" id="{6ADAC19B-4A6C-4947-AE26-826B6D73808E}"/>
                  </a:ext>
                </a:extLst>
              </p:cNvPr>
              <p:cNvGrpSpPr/>
              <p:nvPr/>
            </p:nvGrpSpPr>
            <p:grpSpPr>
              <a:xfrm>
                <a:off x="9794636" y="4323305"/>
                <a:ext cx="188418" cy="204368"/>
                <a:chOff x="6207667" y="1018040"/>
                <a:chExt cx="248285" cy="269304"/>
              </a:xfrm>
            </p:grpSpPr>
            <p:sp>
              <p:nvSpPr>
                <p:cNvPr id="383" name="Freeform: Shape 382">
                  <a:extLst>
                    <a:ext uri="{FF2B5EF4-FFF2-40B4-BE49-F238E27FC236}">
                      <a16:creationId xmlns:a16="http://schemas.microsoft.com/office/drawing/2014/main" id="{DDBBB8EB-E8C4-4FF2-A229-6B409C8EF884}"/>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4" name="Oval 383">
                  <a:extLst>
                    <a:ext uri="{FF2B5EF4-FFF2-40B4-BE49-F238E27FC236}">
                      <a16:creationId xmlns:a16="http://schemas.microsoft.com/office/drawing/2014/main" id="{6523D92F-D105-495D-9463-27CE98042B6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3" name="Group 372">
                <a:extLst>
                  <a:ext uri="{FF2B5EF4-FFF2-40B4-BE49-F238E27FC236}">
                    <a16:creationId xmlns:a16="http://schemas.microsoft.com/office/drawing/2014/main" id="{1F57D135-2B32-4E8E-B319-833DFF5FA78F}"/>
                  </a:ext>
                </a:extLst>
              </p:cNvPr>
              <p:cNvGrpSpPr/>
              <p:nvPr/>
            </p:nvGrpSpPr>
            <p:grpSpPr>
              <a:xfrm>
                <a:off x="9797890" y="5302398"/>
                <a:ext cx="188418" cy="204368"/>
                <a:chOff x="6207667" y="1018040"/>
                <a:chExt cx="248285" cy="269304"/>
              </a:xfrm>
            </p:grpSpPr>
            <p:sp>
              <p:nvSpPr>
                <p:cNvPr id="381" name="Freeform: Shape 380">
                  <a:extLst>
                    <a:ext uri="{FF2B5EF4-FFF2-40B4-BE49-F238E27FC236}">
                      <a16:creationId xmlns:a16="http://schemas.microsoft.com/office/drawing/2014/main" id="{FF58F9F9-B83D-4E3D-B518-0B464AE14A9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2" name="Oval 381">
                  <a:extLst>
                    <a:ext uri="{FF2B5EF4-FFF2-40B4-BE49-F238E27FC236}">
                      <a16:creationId xmlns:a16="http://schemas.microsoft.com/office/drawing/2014/main" id="{1F220652-5A55-48E8-866F-2A1F4A2FF4BC}"/>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374" name="Straight Arrow Connector 373">
                <a:extLst>
                  <a:ext uri="{FF2B5EF4-FFF2-40B4-BE49-F238E27FC236}">
                    <a16:creationId xmlns:a16="http://schemas.microsoft.com/office/drawing/2014/main" id="{0B553090-ABF7-47CD-9FD2-451DC72026CD}"/>
                  </a:ext>
                </a:extLst>
              </p:cNvPr>
              <p:cNvCxnSpPr>
                <a:cxnSpLocks/>
                <a:stCxn id="384" idx="6"/>
              </p:cNvCxnSpPr>
              <p:nvPr/>
            </p:nvCxnSpPr>
            <p:spPr>
              <a:xfrm flipV="1">
                <a:off x="9936382" y="4425137"/>
                <a:ext cx="306508" cy="35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5" name="Straight Arrow Connector 374">
                <a:extLst>
                  <a:ext uri="{FF2B5EF4-FFF2-40B4-BE49-F238E27FC236}">
                    <a16:creationId xmlns:a16="http://schemas.microsoft.com/office/drawing/2014/main" id="{30F4E7D8-01D5-4C52-9890-B1D1D37CA788}"/>
                  </a:ext>
                </a:extLst>
              </p:cNvPr>
              <p:cNvCxnSpPr>
                <a:cxnSpLocks/>
                <a:stCxn id="386" idx="6"/>
              </p:cNvCxnSpPr>
              <p:nvPr/>
            </p:nvCxnSpPr>
            <p:spPr>
              <a:xfrm flipV="1">
                <a:off x="9933035" y="2477743"/>
                <a:ext cx="309855" cy="117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6" name="Straight Arrow Connector 375">
                <a:extLst>
                  <a:ext uri="{FF2B5EF4-FFF2-40B4-BE49-F238E27FC236}">
                    <a16:creationId xmlns:a16="http://schemas.microsoft.com/office/drawing/2014/main" id="{43A92BC2-795D-42FD-8170-206F8D1B7E84}"/>
                  </a:ext>
                </a:extLst>
              </p:cNvPr>
              <p:cNvCxnSpPr>
                <a:cxnSpLocks/>
                <a:endCxn id="389" idx="3"/>
              </p:cNvCxnSpPr>
              <p:nvPr/>
            </p:nvCxnSpPr>
            <p:spPr>
              <a:xfrm>
                <a:off x="9625423" y="3452782"/>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7" name="Straight Arrow Connector 376">
                <a:extLst>
                  <a:ext uri="{FF2B5EF4-FFF2-40B4-BE49-F238E27FC236}">
                    <a16:creationId xmlns:a16="http://schemas.microsoft.com/office/drawing/2014/main" id="{29BF9BA1-9571-4F3C-B044-06B4CF034275}"/>
                  </a:ext>
                </a:extLst>
              </p:cNvPr>
              <p:cNvCxnSpPr>
                <a:cxnSpLocks/>
                <a:stCxn id="390" idx="6"/>
              </p:cNvCxnSpPr>
              <p:nvPr/>
            </p:nvCxnSpPr>
            <p:spPr>
              <a:xfrm flipV="1">
                <a:off x="9933035" y="3451440"/>
                <a:ext cx="309855" cy="134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8" name="Straight Arrow Connector 377">
                <a:extLst>
                  <a:ext uri="{FF2B5EF4-FFF2-40B4-BE49-F238E27FC236}">
                    <a16:creationId xmlns:a16="http://schemas.microsoft.com/office/drawing/2014/main" id="{A05074EF-AFD3-4564-824A-C1B248A113A5}"/>
                  </a:ext>
                </a:extLst>
              </p:cNvPr>
              <p:cNvCxnSpPr>
                <a:cxnSpLocks/>
                <a:stCxn id="382" idx="6"/>
              </p:cNvCxnSpPr>
              <p:nvPr/>
            </p:nvCxnSpPr>
            <p:spPr>
              <a:xfrm>
                <a:off x="9939636" y="5404582"/>
                <a:ext cx="304595" cy="78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9" name="Rectangle 378">
                <a:extLst>
                  <a:ext uri="{FF2B5EF4-FFF2-40B4-BE49-F238E27FC236}">
                    <a16:creationId xmlns:a16="http://schemas.microsoft.com/office/drawing/2014/main" id="{26CE5ED4-4294-498B-AA52-A5401720616B}"/>
                  </a:ext>
                </a:extLst>
              </p:cNvPr>
              <p:cNvSpPr/>
              <p:nvPr/>
            </p:nvSpPr>
            <p:spPr bwMode="auto">
              <a:xfrm>
                <a:off x="9614773" y="4779373"/>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0" name="Rectangle 379">
                <a:extLst>
                  <a:ext uri="{FF2B5EF4-FFF2-40B4-BE49-F238E27FC236}">
                    <a16:creationId xmlns:a16="http://schemas.microsoft.com/office/drawing/2014/main" id="{B3D1C8FC-AADD-4952-A906-2CD8E0519C47}"/>
                  </a:ext>
                </a:extLst>
              </p:cNvPr>
              <p:cNvSpPr/>
              <p:nvPr/>
            </p:nvSpPr>
            <p:spPr bwMode="auto">
              <a:xfrm>
                <a:off x="9614773" y="2806861"/>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359" name="Straight Arrow Connector 358">
              <a:extLst>
                <a:ext uri="{FF2B5EF4-FFF2-40B4-BE49-F238E27FC236}">
                  <a16:creationId xmlns:a16="http://schemas.microsoft.com/office/drawing/2014/main" id="{EA695349-5428-41A2-890D-3E3E3E3A5591}"/>
                </a:ext>
              </a:extLst>
            </p:cNvPr>
            <p:cNvCxnSpPr>
              <a:cxnSpLocks/>
              <a:endCxn id="363" idx="6"/>
            </p:cNvCxnSpPr>
            <p:nvPr/>
          </p:nvCxnSpPr>
          <p:spPr>
            <a:xfrm flipH="1" flipV="1">
              <a:off x="9933035" y="6251942"/>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0" name="Group 359">
              <a:extLst>
                <a:ext uri="{FF2B5EF4-FFF2-40B4-BE49-F238E27FC236}">
                  <a16:creationId xmlns:a16="http://schemas.microsoft.com/office/drawing/2014/main" id="{FBB84B19-C088-46A4-81E1-5FFA02C06536}"/>
                </a:ext>
              </a:extLst>
            </p:cNvPr>
            <p:cNvGrpSpPr/>
            <p:nvPr/>
          </p:nvGrpSpPr>
          <p:grpSpPr>
            <a:xfrm>
              <a:off x="9791289" y="6149758"/>
              <a:ext cx="188418" cy="204368"/>
              <a:chOff x="6207667" y="1018040"/>
              <a:chExt cx="248285" cy="269304"/>
            </a:xfrm>
          </p:grpSpPr>
          <p:sp>
            <p:nvSpPr>
              <p:cNvPr id="362" name="Freeform: Shape 361">
                <a:extLst>
                  <a:ext uri="{FF2B5EF4-FFF2-40B4-BE49-F238E27FC236}">
                    <a16:creationId xmlns:a16="http://schemas.microsoft.com/office/drawing/2014/main" id="{D9AD5293-CA6C-4E4C-B815-BBB5B989C6EA}"/>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63" name="Oval 362">
                <a:extLst>
                  <a:ext uri="{FF2B5EF4-FFF2-40B4-BE49-F238E27FC236}">
                    <a16:creationId xmlns:a16="http://schemas.microsoft.com/office/drawing/2014/main" id="{B4710502-8965-49EC-B99C-28D5F45741B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361" name="Rectangle 28">
              <a:extLst>
                <a:ext uri="{FF2B5EF4-FFF2-40B4-BE49-F238E27FC236}">
                  <a16:creationId xmlns:a16="http://schemas.microsoft.com/office/drawing/2014/main" id="{FAE30D8F-E085-4EA6-988C-FFCEF03A45C1}"/>
                </a:ext>
              </a:extLst>
            </p:cNvPr>
            <p:cNvSpPr/>
            <p:nvPr/>
          </p:nvSpPr>
          <p:spPr bwMode="auto">
            <a:xfrm rot="5400000">
              <a:off x="9277721" y="5745522"/>
              <a:ext cx="845881" cy="171779"/>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4134" name="TextBox 4133">
            <a:extLst>
              <a:ext uri="{FF2B5EF4-FFF2-40B4-BE49-F238E27FC236}">
                <a16:creationId xmlns:a16="http://schemas.microsoft.com/office/drawing/2014/main" id="{5015F6FF-68FA-4588-9C83-85A1C8B5FB3F}"/>
              </a:ext>
            </a:extLst>
          </p:cNvPr>
          <p:cNvSpPr txBox="1"/>
          <p:nvPr/>
        </p:nvSpPr>
        <p:spPr>
          <a:xfrm>
            <a:off x="228557" y="332517"/>
            <a:ext cx="575479" cy="307777"/>
          </a:xfrm>
          <a:prstGeom prst="rect">
            <a:avLst/>
          </a:prstGeom>
          <a:noFill/>
        </p:spPr>
        <p:txBody>
          <a:bodyPr wrap="none" lIns="0" tIns="0" rIns="0" bIns="0" rtlCol="0">
            <a:spAutoFit/>
          </a:bodyPr>
          <a:lstStyle/>
          <a:p>
            <a:pPr algn="ctr"/>
            <a:r>
              <a:rPr lang="en-US" sz="2000">
                <a:solidFill>
                  <a:srgbClr val="202192"/>
                </a:solidFill>
                <a:latin typeface="+mj-lt"/>
              </a:rPr>
              <a:t>VM 1</a:t>
            </a:r>
          </a:p>
        </p:txBody>
      </p:sp>
      <p:sp>
        <p:nvSpPr>
          <p:cNvPr id="4135" name="TextBox 4134">
            <a:extLst>
              <a:ext uri="{FF2B5EF4-FFF2-40B4-BE49-F238E27FC236}">
                <a16:creationId xmlns:a16="http://schemas.microsoft.com/office/drawing/2014/main" id="{32264546-D355-4387-BE22-26ECE22B1E5F}"/>
              </a:ext>
            </a:extLst>
          </p:cNvPr>
          <p:cNvSpPr txBox="1"/>
          <p:nvPr/>
        </p:nvSpPr>
        <p:spPr>
          <a:xfrm>
            <a:off x="3617527" y="304311"/>
            <a:ext cx="615553" cy="307777"/>
          </a:xfrm>
          <a:prstGeom prst="rect">
            <a:avLst/>
          </a:prstGeom>
          <a:noFill/>
        </p:spPr>
        <p:txBody>
          <a:bodyPr wrap="none" lIns="0" tIns="0" rIns="0" bIns="0" rtlCol="0">
            <a:spAutoFit/>
          </a:bodyPr>
          <a:lstStyle/>
          <a:p>
            <a:pPr algn="ctr"/>
            <a:r>
              <a:rPr lang="en-US" sz="2000">
                <a:solidFill>
                  <a:srgbClr val="202192"/>
                </a:solidFill>
                <a:latin typeface="+mj-lt"/>
              </a:rPr>
              <a:t>VM 2</a:t>
            </a:r>
          </a:p>
        </p:txBody>
      </p:sp>
      <p:sp>
        <p:nvSpPr>
          <p:cNvPr id="4136" name="TextBox 4135">
            <a:extLst>
              <a:ext uri="{FF2B5EF4-FFF2-40B4-BE49-F238E27FC236}">
                <a16:creationId xmlns:a16="http://schemas.microsoft.com/office/drawing/2014/main" id="{548BBA2D-F4FD-42F4-ABFA-7C9E31E042C1}"/>
              </a:ext>
            </a:extLst>
          </p:cNvPr>
          <p:cNvSpPr txBox="1"/>
          <p:nvPr/>
        </p:nvSpPr>
        <p:spPr>
          <a:xfrm>
            <a:off x="7020972" y="340298"/>
            <a:ext cx="615554" cy="307777"/>
          </a:xfrm>
          <a:prstGeom prst="rect">
            <a:avLst/>
          </a:prstGeom>
          <a:noFill/>
        </p:spPr>
        <p:txBody>
          <a:bodyPr wrap="none" lIns="0" tIns="0" rIns="0" bIns="0" rtlCol="0">
            <a:spAutoFit/>
          </a:bodyPr>
          <a:lstStyle/>
          <a:p>
            <a:pPr algn="ctr"/>
            <a:r>
              <a:rPr lang="en-US" sz="2000">
                <a:solidFill>
                  <a:srgbClr val="202192"/>
                </a:solidFill>
                <a:latin typeface="+mj-lt"/>
              </a:rPr>
              <a:t>VM 3</a:t>
            </a:r>
          </a:p>
        </p:txBody>
      </p:sp>
      <p:grpSp>
        <p:nvGrpSpPr>
          <p:cNvPr id="435" name="Group 434">
            <a:extLst>
              <a:ext uri="{FF2B5EF4-FFF2-40B4-BE49-F238E27FC236}">
                <a16:creationId xmlns:a16="http://schemas.microsoft.com/office/drawing/2014/main" id="{A005B082-31FB-46B7-A481-639BC149703C}"/>
              </a:ext>
            </a:extLst>
          </p:cNvPr>
          <p:cNvGrpSpPr/>
          <p:nvPr/>
        </p:nvGrpSpPr>
        <p:grpSpPr>
          <a:xfrm>
            <a:off x="7862658" y="397953"/>
            <a:ext cx="972755" cy="1134919"/>
            <a:chOff x="4704310" y="2907296"/>
            <a:chExt cx="1120837" cy="1305667"/>
          </a:xfrm>
        </p:grpSpPr>
        <p:grpSp>
          <p:nvGrpSpPr>
            <p:cNvPr id="436" name="!!AppA">
              <a:extLst>
                <a:ext uri="{FF2B5EF4-FFF2-40B4-BE49-F238E27FC236}">
                  <a16:creationId xmlns:a16="http://schemas.microsoft.com/office/drawing/2014/main" id="{75DEFCF9-6AAA-440C-8D30-080D1CA20310}"/>
                </a:ext>
              </a:extLst>
            </p:cNvPr>
            <p:cNvGrpSpPr/>
            <p:nvPr/>
          </p:nvGrpSpPr>
          <p:grpSpPr>
            <a:xfrm>
              <a:off x="4704310" y="2907296"/>
              <a:ext cx="1041365" cy="1214927"/>
              <a:chOff x="3444425" y="1954650"/>
              <a:chExt cx="1400539" cy="1633964"/>
            </a:xfrm>
          </p:grpSpPr>
          <p:pic>
            <p:nvPicPr>
              <p:cNvPr id="448" name="Graphic 447">
                <a:extLst>
                  <a:ext uri="{FF2B5EF4-FFF2-40B4-BE49-F238E27FC236}">
                    <a16:creationId xmlns:a16="http://schemas.microsoft.com/office/drawing/2014/main" id="{B69BB5AB-EEAF-45E1-B105-439309466CEF}"/>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3444425" y="1954650"/>
                <a:ext cx="1400539" cy="1633964"/>
              </a:xfrm>
              <a:prstGeom prst="rect">
                <a:avLst/>
              </a:prstGeom>
            </p:spPr>
          </p:pic>
          <p:sp>
            <p:nvSpPr>
              <p:cNvPr id="449" name="TextBox 448">
                <a:extLst>
                  <a:ext uri="{FF2B5EF4-FFF2-40B4-BE49-F238E27FC236}">
                    <a16:creationId xmlns:a16="http://schemas.microsoft.com/office/drawing/2014/main" id="{36025DB3-9C3C-4943-801C-890B388CE87D}"/>
                  </a:ext>
                </a:extLst>
              </p:cNvPr>
              <p:cNvSpPr txBox="1"/>
              <p:nvPr/>
            </p:nvSpPr>
            <p:spPr>
              <a:xfrm>
                <a:off x="3526364" y="2429760"/>
                <a:ext cx="1153805" cy="333345"/>
              </a:xfrm>
              <a:prstGeom prst="rect">
                <a:avLst/>
              </a:prstGeom>
              <a:noFill/>
            </p:spPr>
            <p:txBody>
              <a:bodyPr wrap="none" lIns="0" tIns="0" rIns="0" bIns="0" rtlCol="0">
                <a:spAutoFit/>
              </a:bodyPr>
              <a:lstStyle/>
              <a:p>
                <a:pPr algn="ctr"/>
                <a:r>
                  <a:rPr lang="en-US" sz="1400">
                    <a:solidFill>
                      <a:srgbClr val="202192"/>
                    </a:solidFill>
                    <a:latin typeface="+mj-lt"/>
                  </a:rPr>
                  <a:t>Service B</a:t>
                </a:r>
              </a:p>
            </p:txBody>
          </p:sp>
        </p:grpSp>
        <p:grpSp>
          <p:nvGrpSpPr>
            <p:cNvPr id="437" name="!!Sidecar">
              <a:extLst>
                <a:ext uri="{FF2B5EF4-FFF2-40B4-BE49-F238E27FC236}">
                  <a16:creationId xmlns:a16="http://schemas.microsoft.com/office/drawing/2014/main" id="{87C1E21A-99D6-471E-9052-486727858954}"/>
                </a:ext>
              </a:extLst>
            </p:cNvPr>
            <p:cNvGrpSpPr/>
            <p:nvPr/>
          </p:nvGrpSpPr>
          <p:grpSpPr>
            <a:xfrm>
              <a:off x="5298110" y="3595894"/>
              <a:ext cx="527037" cy="617069"/>
              <a:chOff x="8298598" y="2543027"/>
              <a:chExt cx="1186830" cy="1389573"/>
            </a:xfrm>
          </p:grpSpPr>
          <p:sp>
            <p:nvSpPr>
              <p:cNvPr id="439" name="Freeform: Shape 438">
                <a:extLst>
                  <a:ext uri="{FF2B5EF4-FFF2-40B4-BE49-F238E27FC236}">
                    <a16:creationId xmlns:a16="http://schemas.microsoft.com/office/drawing/2014/main" id="{66AA5141-DA30-4560-88E1-044E012D308F}"/>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847FF953-2A74-4D42-A77E-C1C2E5487DDE}"/>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441" name="Graphic 11">
                <a:extLst>
                  <a:ext uri="{FF2B5EF4-FFF2-40B4-BE49-F238E27FC236}">
                    <a16:creationId xmlns:a16="http://schemas.microsoft.com/office/drawing/2014/main" id="{F187A679-2B26-4BC1-90E5-BDD873A09011}"/>
                  </a:ext>
                </a:extLst>
              </p:cNvPr>
              <p:cNvGrpSpPr/>
              <p:nvPr/>
            </p:nvGrpSpPr>
            <p:grpSpPr>
              <a:xfrm>
                <a:off x="8386477" y="2846026"/>
                <a:ext cx="952402" cy="699902"/>
                <a:chOff x="8386477" y="2846026"/>
                <a:chExt cx="952402" cy="699902"/>
              </a:xfrm>
            </p:grpSpPr>
            <p:sp>
              <p:nvSpPr>
                <p:cNvPr id="442" name="Freeform: Shape 441">
                  <a:extLst>
                    <a:ext uri="{FF2B5EF4-FFF2-40B4-BE49-F238E27FC236}">
                      <a16:creationId xmlns:a16="http://schemas.microsoft.com/office/drawing/2014/main" id="{B9BB1423-1BA7-46CA-B5B8-98EF0F49FE0E}"/>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43" name="Freeform: Shape 442">
                  <a:extLst>
                    <a:ext uri="{FF2B5EF4-FFF2-40B4-BE49-F238E27FC236}">
                      <a16:creationId xmlns:a16="http://schemas.microsoft.com/office/drawing/2014/main" id="{E9CBCD47-F03F-4484-8F74-32351930F10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44" name="Freeform: Shape 443">
                  <a:extLst>
                    <a:ext uri="{FF2B5EF4-FFF2-40B4-BE49-F238E27FC236}">
                      <a16:creationId xmlns:a16="http://schemas.microsoft.com/office/drawing/2014/main" id="{4B10DD0B-78BB-4F62-BAEB-6536D65AC51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376D7CED-5E09-4D83-BC54-7DC75A98E35A}"/>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8AB7E2F4-3459-4DD1-ACDA-B928191AF8F0}"/>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60600AEE-AD3D-4FB7-91BD-FECF8C9C1A2E}"/>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38" name="Rectangle 437">
              <a:extLst>
                <a:ext uri="{FF2B5EF4-FFF2-40B4-BE49-F238E27FC236}">
                  <a16:creationId xmlns:a16="http://schemas.microsoft.com/office/drawing/2014/main" id="{F912D781-EC0C-48F6-AAEC-CA11475B08B2}"/>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grpSp>
        <p:nvGrpSpPr>
          <p:cNvPr id="465" name="Group 464">
            <a:extLst>
              <a:ext uri="{FF2B5EF4-FFF2-40B4-BE49-F238E27FC236}">
                <a16:creationId xmlns:a16="http://schemas.microsoft.com/office/drawing/2014/main" id="{D81D2969-E677-4ABF-845F-1E08877DE96D}"/>
              </a:ext>
            </a:extLst>
          </p:cNvPr>
          <p:cNvGrpSpPr/>
          <p:nvPr/>
        </p:nvGrpSpPr>
        <p:grpSpPr>
          <a:xfrm>
            <a:off x="1040726" y="392393"/>
            <a:ext cx="972755" cy="1134919"/>
            <a:chOff x="4704310" y="2907296"/>
            <a:chExt cx="1120837" cy="1305667"/>
          </a:xfrm>
        </p:grpSpPr>
        <p:grpSp>
          <p:nvGrpSpPr>
            <p:cNvPr id="466" name="!!AppA">
              <a:extLst>
                <a:ext uri="{FF2B5EF4-FFF2-40B4-BE49-F238E27FC236}">
                  <a16:creationId xmlns:a16="http://schemas.microsoft.com/office/drawing/2014/main" id="{F79025C1-AEB9-4DBA-ACF9-02F996FD6544}"/>
                </a:ext>
              </a:extLst>
            </p:cNvPr>
            <p:cNvGrpSpPr/>
            <p:nvPr/>
          </p:nvGrpSpPr>
          <p:grpSpPr>
            <a:xfrm>
              <a:off x="4704310" y="2907296"/>
              <a:ext cx="1041365" cy="1214927"/>
              <a:chOff x="3444425" y="1954650"/>
              <a:chExt cx="1400539" cy="1633964"/>
            </a:xfrm>
          </p:grpSpPr>
          <p:pic>
            <p:nvPicPr>
              <p:cNvPr id="478" name="Graphic 477">
                <a:extLst>
                  <a:ext uri="{FF2B5EF4-FFF2-40B4-BE49-F238E27FC236}">
                    <a16:creationId xmlns:a16="http://schemas.microsoft.com/office/drawing/2014/main" id="{E538CA1D-E3B3-451C-BA83-16C178FDE388}"/>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3444425" y="1954650"/>
                <a:ext cx="1400539" cy="1633964"/>
              </a:xfrm>
              <a:prstGeom prst="rect">
                <a:avLst/>
              </a:prstGeom>
            </p:spPr>
          </p:pic>
          <p:sp>
            <p:nvSpPr>
              <p:cNvPr id="479" name="TextBox 478">
                <a:extLst>
                  <a:ext uri="{FF2B5EF4-FFF2-40B4-BE49-F238E27FC236}">
                    <a16:creationId xmlns:a16="http://schemas.microsoft.com/office/drawing/2014/main" id="{84BEB3DD-CAC5-4107-9829-54D474A9E0EB}"/>
                  </a:ext>
                </a:extLst>
              </p:cNvPr>
              <p:cNvSpPr txBox="1"/>
              <p:nvPr/>
            </p:nvSpPr>
            <p:spPr>
              <a:xfrm>
                <a:off x="3517670" y="2429760"/>
                <a:ext cx="1171192" cy="333345"/>
              </a:xfrm>
              <a:prstGeom prst="rect">
                <a:avLst/>
              </a:prstGeom>
              <a:noFill/>
            </p:spPr>
            <p:txBody>
              <a:bodyPr wrap="none" lIns="0" tIns="0" rIns="0" bIns="0" rtlCol="0">
                <a:spAutoFit/>
              </a:bodyPr>
              <a:lstStyle/>
              <a:p>
                <a:pPr algn="ctr"/>
                <a:r>
                  <a:rPr lang="en-US" sz="1400">
                    <a:solidFill>
                      <a:srgbClr val="202192"/>
                    </a:solidFill>
                    <a:latin typeface="+mj-lt"/>
                  </a:rPr>
                  <a:t>Service A</a:t>
                </a:r>
              </a:p>
            </p:txBody>
          </p:sp>
        </p:grpSp>
        <p:grpSp>
          <p:nvGrpSpPr>
            <p:cNvPr id="467" name="!!Sidecar">
              <a:extLst>
                <a:ext uri="{FF2B5EF4-FFF2-40B4-BE49-F238E27FC236}">
                  <a16:creationId xmlns:a16="http://schemas.microsoft.com/office/drawing/2014/main" id="{3AC4E738-1C56-49A4-9805-6414092B7841}"/>
                </a:ext>
              </a:extLst>
            </p:cNvPr>
            <p:cNvGrpSpPr/>
            <p:nvPr/>
          </p:nvGrpSpPr>
          <p:grpSpPr>
            <a:xfrm>
              <a:off x="5298110" y="3595894"/>
              <a:ext cx="527037" cy="617069"/>
              <a:chOff x="8298598" y="2543027"/>
              <a:chExt cx="1186830" cy="1389573"/>
            </a:xfrm>
          </p:grpSpPr>
          <p:sp>
            <p:nvSpPr>
              <p:cNvPr id="469" name="Freeform: Shape 468">
                <a:extLst>
                  <a:ext uri="{FF2B5EF4-FFF2-40B4-BE49-F238E27FC236}">
                    <a16:creationId xmlns:a16="http://schemas.microsoft.com/office/drawing/2014/main" id="{23242E90-C020-48F7-BD0A-247F0CC18995}"/>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4AAAE9F1-F5A6-4857-9BB4-905817D08B56}"/>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471" name="Graphic 11">
                <a:extLst>
                  <a:ext uri="{FF2B5EF4-FFF2-40B4-BE49-F238E27FC236}">
                    <a16:creationId xmlns:a16="http://schemas.microsoft.com/office/drawing/2014/main" id="{2DAB1DDA-A229-4E02-BCE0-172D0EFA3038}"/>
                  </a:ext>
                </a:extLst>
              </p:cNvPr>
              <p:cNvGrpSpPr/>
              <p:nvPr/>
            </p:nvGrpSpPr>
            <p:grpSpPr>
              <a:xfrm>
                <a:off x="8386477" y="2846026"/>
                <a:ext cx="952402" cy="699902"/>
                <a:chOff x="8386477" y="2846026"/>
                <a:chExt cx="952402" cy="699902"/>
              </a:xfrm>
            </p:grpSpPr>
            <p:sp>
              <p:nvSpPr>
                <p:cNvPr id="472" name="Freeform: Shape 471">
                  <a:extLst>
                    <a:ext uri="{FF2B5EF4-FFF2-40B4-BE49-F238E27FC236}">
                      <a16:creationId xmlns:a16="http://schemas.microsoft.com/office/drawing/2014/main" id="{0F320042-B5E0-4678-BE39-FC5B8F8CC75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73" name="Freeform: Shape 472">
                  <a:extLst>
                    <a:ext uri="{FF2B5EF4-FFF2-40B4-BE49-F238E27FC236}">
                      <a16:creationId xmlns:a16="http://schemas.microsoft.com/office/drawing/2014/main" id="{D2D6E7F9-A312-41F5-867F-4A72BA1D9FB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74" name="Freeform: Shape 473">
                  <a:extLst>
                    <a:ext uri="{FF2B5EF4-FFF2-40B4-BE49-F238E27FC236}">
                      <a16:creationId xmlns:a16="http://schemas.microsoft.com/office/drawing/2014/main" id="{1A8166B5-4E28-4DA6-AEE8-C64DB5D55530}"/>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5C9E75D8-01AC-4B1C-9F96-2F8EA83E17A0}"/>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D85E9B66-079D-4637-AFCC-8B7167357B7E}"/>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77" name="Freeform: Shape 476">
                  <a:extLst>
                    <a:ext uri="{FF2B5EF4-FFF2-40B4-BE49-F238E27FC236}">
                      <a16:creationId xmlns:a16="http://schemas.microsoft.com/office/drawing/2014/main" id="{B7A53CBB-ACD5-43EF-B1BB-06062449A00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68" name="Rectangle 467">
              <a:extLst>
                <a:ext uri="{FF2B5EF4-FFF2-40B4-BE49-F238E27FC236}">
                  <a16:creationId xmlns:a16="http://schemas.microsoft.com/office/drawing/2014/main" id="{713B72EC-E864-41AA-87D6-ACBFB586B11A}"/>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cxnSp>
        <p:nvCxnSpPr>
          <p:cNvPr id="4139" name="Straight Arrow Connector 139">
            <a:extLst>
              <a:ext uri="{FF2B5EF4-FFF2-40B4-BE49-F238E27FC236}">
                <a16:creationId xmlns:a16="http://schemas.microsoft.com/office/drawing/2014/main" id="{0C1C4E83-5CC2-4391-B20D-424E4370D47D}"/>
              </a:ext>
            </a:extLst>
          </p:cNvPr>
          <p:cNvCxnSpPr>
            <a:cxnSpLocks/>
          </p:cNvCxnSpPr>
          <p:nvPr/>
        </p:nvCxnSpPr>
        <p:spPr>
          <a:xfrm flipH="1">
            <a:off x="8835113" y="1287111"/>
            <a:ext cx="748634"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83" name="TextBox 482">
            <a:extLst>
              <a:ext uri="{FF2B5EF4-FFF2-40B4-BE49-F238E27FC236}">
                <a16:creationId xmlns:a16="http://schemas.microsoft.com/office/drawing/2014/main" id="{9C87DF39-F872-4983-B91A-C27AD79BCC37}"/>
              </a:ext>
            </a:extLst>
          </p:cNvPr>
          <p:cNvSpPr txBox="1"/>
          <p:nvPr/>
        </p:nvSpPr>
        <p:spPr>
          <a:xfrm>
            <a:off x="5285004" y="5409943"/>
            <a:ext cx="877196" cy="400110"/>
          </a:xfrm>
          <a:prstGeom prst="rect">
            <a:avLst/>
          </a:prstGeom>
          <a:noFill/>
        </p:spPr>
        <p:txBody>
          <a:bodyPr wrap="square" lIns="0" tIns="0" rIns="0" bIns="0" rtlCol="0" anchor="ctr">
            <a:spAutoFit/>
          </a:bodyPr>
          <a:lstStyle/>
          <a:p>
            <a:pPr>
              <a:spcAft>
                <a:spcPts val="600"/>
              </a:spcAft>
            </a:pPr>
            <a:r>
              <a:rPr lang="en-US" sz="1050">
                <a:latin typeface="+mj-lt"/>
              </a:rPr>
              <a:t>File store for</a:t>
            </a:r>
          </a:p>
          <a:p>
            <a:pPr>
              <a:spcAft>
                <a:spcPts val="600"/>
              </a:spcAft>
            </a:pPr>
            <a:r>
              <a:rPr lang="en-US" sz="1050">
                <a:latin typeface="+mj-lt"/>
              </a:rPr>
              <a:t> certificates</a:t>
            </a:r>
          </a:p>
        </p:txBody>
      </p:sp>
      <p:cxnSp>
        <p:nvCxnSpPr>
          <p:cNvPr id="484" name="Straight Arrow Connector 139">
            <a:extLst>
              <a:ext uri="{FF2B5EF4-FFF2-40B4-BE49-F238E27FC236}">
                <a16:creationId xmlns:a16="http://schemas.microsoft.com/office/drawing/2014/main" id="{7B4A28C4-69CE-4C73-B88F-ADCA5C3B9454}"/>
              </a:ext>
            </a:extLst>
          </p:cNvPr>
          <p:cNvCxnSpPr>
            <a:cxnSpLocks/>
          </p:cNvCxnSpPr>
          <p:nvPr/>
        </p:nvCxnSpPr>
        <p:spPr>
          <a:xfrm>
            <a:off x="2013178" y="1250888"/>
            <a:ext cx="6339330" cy="304"/>
          </a:xfrm>
          <a:prstGeom prst="bentConnector3">
            <a:avLst>
              <a:gd name="adj1" fmla="val 50000"/>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91" name="Straight Arrow Connector 139">
            <a:extLst>
              <a:ext uri="{FF2B5EF4-FFF2-40B4-BE49-F238E27FC236}">
                <a16:creationId xmlns:a16="http://schemas.microsoft.com/office/drawing/2014/main" id="{6CB30772-7856-4868-ACF7-E9DB10786D00}"/>
              </a:ext>
            </a:extLst>
          </p:cNvPr>
          <p:cNvCxnSpPr>
            <a:cxnSpLocks/>
            <a:stCxn id="7183" idx="3"/>
            <a:endCxn id="468" idx="1"/>
          </p:cNvCxnSpPr>
          <p:nvPr/>
        </p:nvCxnSpPr>
        <p:spPr>
          <a:xfrm rot="5400000" flipH="1" flipV="1">
            <a:off x="1024814" y="1234691"/>
            <a:ext cx="506897" cy="549974"/>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503" name="Rectangle 502">
            <a:extLst>
              <a:ext uri="{FF2B5EF4-FFF2-40B4-BE49-F238E27FC236}">
                <a16:creationId xmlns:a16="http://schemas.microsoft.com/office/drawing/2014/main" id="{F4E0F70A-1268-49C5-A068-4A7C179D522A}"/>
              </a:ext>
            </a:extLst>
          </p:cNvPr>
          <p:cNvSpPr/>
          <p:nvPr/>
        </p:nvSpPr>
        <p:spPr bwMode="auto">
          <a:xfrm>
            <a:off x="106523" y="6275680"/>
            <a:ext cx="9338043" cy="55399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mj-lt"/>
              <a:ea typeface="Segoe UI" pitchFamily="34" charset="0"/>
              <a:cs typeface="Segoe UI" pitchFamily="34" charset="0"/>
            </a:endParaRPr>
          </a:p>
        </p:txBody>
      </p:sp>
      <p:sp>
        <p:nvSpPr>
          <p:cNvPr id="2" name="Title 1">
            <a:extLst>
              <a:ext uri="{FF2B5EF4-FFF2-40B4-BE49-F238E27FC236}">
                <a16:creationId xmlns:a16="http://schemas.microsoft.com/office/drawing/2014/main" id="{9F5199FE-F971-4DAB-9AE6-B942FDA73336}"/>
              </a:ext>
            </a:extLst>
          </p:cNvPr>
          <p:cNvSpPr>
            <a:spLocks noGrp="1"/>
          </p:cNvSpPr>
          <p:nvPr>
            <p:ph type="title"/>
          </p:nvPr>
        </p:nvSpPr>
        <p:spPr>
          <a:xfrm>
            <a:off x="453430" y="5839072"/>
            <a:ext cx="11018520" cy="276999"/>
          </a:xfrm>
        </p:spPr>
        <p:txBody>
          <a:bodyPr/>
          <a:lstStyle/>
          <a:p>
            <a:r>
              <a:rPr lang="en-US" sz="1800"/>
              <a:t>Cluster of virtual/physical machines</a:t>
            </a:r>
          </a:p>
        </p:txBody>
      </p:sp>
      <p:pic>
        <p:nvPicPr>
          <p:cNvPr id="4155" name="Picture 2" descr="Windows logo">
            <a:extLst>
              <a:ext uri="{FF2B5EF4-FFF2-40B4-BE49-F238E27FC236}">
                <a16:creationId xmlns:a16="http://schemas.microsoft.com/office/drawing/2014/main" id="{002356ED-5E26-4892-9616-D5809A1CE685}"/>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3382963" y="6467721"/>
            <a:ext cx="1080052" cy="228319"/>
          </a:xfrm>
          <a:prstGeom prst="rect">
            <a:avLst/>
          </a:prstGeom>
          <a:noFill/>
          <a:extLst>
            <a:ext uri="{909E8E84-426E-40DD-AFC4-6F175D3DCCD1}">
              <a14:hiddenFill xmlns:a14="http://schemas.microsoft.com/office/drawing/2010/main">
                <a:solidFill>
                  <a:srgbClr val="FFFFFF"/>
                </a:solidFill>
              </a14:hiddenFill>
            </a:ext>
          </a:extLst>
        </p:spPr>
      </p:pic>
      <p:pic>
        <p:nvPicPr>
          <p:cNvPr id="4156" name="Picture 2" descr="See the source image">
            <a:extLst>
              <a:ext uri="{FF2B5EF4-FFF2-40B4-BE49-F238E27FC236}">
                <a16:creationId xmlns:a16="http://schemas.microsoft.com/office/drawing/2014/main" id="{5D672FA5-9C24-41B8-BC17-4222A7C42D4C}"/>
              </a:ext>
            </a:extLst>
          </p:cNvPr>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4760472" y="6396597"/>
            <a:ext cx="760670" cy="354637"/>
          </a:xfrm>
          <a:prstGeom prst="rect">
            <a:avLst/>
          </a:prstGeom>
          <a:noFill/>
          <a:extLst>
            <a:ext uri="{909E8E84-426E-40DD-AFC4-6F175D3DCCD1}">
              <a14:hiddenFill xmlns:a14="http://schemas.microsoft.com/office/drawing/2010/main">
                <a:solidFill>
                  <a:srgbClr val="FFFFFF"/>
                </a:solidFill>
              </a14:hiddenFill>
            </a:ext>
          </a:extLst>
        </p:spPr>
      </p:pic>
      <p:pic>
        <p:nvPicPr>
          <p:cNvPr id="4157" name="Picture 2" descr="See the source image">
            <a:extLst>
              <a:ext uri="{FF2B5EF4-FFF2-40B4-BE49-F238E27FC236}">
                <a16:creationId xmlns:a16="http://schemas.microsoft.com/office/drawing/2014/main" id="{07A4EB58-D215-4C73-BBA9-B434709FEC47}"/>
              </a:ext>
            </a:extLst>
          </p:cNvPr>
          <p:cNvPicPr>
            <a:picLocks noChangeAspect="1" noChangeArrowheads="1"/>
          </p:cNvPicPr>
          <p:nvPr/>
        </p:nvPicPr>
        <p:blipFill>
          <a:blip r:embed="rId24" cstate="print">
            <a:extLst>
              <a:ext uri="{28A0092B-C50C-407E-A947-70E740481C1C}">
                <a14:useLocalDpi xmlns:a14="http://schemas.microsoft.com/office/drawing/2010/main"/>
              </a:ext>
            </a:extLst>
          </a:blip>
          <a:srcRect/>
          <a:stretch>
            <a:fillRect/>
          </a:stretch>
        </p:blipFill>
        <p:spPr bwMode="auto">
          <a:xfrm>
            <a:off x="5820405" y="6467630"/>
            <a:ext cx="636453" cy="177318"/>
          </a:xfrm>
          <a:prstGeom prst="rect">
            <a:avLst/>
          </a:prstGeom>
          <a:noFill/>
          <a:extLst>
            <a:ext uri="{909E8E84-426E-40DD-AFC4-6F175D3DCCD1}">
              <a14:hiddenFill xmlns:a14="http://schemas.microsoft.com/office/drawing/2010/main">
                <a:solidFill>
                  <a:srgbClr val="FFFFFF"/>
                </a:solidFill>
              </a14:hiddenFill>
            </a:ext>
          </a:extLst>
        </p:spPr>
      </p:pic>
      <p:cxnSp>
        <p:nvCxnSpPr>
          <p:cNvPr id="169" name="Straight Arrow Connector 168">
            <a:extLst>
              <a:ext uri="{FF2B5EF4-FFF2-40B4-BE49-F238E27FC236}">
                <a16:creationId xmlns:a16="http://schemas.microsoft.com/office/drawing/2014/main" id="{55F3AB5C-CE50-4072-0028-2C00E15BFE7D}"/>
              </a:ext>
            </a:extLst>
          </p:cNvPr>
          <p:cNvCxnSpPr>
            <a:cxnSpLocks/>
            <a:endCxn id="172" idx="6"/>
          </p:cNvCxnSpPr>
          <p:nvPr/>
        </p:nvCxnSpPr>
        <p:spPr>
          <a:xfrm flipH="1" flipV="1">
            <a:off x="9925676" y="6487894"/>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70" name="Group 169">
            <a:extLst>
              <a:ext uri="{FF2B5EF4-FFF2-40B4-BE49-F238E27FC236}">
                <a16:creationId xmlns:a16="http://schemas.microsoft.com/office/drawing/2014/main" id="{05D7A889-57D9-9724-8627-48656BD1E430}"/>
              </a:ext>
            </a:extLst>
          </p:cNvPr>
          <p:cNvGrpSpPr/>
          <p:nvPr/>
        </p:nvGrpSpPr>
        <p:grpSpPr>
          <a:xfrm>
            <a:off x="9783930" y="6385710"/>
            <a:ext cx="188418" cy="204368"/>
            <a:chOff x="6207667" y="1018040"/>
            <a:chExt cx="248285" cy="269304"/>
          </a:xfrm>
        </p:grpSpPr>
        <p:sp>
          <p:nvSpPr>
            <p:cNvPr id="171" name="Freeform: Shape 135">
              <a:extLst>
                <a:ext uri="{FF2B5EF4-FFF2-40B4-BE49-F238E27FC236}">
                  <a16:creationId xmlns:a16="http://schemas.microsoft.com/office/drawing/2014/main" id="{20939237-FCE1-2CC0-6575-0290DD67B69A}"/>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72" name="Oval 171">
              <a:extLst>
                <a:ext uri="{FF2B5EF4-FFF2-40B4-BE49-F238E27FC236}">
                  <a16:creationId xmlns:a16="http://schemas.microsoft.com/office/drawing/2014/main" id="{77CA042E-7DA7-B0BC-C04D-51DDF3B0177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173" name="Rounded Rectangle 5">
            <a:extLst>
              <a:ext uri="{FF2B5EF4-FFF2-40B4-BE49-F238E27FC236}">
                <a16:creationId xmlns:a16="http://schemas.microsoft.com/office/drawing/2014/main" id="{C2B74D9F-BDB6-3B5A-9C1B-41D3DD95B484}"/>
              </a:ext>
            </a:extLst>
          </p:cNvPr>
          <p:cNvSpPr/>
          <p:nvPr/>
        </p:nvSpPr>
        <p:spPr bwMode="auto">
          <a:xfrm>
            <a:off x="10237186" y="6160209"/>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Distributed Lock</a:t>
            </a:r>
          </a:p>
        </p:txBody>
      </p:sp>
      <p:sp>
        <p:nvSpPr>
          <p:cNvPr id="174" name="Rectangle 28">
            <a:extLst>
              <a:ext uri="{FF2B5EF4-FFF2-40B4-BE49-F238E27FC236}">
                <a16:creationId xmlns:a16="http://schemas.microsoft.com/office/drawing/2014/main" id="{87F918BB-D0CF-8719-6AC2-3DB0D3219490}"/>
              </a:ext>
            </a:extLst>
          </p:cNvPr>
          <p:cNvSpPr/>
          <p:nvPr/>
        </p:nvSpPr>
        <p:spPr bwMode="auto">
          <a:xfrm rot="5400000">
            <a:off x="9293525" y="6020478"/>
            <a:ext cx="798526" cy="16473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75" name="Picture 174">
            <a:extLst>
              <a:ext uri="{FF2B5EF4-FFF2-40B4-BE49-F238E27FC236}">
                <a16:creationId xmlns:a16="http://schemas.microsoft.com/office/drawing/2014/main" id="{6A458A79-DEC3-6AA8-486C-2A638419A66A}"/>
              </a:ext>
            </a:extLst>
          </p:cNvPr>
          <p:cNvPicPr>
            <a:picLocks noChangeAspect="1"/>
          </p:cNvPicPr>
          <p:nvPr/>
        </p:nvPicPr>
        <p:blipFill>
          <a:blip r:embed="rId25"/>
          <a:stretch>
            <a:fillRect/>
          </a:stretch>
        </p:blipFill>
        <p:spPr>
          <a:xfrm>
            <a:off x="10318257" y="6215817"/>
            <a:ext cx="437561" cy="546952"/>
          </a:xfrm>
          <a:prstGeom prst="rect">
            <a:avLst/>
          </a:prstGeom>
        </p:spPr>
      </p:pic>
    </p:spTree>
    <p:extLst>
      <p:ext uri="{BB962C8B-B14F-4D97-AF65-F5344CB8AC3E}">
        <p14:creationId xmlns:p14="http://schemas.microsoft.com/office/powerpoint/2010/main" val="2382925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178"/>
                                        </p:tgtEl>
                                        <p:attrNameLst>
                                          <p:attrName>style.visibility</p:attrName>
                                        </p:attrNameLst>
                                      </p:cBhvr>
                                      <p:to>
                                        <p:strVal val="visible"/>
                                      </p:to>
                                    </p:set>
                                    <p:animEffect transition="in" filter="wipe(right)">
                                      <p:cBhvr>
                                        <p:cTn id="7" dur="500"/>
                                        <p:tgtEl>
                                          <p:spTgt spid="717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190"/>
                                        </p:tgtEl>
                                        <p:attrNameLst>
                                          <p:attrName>style.visibility</p:attrName>
                                        </p:attrNameLst>
                                      </p:cBhvr>
                                      <p:to>
                                        <p:strVal val="visible"/>
                                      </p:to>
                                    </p:set>
                                    <p:animEffect transition="in" filter="fade">
                                      <p:cBhvr>
                                        <p:cTn id="10" dur="500"/>
                                        <p:tgtEl>
                                          <p:spTgt spid="719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26"/>
                                        </p:tgtEl>
                                        <p:attrNameLst>
                                          <p:attrName>style.visibility</p:attrName>
                                        </p:attrNameLst>
                                      </p:cBhvr>
                                      <p:to>
                                        <p:strVal val="visible"/>
                                      </p:to>
                                    </p:set>
                                    <p:animEffect transition="in" filter="fade">
                                      <p:cBhvr>
                                        <p:cTn id="13" dur="500"/>
                                        <p:tgtEl>
                                          <p:spTgt spid="126"/>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42"/>
                                        </p:tgtEl>
                                        <p:attrNameLst>
                                          <p:attrName>style.visibility</p:attrName>
                                        </p:attrNameLst>
                                      </p:cBhvr>
                                      <p:to>
                                        <p:strVal val="visible"/>
                                      </p:to>
                                    </p:set>
                                    <p:animEffect transition="in" filter="fade">
                                      <p:cBhvr>
                                        <p:cTn id="16" dur="500"/>
                                        <p:tgtEl>
                                          <p:spTgt spid="142"/>
                                        </p:tgtEl>
                                      </p:cBhvr>
                                    </p:animEffect>
                                  </p:childTnLst>
                                </p:cTn>
                              </p:par>
                              <p:par>
                                <p:cTn id="17" presetID="22" presetClass="entr" presetSubtype="2" fill="hold" nodeType="withEffect">
                                  <p:stCondLst>
                                    <p:cond delay="0"/>
                                  </p:stCondLst>
                                  <p:childTnLst>
                                    <p:set>
                                      <p:cBhvr>
                                        <p:cTn id="18" dur="1" fill="hold">
                                          <p:stCondLst>
                                            <p:cond delay="0"/>
                                          </p:stCondLst>
                                        </p:cTn>
                                        <p:tgtEl>
                                          <p:spTgt spid="225"/>
                                        </p:tgtEl>
                                        <p:attrNameLst>
                                          <p:attrName>style.visibility</p:attrName>
                                        </p:attrNameLst>
                                      </p:cBhvr>
                                      <p:to>
                                        <p:strVal val="visible"/>
                                      </p:to>
                                    </p:set>
                                    <p:animEffect transition="in" filter="wipe(right)">
                                      <p:cBhvr>
                                        <p:cTn id="19" dur="500"/>
                                        <p:tgtEl>
                                          <p:spTgt spid="225"/>
                                        </p:tgtEl>
                                      </p:cBhvr>
                                    </p:animEffect>
                                  </p:childTnLst>
                                </p:cTn>
                              </p:par>
                              <p:par>
                                <p:cTn id="20" presetID="22" presetClass="entr" presetSubtype="2" fill="hold" nodeType="withEffect">
                                  <p:stCondLst>
                                    <p:cond delay="0"/>
                                  </p:stCondLst>
                                  <p:childTnLst>
                                    <p:set>
                                      <p:cBhvr>
                                        <p:cTn id="21" dur="1" fill="hold">
                                          <p:stCondLst>
                                            <p:cond delay="0"/>
                                          </p:stCondLst>
                                        </p:cTn>
                                        <p:tgtEl>
                                          <p:spTgt spid="234"/>
                                        </p:tgtEl>
                                        <p:attrNameLst>
                                          <p:attrName>style.visibility</p:attrName>
                                        </p:attrNameLst>
                                      </p:cBhvr>
                                      <p:to>
                                        <p:strVal val="visible"/>
                                      </p:to>
                                    </p:set>
                                    <p:animEffect transition="in" filter="wipe(right)">
                                      <p:cBhvr>
                                        <p:cTn id="22" dur="500"/>
                                        <p:tgtEl>
                                          <p:spTgt spid="234"/>
                                        </p:tgtEl>
                                      </p:cBhvr>
                                    </p:animEffect>
                                  </p:childTnLst>
                                </p:cTn>
                              </p:par>
                              <p:par>
                                <p:cTn id="23" presetID="22" presetClass="entr" presetSubtype="2" fill="hold" nodeType="withEffect">
                                  <p:stCondLst>
                                    <p:cond delay="0"/>
                                  </p:stCondLst>
                                  <p:childTnLst>
                                    <p:set>
                                      <p:cBhvr>
                                        <p:cTn id="24" dur="1" fill="hold">
                                          <p:stCondLst>
                                            <p:cond delay="0"/>
                                          </p:stCondLst>
                                        </p:cTn>
                                        <p:tgtEl>
                                          <p:spTgt spid="270"/>
                                        </p:tgtEl>
                                        <p:attrNameLst>
                                          <p:attrName>style.visibility</p:attrName>
                                        </p:attrNameLst>
                                      </p:cBhvr>
                                      <p:to>
                                        <p:strVal val="visible"/>
                                      </p:to>
                                    </p:set>
                                    <p:animEffect transition="in" filter="wipe(right)">
                                      <p:cBhvr>
                                        <p:cTn id="25" dur="500"/>
                                        <p:tgtEl>
                                          <p:spTgt spid="270"/>
                                        </p:tgtEl>
                                      </p:cBhvr>
                                    </p:animEffect>
                                  </p:childTnLst>
                                </p:cTn>
                              </p:par>
                              <p:par>
                                <p:cTn id="26" presetID="22" presetClass="entr" presetSubtype="2" fill="hold" nodeType="withEffect">
                                  <p:stCondLst>
                                    <p:cond delay="0"/>
                                  </p:stCondLst>
                                  <p:childTnLst>
                                    <p:set>
                                      <p:cBhvr>
                                        <p:cTn id="27" dur="1" fill="hold">
                                          <p:stCondLst>
                                            <p:cond delay="0"/>
                                          </p:stCondLst>
                                        </p:cTn>
                                        <p:tgtEl>
                                          <p:spTgt spid="271"/>
                                        </p:tgtEl>
                                        <p:attrNameLst>
                                          <p:attrName>style.visibility</p:attrName>
                                        </p:attrNameLst>
                                      </p:cBhvr>
                                      <p:to>
                                        <p:strVal val="visible"/>
                                      </p:to>
                                    </p:set>
                                    <p:animEffect transition="in" filter="wipe(right)">
                                      <p:cBhvr>
                                        <p:cTn id="28" dur="500"/>
                                        <p:tgtEl>
                                          <p:spTgt spid="271"/>
                                        </p:tgtEl>
                                      </p:cBhvr>
                                    </p:animEffect>
                                  </p:childTnLst>
                                </p:cTn>
                              </p:par>
                              <p:par>
                                <p:cTn id="29" presetID="22" presetClass="entr" presetSubtype="2" fill="hold" nodeType="withEffect">
                                  <p:stCondLst>
                                    <p:cond delay="0"/>
                                  </p:stCondLst>
                                  <p:childTnLst>
                                    <p:set>
                                      <p:cBhvr>
                                        <p:cTn id="30" dur="1" fill="hold">
                                          <p:stCondLst>
                                            <p:cond delay="0"/>
                                          </p:stCondLst>
                                        </p:cTn>
                                        <p:tgtEl>
                                          <p:spTgt spid="272"/>
                                        </p:tgtEl>
                                        <p:attrNameLst>
                                          <p:attrName>style.visibility</p:attrName>
                                        </p:attrNameLst>
                                      </p:cBhvr>
                                      <p:to>
                                        <p:strVal val="visible"/>
                                      </p:to>
                                    </p:set>
                                    <p:animEffect transition="in" filter="wipe(right)">
                                      <p:cBhvr>
                                        <p:cTn id="31" dur="500"/>
                                        <p:tgtEl>
                                          <p:spTgt spid="272"/>
                                        </p:tgtEl>
                                      </p:cBhvr>
                                    </p:animEffect>
                                  </p:childTnLst>
                                </p:cTn>
                              </p:par>
                              <p:par>
                                <p:cTn id="32" presetID="53" presetClass="entr" presetSubtype="16" fill="hold" nodeType="withEffect">
                                  <p:stCondLst>
                                    <p:cond delay="0"/>
                                  </p:stCondLst>
                                  <p:childTnLst>
                                    <p:set>
                                      <p:cBhvr>
                                        <p:cTn id="33" dur="1" fill="hold">
                                          <p:stCondLst>
                                            <p:cond delay="0"/>
                                          </p:stCondLst>
                                        </p:cTn>
                                        <p:tgtEl>
                                          <p:spTgt spid="435"/>
                                        </p:tgtEl>
                                        <p:attrNameLst>
                                          <p:attrName>style.visibility</p:attrName>
                                        </p:attrNameLst>
                                      </p:cBhvr>
                                      <p:to>
                                        <p:strVal val="visible"/>
                                      </p:to>
                                    </p:set>
                                    <p:anim calcmode="lin" valueType="num">
                                      <p:cBhvr>
                                        <p:cTn id="34" dur="500" fill="hold"/>
                                        <p:tgtEl>
                                          <p:spTgt spid="435"/>
                                        </p:tgtEl>
                                        <p:attrNameLst>
                                          <p:attrName>ppt_w</p:attrName>
                                        </p:attrNameLst>
                                      </p:cBhvr>
                                      <p:tavLst>
                                        <p:tav tm="0">
                                          <p:val>
                                            <p:fltVal val="0"/>
                                          </p:val>
                                        </p:tav>
                                        <p:tav tm="100000">
                                          <p:val>
                                            <p:strVal val="#ppt_w"/>
                                          </p:val>
                                        </p:tav>
                                      </p:tavLst>
                                    </p:anim>
                                    <p:anim calcmode="lin" valueType="num">
                                      <p:cBhvr>
                                        <p:cTn id="35" dur="500" fill="hold"/>
                                        <p:tgtEl>
                                          <p:spTgt spid="435"/>
                                        </p:tgtEl>
                                        <p:attrNameLst>
                                          <p:attrName>ppt_h</p:attrName>
                                        </p:attrNameLst>
                                      </p:cBhvr>
                                      <p:tavLst>
                                        <p:tav tm="0">
                                          <p:val>
                                            <p:fltVal val="0"/>
                                          </p:val>
                                        </p:tav>
                                        <p:tav tm="100000">
                                          <p:val>
                                            <p:strVal val="#ppt_h"/>
                                          </p:val>
                                        </p:tav>
                                      </p:tavLst>
                                    </p:anim>
                                    <p:animEffect transition="in" filter="fade">
                                      <p:cBhvr>
                                        <p:cTn id="36" dur="500"/>
                                        <p:tgtEl>
                                          <p:spTgt spid="435"/>
                                        </p:tgtEl>
                                      </p:cBhvr>
                                    </p:animEffect>
                                  </p:childTnLst>
                                </p:cTn>
                              </p:par>
                              <p:par>
                                <p:cTn id="37" presetID="53" presetClass="entr" presetSubtype="16" fill="hold" nodeType="withEffect">
                                  <p:stCondLst>
                                    <p:cond delay="0"/>
                                  </p:stCondLst>
                                  <p:childTnLst>
                                    <p:set>
                                      <p:cBhvr>
                                        <p:cTn id="38" dur="1" fill="hold">
                                          <p:stCondLst>
                                            <p:cond delay="0"/>
                                          </p:stCondLst>
                                        </p:cTn>
                                        <p:tgtEl>
                                          <p:spTgt spid="465"/>
                                        </p:tgtEl>
                                        <p:attrNameLst>
                                          <p:attrName>style.visibility</p:attrName>
                                        </p:attrNameLst>
                                      </p:cBhvr>
                                      <p:to>
                                        <p:strVal val="visible"/>
                                      </p:to>
                                    </p:set>
                                    <p:anim calcmode="lin" valueType="num">
                                      <p:cBhvr>
                                        <p:cTn id="39" dur="500" fill="hold"/>
                                        <p:tgtEl>
                                          <p:spTgt spid="465"/>
                                        </p:tgtEl>
                                        <p:attrNameLst>
                                          <p:attrName>ppt_w</p:attrName>
                                        </p:attrNameLst>
                                      </p:cBhvr>
                                      <p:tavLst>
                                        <p:tav tm="0">
                                          <p:val>
                                            <p:fltVal val="0"/>
                                          </p:val>
                                        </p:tav>
                                        <p:tav tm="100000">
                                          <p:val>
                                            <p:strVal val="#ppt_w"/>
                                          </p:val>
                                        </p:tav>
                                      </p:tavLst>
                                    </p:anim>
                                    <p:anim calcmode="lin" valueType="num">
                                      <p:cBhvr>
                                        <p:cTn id="40" dur="500" fill="hold"/>
                                        <p:tgtEl>
                                          <p:spTgt spid="465"/>
                                        </p:tgtEl>
                                        <p:attrNameLst>
                                          <p:attrName>ppt_h</p:attrName>
                                        </p:attrNameLst>
                                      </p:cBhvr>
                                      <p:tavLst>
                                        <p:tav tm="0">
                                          <p:val>
                                            <p:fltVal val="0"/>
                                          </p:val>
                                        </p:tav>
                                        <p:tav tm="100000">
                                          <p:val>
                                            <p:strVal val="#ppt_h"/>
                                          </p:val>
                                        </p:tav>
                                      </p:tavLst>
                                    </p:anim>
                                    <p:animEffect transition="in" filter="fade">
                                      <p:cBhvr>
                                        <p:cTn id="41" dur="500"/>
                                        <p:tgtEl>
                                          <p:spTgt spid="465"/>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483"/>
                                        </p:tgtEl>
                                        <p:attrNameLst>
                                          <p:attrName>style.visibility</p:attrName>
                                        </p:attrNameLst>
                                      </p:cBhvr>
                                      <p:to>
                                        <p:strVal val="visible"/>
                                      </p:to>
                                    </p:set>
                                    <p:animEffect transition="in" filter="fade">
                                      <p:cBhvr>
                                        <p:cTn id="44" dur="500"/>
                                        <p:tgtEl>
                                          <p:spTgt spid="483"/>
                                        </p:tgtEl>
                                      </p:cBhvr>
                                    </p:animEffect>
                                  </p:childTnLst>
                                </p:cTn>
                              </p:par>
                              <p:par>
                                <p:cTn id="45" presetID="22" presetClass="entr" presetSubtype="2" fill="hold" nodeType="withEffect">
                                  <p:stCondLst>
                                    <p:cond delay="0"/>
                                  </p:stCondLst>
                                  <p:childTnLst>
                                    <p:set>
                                      <p:cBhvr>
                                        <p:cTn id="46" dur="1" fill="hold">
                                          <p:stCondLst>
                                            <p:cond delay="0"/>
                                          </p:stCondLst>
                                        </p:cTn>
                                        <p:tgtEl>
                                          <p:spTgt spid="484"/>
                                        </p:tgtEl>
                                        <p:attrNameLst>
                                          <p:attrName>style.visibility</p:attrName>
                                        </p:attrNameLst>
                                      </p:cBhvr>
                                      <p:to>
                                        <p:strVal val="visible"/>
                                      </p:to>
                                    </p:set>
                                    <p:animEffect transition="in" filter="wipe(right)">
                                      <p:cBhvr>
                                        <p:cTn id="47" dur="500"/>
                                        <p:tgtEl>
                                          <p:spTgt spid="484"/>
                                        </p:tgtEl>
                                      </p:cBhvr>
                                    </p:animEffect>
                                  </p:childTnLst>
                                </p:cTn>
                              </p:par>
                              <p:par>
                                <p:cTn id="48" presetID="22" presetClass="entr" presetSubtype="2" fill="hold" nodeType="withEffect">
                                  <p:stCondLst>
                                    <p:cond delay="0"/>
                                  </p:stCondLst>
                                  <p:childTnLst>
                                    <p:set>
                                      <p:cBhvr>
                                        <p:cTn id="49" dur="1" fill="hold">
                                          <p:stCondLst>
                                            <p:cond delay="0"/>
                                          </p:stCondLst>
                                        </p:cTn>
                                        <p:tgtEl>
                                          <p:spTgt spid="491"/>
                                        </p:tgtEl>
                                        <p:attrNameLst>
                                          <p:attrName>style.visibility</p:attrName>
                                        </p:attrNameLst>
                                      </p:cBhvr>
                                      <p:to>
                                        <p:strVal val="visible"/>
                                      </p:to>
                                    </p:set>
                                    <p:animEffect transition="in" filter="wipe(right)">
                                      <p:cBhvr>
                                        <p:cTn id="50" dur="500"/>
                                        <p:tgtEl>
                                          <p:spTgt spid="49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497"/>
                                        </p:tgtEl>
                                        <p:attrNameLst>
                                          <p:attrName>style.visibility</p:attrName>
                                        </p:attrNameLst>
                                      </p:cBhvr>
                                      <p:to>
                                        <p:strVal val="visible"/>
                                      </p:to>
                                    </p:set>
                                    <p:animEffect transition="in" filter="fade">
                                      <p:cBhvr>
                                        <p:cTn id="55" dur="500"/>
                                        <p:tgtEl>
                                          <p:spTgt spid="497"/>
                                        </p:tgtEl>
                                      </p:cBhvr>
                                    </p:animEffect>
                                  </p:childTnLst>
                                </p:cTn>
                              </p:par>
                              <p:par>
                                <p:cTn id="56" presetID="42" presetClass="path" presetSubtype="0" decel="100000" fill="hold" nodeType="withEffect">
                                  <p:stCondLst>
                                    <p:cond delay="0"/>
                                  </p:stCondLst>
                                  <p:childTnLst>
                                    <p:animMotion origin="layout" path="M 3.33333E-6 2.22222E-6 L 3.33333E-6 0.03773 " pathEditMode="relative" rAng="0" ptsTypes="AA">
                                      <p:cBhvr>
                                        <p:cTn id="57" dur="750" spd="-100000" fill="hold"/>
                                        <p:tgtEl>
                                          <p:spTgt spid="497"/>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7190" grpId="0"/>
      <p:bldP spid="142" grpId="0"/>
      <p:bldP spid="4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3" name="Group 292">
            <a:extLst>
              <a:ext uri="{FF2B5EF4-FFF2-40B4-BE49-F238E27FC236}">
                <a16:creationId xmlns:a16="http://schemas.microsoft.com/office/drawing/2014/main" id="{2AB62CED-316F-4F83-8727-99EAC5188A37}"/>
              </a:ext>
            </a:extLst>
          </p:cNvPr>
          <p:cNvGrpSpPr/>
          <p:nvPr/>
        </p:nvGrpSpPr>
        <p:grpSpPr>
          <a:xfrm>
            <a:off x="586740" y="1330503"/>
            <a:ext cx="8563610" cy="4506953"/>
            <a:chOff x="586740" y="1330503"/>
            <a:chExt cx="8563610" cy="4506953"/>
          </a:xfrm>
        </p:grpSpPr>
        <p:sp>
          <p:nvSpPr>
            <p:cNvPr id="6" name="Rectangle 5">
              <a:extLst>
                <a:ext uri="{FF2B5EF4-FFF2-40B4-BE49-F238E27FC236}">
                  <a16:creationId xmlns:a16="http://schemas.microsoft.com/office/drawing/2014/main" id="{3EF53D0B-FF5E-4E88-8FA4-A3C2A0202AB4}"/>
                </a:ext>
              </a:extLst>
            </p:cNvPr>
            <p:cNvSpPr/>
            <p:nvPr/>
          </p:nvSpPr>
          <p:spPr bwMode="auto">
            <a:xfrm>
              <a:off x="586740" y="1330503"/>
              <a:ext cx="8563610" cy="4506953"/>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11" name="Group 10">
              <a:extLst>
                <a:ext uri="{FF2B5EF4-FFF2-40B4-BE49-F238E27FC236}">
                  <a16:creationId xmlns:a16="http://schemas.microsoft.com/office/drawing/2014/main" id="{90C01D56-EEAC-460A-9FF7-0F020C744D76}"/>
                </a:ext>
              </a:extLst>
            </p:cNvPr>
            <p:cNvGrpSpPr/>
            <p:nvPr/>
          </p:nvGrpSpPr>
          <p:grpSpPr>
            <a:xfrm>
              <a:off x="716616" y="1441586"/>
              <a:ext cx="2372986" cy="387229"/>
              <a:chOff x="851762" y="1941841"/>
              <a:chExt cx="2372986" cy="387229"/>
            </a:xfrm>
          </p:grpSpPr>
          <p:sp>
            <p:nvSpPr>
              <p:cNvPr id="7" name="Rectangle 6">
                <a:extLst>
                  <a:ext uri="{FF2B5EF4-FFF2-40B4-BE49-F238E27FC236}">
                    <a16:creationId xmlns:a16="http://schemas.microsoft.com/office/drawing/2014/main" id="{EC4E74C7-0AC8-4861-A8F8-EEB98F3D67BC}"/>
                  </a:ext>
                </a:extLst>
              </p:cNvPr>
              <p:cNvSpPr/>
              <p:nvPr/>
            </p:nvSpPr>
            <p:spPr bwMode="auto">
              <a:xfrm>
                <a:off x="851762" y="1990276"/>
                <a:ext cx="2372986"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5" name="Graphic 4">
                <a:extLst>
                  <a:ext uri="{FF2B5EF4-FFF2-40B4-BE49-F238E27FC236}">
                    <a16:creationId xmlns:a16="http://schemas.microsoft.com/office/drawing/2014/main" id="{4A9C0FD5-9DC1-42B3-8121-BABC364892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5107" y="1941841"/>
                <a:ext cx="2190733" cy="387229"/>
              </a:xfrm>
              <a:prstGeom prst="rect">
                <a:avLst/>
              </a:prstGeom>
            </p:spPr>
          </p:pic>
        </p:grpSp>
      </p:grpSp>
      <p:sp>
        <p:nvSpPr>
          <p:cNvPr id="13" name="Rectangle 12">
            <a:extLst>
              <a:ext uri="{FF2B5EF4-FFF2-40B4-BE49-F238E27FC236}">
                <a16:creationId xmlns:a16="http://schemas.microsoft.com/office/drawing/2014/main" id="{68D1020F-C49F-44C4-BCEF-0491A63025FF}"/>
              </a:ext>
            </a:extLst>
          </p:cNvPr>
          <p:cNvSpPr/>
          <p:nvPr/>
        </p:nvSpPr>
        <p:spPr bwMode="auto">
          <a:xfrm>
            <a:off x="586740" y="5961519"/>
            <a:ext cx="8563610" cy="55399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lumMod val="75000"/>
                    <a:lumOff val="25000"/>
                  </a:srgbClr>
                </a:solidFill>
                <a:effectLst/>
                <a:uLnTx/>
                <a:uFillTx/>
                <a:latin typeface="Segoe UI Semibold"/>
                <a:ea typeface="Segoe UI" pitchFamily="34" charset="0"/>
                <a:cs typeface="Segoe UI" pitchFamily="34" charset="0"/>
              </a:rPr>
              <a:t>Any cloud or edge infrastructure</a:t>
            </a:r>
          </a:p>
        </p:txBody>
      </p:sp>
      <p:pic>
        <p:nvPicPr>
          <p:cNvPr id="17" name="Picture 16" descr="Graphical user interface&#10;&#10;Description automatically generated">
            <a:extLst>
              <a:ext uri="{FF2B5EF4-FFF2-40B4-BE49-F238E27FC236}">
                <a16:creationId xmlns:a16="http://schemas.microsoft.com/office/drawing/2014/main" id="{469703AF-9ADB-4F17-ABCF-6B5411AAB8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502" y="5961519"/>
            <a:ext cx="1674935" cy="553998"/>
          </a:xfrm>
          <a:prstGeom prst="rect">
            <a:avLst/>
          </a:prstGeom>
        </p:spPr>
      </p:pic>
      <p:grpSp>
        <p:nvGrpSpPr>
          <p:cNvPr id="18" name="Group 17">
            <a:extLst>
              <a:ext uri="{FF2B5EF4-FFF2-40B4-BE49-F238E27FC236}">
                <a16:creationId xmlns:a16="http://schemas.microsoft.com/office/drawing/2014/main" id="{0E06B4D2-4430-470E-844C-F286D2770913}"/>
              </a:ext>
            </a:extLst>
          </p:cNvPr>
          <p:cNvGrpSpPr/>
          <p:nvPr/>
        </p:nvGrpSpPr>
        <p:grpSpPr>
          <a:xfrm>
            <a:off x="2918170" y="6085713"/>
            <a:ext cx="294425" cy="294425"/>
            <a:chOff x="729363" y="7184715"/>
            <a:chExt cx="573750" cy="573750"/>
          </a:xfrm>
        </p:grpSpPr>
        <p:sp>
          <p:nvSpPr>
            <p:cNvPr id="19" name="AutoShape 25">
              <a:extLst>
                <a:ext uri="{FF2B5EF4-FFF2-40B4-BE49-F238E27FC236}">
                  <a16:creationId xmlns:a16="http://schemas.microsoft.com/office/drawing/2014/main" id="{5986470D-3834-48F4-9A22-A6DAE33807CA}"/>
                </a:ext>
              </a:extLst>
            </p:cNvPr>
            <p:cNvSpPr>
              <a:spLocks noChangeAspect="1" noChangeArrowheads="1" noTextEdit="1"/>
            </p:cNvSpPr>
            <p:nvPr/>
          </p:nvSpPr>
          <p:spPr bwMode="auto">
            <a:xfrm>
              <a:off x="729363" y="7184715"/>
              <a:ext cx="573750" cy="5737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27">
              <a:extLst>
                <a:ext uri="{FF2B5EF4-FFF2-40B4-BE49-F238E27FC236}">
                  <a16:creationId xmlns:a16="http://schemas.microsoft.com/office/drawing/2014/main" id="{4E72E5BC-4A2C-4386-BE47-F9876358AD28}"/>
                </a:ext>
              </a:extLst>
            </p:cNvPr>
            <p:cNvSpPr>
              <a:spLocks noEditPoints="1"/>
            </p:cNvSpPr>
            <p:nvPr/>
          </p:nvSpPr>
          <p:spPr bwMode="auto">
            <a:xfrm>
              <a:off x="798841" y="7319188"/>
              <a:ext cx="226363" cy="396695"/>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 name="Freeform 28">
              <a:extLst>
                <a:ext uri="{FF2B5EF4-FFF2-40B4-BE49-F238E27FC236}">
                  <a16:creationId xmlns:a16="http://schemas.microsoft.com/office/drawing/2014/main" id="{F6FAA087-B23D-4C1B-9CA7-3364B8E4E46F}"/>
                </a:ext>
              </a:extLst>
            </p:cNvPr>
            <p:cNvSpPr>
              <a:spLocks noEditPoints="1"/>
            </p:cNvSpPr>
            <p:nvPr/>
          </p:nvSpPr>
          <p:spPr bwMode="auto">
            <a:xfrm>
              <a:off x="949002" y="7395390"/>
              <a:ext cx="190503" cy="320494"/>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 name="Freeform 29">
              <a:extLst>
                <a:ext uri="{FF2B5EF4-FFF2-40B4-BE49-F238E27FC236}">
                  <a16:creationId xmlns:a16="http://schemas.microsoft.com/office/drawing/2014/main" id="{CF9E6E3E-5342-4256-B0EC-AA14BCA54BB9}"/>
                </a:ext>
              </a:extLst>
            </p:cNvPr>
            <p:cNvSpPr>
              <a:spLocks/>
            </p:cNvSpPr>
            <p:nvPr/>
          </p:nvSpPr>
          <p:spPr bwMode="auto">
            <a:xfrm>
              <a:off x="1025203" y="7621752"/>
              <a:ext cx="38101" cy="9413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30">
              <a:extLst>
                <a:ext uri="{FF2B5EF4-FFF2-40B4-BE49-F238E27FC236}">
                  <a16:creationId xmlns:a16="http://schemas.microsoft.com/office/drawing/2014/main" id="{2FB658B5-5EA8-4716-AAD7-AE5D1436A463}"/>
                </a:ext>
              </a:extLst>
            </p:cNvPr>
            <p:cNvSpPr>
              <a:spLocks/>
            </p:cNvSpPr>
            <p:nvPr/>
          </p:nvSpPr>
          <p:spPr bwMode="auto">
            <a:xfrm>
              <a:off x="1139505" y="7231781"/>
              <a:ext cx="112061" cy="484102"/>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31">
              <a:extLst>
                <a:ext uri="{FF2B5EF4-FFF2-40B4-BE49-F238E27FC236}">
                  <a16:creationId xmlns:a16="http://schemas.microsoft.com/office/drawing/2014/main" id="{8AFDC78E-F896-4816-83E2-C6E98F045B5A}"/>
                </a:ext>
              </a:extLst>
            </p:cNvPr>
            <p:cNvSpPr>
              <a:spLocks/>
            </p:cNvSpPr>
            <p:nvPr/>
          </p:nvSpPr>
          <p:spPr bwMode="auto">
            <a:xfrm>
              <a:off x="836941" y="7431248"/>
              <a:ext cx="38101" cy="38101"/>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32">
              <a:extLst>
                <a:ext uri="{FF2B5EF4-FFF2-40B4-BE49-F238E27FC236}">
                  <a16:creationId xmlns:a16="http://schemas.microsoft.com/office/drawing/2014/main" id="{3F695C19-D260-4962-9163-6841FC3937F0}"/>
                </a:ext>
              </a:extLst>
            </p:cNvPr>
            <p:cNvSpPr>
              <a:spLocks/>
            </p:cNvSpPr>
            <p:nvPr/>
          </p:nvSpPr>
          <p:spPr bwMode="auto">
            <a:xfrm>
              <a:off x="987103" y="7507449"/>
              <a:ext cx="38101" cy="3810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33">
              <a:extLst>
                <a:ext uri="{FF2B5EF4-FFF2-40B4-BE49-F238E27FC236}">
                  <a16:creationId xmlns:a16="http://schemas.microsoft.com/office/drawing/2014/main" id="{C89DC2FA-DE06-40CD-BA52-425E74EDEF1B}"/>
                </a:ext>
              </a:extLst>
            </p:cNvPr>
            <p:cNvSpPr>
              <a:spLocks/>
            </p:cNvSpPr>
            <p:nvPr/>
          </p:nvSpPr>
          <p:spPr bwMode="auto">
            <a:xfrm>
              <a:off x="1063304" y="7431248"/>
              <a:ext cx="38101" cy="38101"/>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pic>
        <p:nvPicPr>
          <p:cNvPr id="30" name="Graphic 29">
            <a:extLst>
              <a:ext uri="{FF2B5EF4-FFF2-40B4-BE49-F238E27FC236}">
                <a16:creationId xmlns:a16="http://schemas.microsoft.com/office/drawing/2014/main" id="{CCA3C12F-1135-4C93-B78A-67E62AC063F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51674" y="6153530"/>
            <a:ext cx="1323600" cy="204756"/>
          </a:xfrm>
          <a:prstGeom prst="rect">
            <a:avLst/>
          </a:prstGeom>
        </p:spPr>
      </p:pic>
      <p:pic>
        <p:nvPicPr>
          <p:cNvPr id="1026" name="Picture 2" descr="See the source image">
            <a:extLst>
              <a:ext uri="{FF2B5EF4-FFF2-40B4-BE49-F238E27FC236}">
                <a16:creationId xmlns:a16="http://schemas.microsoft.com/office/drawing/2014/main" id="{EBC97293-3CE9-4FCD-A450-DDC82DB1996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1492" y="6157825"/>
            <a:ext cx="412472" cy="24612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1FB94837-B367-45B6-B875-C66EFEF00335}"/>
              </a:ext>
            </a:extLst>
          </p:cNvPr>
          <p:cNvGrpSpPr/>
          <p:nvPr/>
        </p:nvGrpSpPr>
        <p:grpSpPr>
          <a:xfrm>
            <a:off x="800871" y="1971472"/>
            <a:ext cx="1733957" cy="1070816"/>
            <a:chOff x="851763" y="2231185"/>
            <a:chExt cx="1733957" cy="1070816"/>
          </a:xfrm>
        </p:grpSpPr>
        <p:grpSp>
          <p:nvGrpSpPr>
            <p:cNvPr id="10" name="Group 9">
              <a:extLst>
                <a:ext uri="{FF2B5EF4-FFF2-40B4-BE49-F238E27FC236}">
                  <a16:creationId xmlns:a16="http://schemas.microsoft.com/office/drawing/2014/main" id="{B0945835-AF1E-43F2-BBF0-E6E43F2995C7}"/>
                </a:ext>
              </a:extLst>
            </p:cNvPr>
            <p:cNvGrpSpPr/>
            <p:nvPr/>
          </p:nvGrpSpPr>
          <p:grpSpPr>
            <a:xfrm>
              <a:off x="851763" y="2231185"/>
              <a:ext cx="1733957" cy="1070816"/>
              <a:chOff x="851763" y="2231185"/>
              <a:chExt cx="1733957" cy="1070816"/>
            </a:xfrm>
          </p:grpSpPr>
          <p:sp>
            <p:nvSpPr>
              <p:cNvPr id="4" name="Rectangle 3">
                <a:extLst>
                  <a:ext uri="{FF2B5EF4-FFF2-40B4-BE49-F238E27FC236}">
                    <a16:creationId xmlns:a16="http://schemas.microsoft.com/office/drawing/2014/main" id="{D25AFFF7-6FED-425B-B594-AC6390AC1515}"/>
                  </a:ext>
                </a:extLst>
              </p:cNvPr>
              <p:cNvSpPr/>
              <p:nvPr/>
            </p:nvSpPr>
            <p:spPr bwMode="auto">
              <a:xfrm>
                <a:off x="851763" y="2315825"/>
                <a:ext cx="173395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 name="TextBox 7">
                <a:extLst>
                  <a:ext uri="{FF2B5EF4-FFF2-40B4-BE49-F238E27FC236}">
                    <a16:creationId xmlns:a16="http://schemas.microsoft.com/office/drawing/2014/main" id="{01B6C1B6-03F5-4AFD-BE63-4892712E65AC}"/>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47" name="TextBox 46">
              <a:extLst>
                <a:ext uri="{FF2B5EF4-FFF2-40B4-BE49-F238E27FC236}">
                  <a16:creationId xmlns:a16="http://schemas.microsoft.com/office/drawing/2014/main" id="{2495627C-8D7F-4FFC-9BAD-D2888115DABF}"/>
                </a:ext>
              </a:extLst>
            </p:cNvPr>
            <p:cNvSpPr txBox="1"/>
            <p:nvPr/>
          </p:nvSpPr>
          <p:spPr>
            <a:xfrm>
              <a:off x="1740916" y="2524292"/>
              <a:ext cx="786384" cy="5539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Actor partition placement</a:t>
              </a:r>
            </a:p>
          </p:txBody>
        </p:sp>
        <p:grpSp>
          <p:nvGrpSpPr>
            <p:cNvPr id="9" name="Group 8">
              <a:extLst>
                <a:ext uri="{FF2B5EF4-FFF2-40B4-BE49-F238E27FC236}">
                  <a16:creationId xmlns:a16="http://schemas.microsoft.com/office/drawing/2014/main" id="{2C0C86B9-CB87-4572-B7C1-1BCDAB697906}"/>
                </a:ext>
              </a:extLst>
            </p:cNvPr>
            <p:cNvGrpSpPr/>
            <p:nvPr/>
          </p:nvGrpSpPr>
          <p:grpSpPr>
            <a:xfrm>
              <a:off x="949495" y="2388449"/>
              <a:ext cx="716366" cy="835760"/>
              <a:chOff x="1021444" y="2381230"/>
              <a:chExt cx="843399" cy="983966"/>
            </a:xfrm>
          </p:grpSpPr>
          <p:grpSp>
            <p:nvGrpSpPr>
              <p:cNvPr id="44" name="Group 43">
                <a:extLst>
                  <a:ext uri="{FF2B5EF4-FFF2-40B4-BE49-F238E27FC236}">
                    <a16:creationId xmlns:a16="http://schemas.microsoft.com/office/drawing/2014/main" id="{6CA68DAF-866B-437E-ACC5-827976D051DF}"/>
                  </a:ext>
                </a:extLst>
              </p:cNvPr>
              <p:cNvGrpSpPr/>
              <p:nvPr/>
            </p:nvGrpSpPr>
            <p:grpSpPr>
              <a:xfrm>
                <a:off x="1021444" y="2381230"/>
                <a:ext cx="843399" cy="983966"/>
                <a:chOff x="4597460" y="1724939"/>
                <a:chExt cx="843399" cy="983966"/>
              </a:xfrm>
            </p:grpSpPr>
            <p:pic>
              <p:nvPicPr>
                <p:cNvPr id="45" name="Graphic 44">
                  <a:extLst>
                    <a:ext uri="{FF2B5EF4-FFF2-40B4-BE49-F238E27FC236}">
                      <a16:creationId xmlns:a16="http://schemas.microsoft.com/office/drawing/2014/main" id="{A59731B3-6CAA-402E-AA67-28495F5A2F9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46" name="Graphic 45">
                  <a:extLst>
                    <a:ext uri="{FF2B5EF4-FFF2-40B4-BE49-F238E27FC236}">
                      <a16:creationId xmlns:a16="http://schemas.microsoft.com/office/drawing/2014/main" id="{0AC5A1EF-55AB-4FDB-864E-009D6DD78E93}"/>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0685" b="10685"/>
                <a:stretch/>
              </p:blipFill>
              <p:spPr>
                <a:xfrm>
                  <a:off x="4723538" y="1863350"/>
                  <a:ext cx="568128" cy="446718"/>
                </a:xfrm>
                <a:prstGeom prst="rect">
                  <a:avLst/>
                </a:prstGeom>
              </p:spPr>
            </p:pic>
          </p:grpSp>
          <p:sp>
            <p:nvSpPr>
              <p:cNvPr id="48" name="TextBox 47">
                <a:extLst>
                  <a:ext uri="{FF2B5EF4-FFF2-40B4-BE49-F238E27FC236}">
                    <a16:creationId xmlns:a16="http://schemas.microsoft.com/office/drawing/2014/main" id="{DEE21372-7E8A-43BB-A762-DF2FA3C8109C}"/>
                  </a:ext>
                </a:extLst>
              </p:cNvPr>
              <p:cNvSpPr txBox="1"/>
              <p:nvPr/>
            </p:nvSpPr>
            <p:spPr>
              <a:xfrm>
                <a:off x="1109808" y="2913183"/>
                <a:ext cx="643556"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Placement</a:t>
                </a:r>
              </a:p>
            </p:txBody>
          </p:sp>
        </p:grpSp>
      </p:grpSp>
      <p:grpSp>
        <p:nvGrpSpPr>
          <p:cNvPr id="97" name="Group 96">
            <a:extLst>
              <a:ext uri="{FF2B5EF4-FFF2-40B4-BE49-F238E27FC236}">
                <a16:creationId xmlns:a16="http://schemas.microsoft.com/office/drawing/2014/main" id="{7627B149-5591-4DCA-928F-7EC4E49D1D80}"/>
              </a:ext>
            </a:extLst>
          </p:cNvPr>
          <p:cNvGrpSpPr/>
          <p:nvPr/>
        </p:nvGrpSpPr>
        <p:grpSpPr>
          <a:xfrm>
            <a:off x="2843876" y="1971472"/>
            <a:ext cx="1602522" cy="1070816"/>
            <a:chOff x="851763" y="2231185"/>
            <a:chExt cx="1602522" cy="1070816"/>
          </a:xfrm>
        </p:grpSpPr>
        <p:grpSp>
          <p:nvGrpSpPr>
            <p:cNvPr id="98" name="Group 97">
              <a:extLst>
                <a:ext uri="{FF2B5EF4-FFF2-40B4-BE49-F238E27FC236}">
                  <a16:creationId xmlns:a16="http://schemas.microsoft.com/office/drawing/2014/main" id="{F7391DE0-783C-4D9F-A2FC-4AC980F0B497}"/>
                </a:ext>
              </a:extLst>
            </p:cNvPr>
            <p:cNvGrpSpPr/>
            <p:nvPr/>
          </p:nvGrpSpPr>
          <p:grpSpPr>
            <a:xfrm>
              <a:off x="851763" y="2231185"/>
              <a:ext cx="1598487" cy="1070816"/>
              <a:chOff x="851763" y="2231185"/>
              <a:chExt cx="1598487" cy="1070816"/>
            </a:xfrm>
          </p:grpSpPr>
          <p:sp>
            <p:nvSpPr>
              <p:cNvPr id="105" name="Rectangle 104">
                <a:extLst>
                  <a:ext uri="{FF2B5EF4-FFF2-40B4-BE49-F238E27FC236}">
                    <a16:creationId xmlns:a16="http://schemas.microsoft.com/office/drawing/2014/main" id="{89BD5640-4B11-49A6-8EF2-068429269DDC}"/>
                  </a:ext>
                </a:extLst>
              </p:cNvPr>
              <p:cNvSpPr/>
              <p:nvPr/>
            </p:nvSpPr>
            <p:spPr bwMode="auto">
              <a:xfrm>
                <a:off x="851763" y="2315825"/>
                <a:ext cx="159848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06" name="TextBox 105">
                <a:extLst>
                  <a:ext uri="{FF2B5EF4-FFF2-40B4-BE49-F238E27FC236}">
                    <a16:creationId xmlns:a16="http://schemas.microsoft.com/office/drawing/2014/main" id="{3DFCA1E3-7C85-4DA0-A49D-1BAF0F256776}"/>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99" name="TextBox 98">
              <a:extLst>
                <a:ext uri="{FF2B5EF4-FFF2-40B4-BE49-F238E27FC236}">
                  <a16:creationId xmlns:a16="http://schemas.microsoft.com/office/drawing/2014/main" id="{D3522D0D-99FF-413B-90B3-98A63BBB3663}"/>
                </a:ext>
              </a:extLst>
            </p:cNvPr>
            <p:cNvSpPr txBox="1"/>
            <p:nvPr/>
          </p:nvSpPr>
          <p:spPr>
            <a:xfrm>
              <a:off x="1740916" y="2524292"/>
              <a:ext cx="713369" cy="5539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Dapr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runtime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injector</a:t>
              </a:r>
            </a:p>
          </p:txBody>
        </p:sp>
        <p:grpSp>
          <p:nvGrpSpPr>
            <p:cNvPr id="100" name="Group 99">
              <a:extLst>
                <a:ext uri="{FF2B5EF4-FFF2-40B4-BE49-F238E27FC236}">
                  <a16:creationId xmlns:a16="http://schemas.microsoft.com/office/drawing/2014/main" id="{C605D41C-352A-4D37-B912-C98886746760}"/>
                </a:ext>
              </a:extLst>
            </p:cNvPr>
            <p:cNvGrpSpPr/>
            <p:nvPr/>
          </p:nvGrpSpPr>
          <p:grpSpPr>
            <a:xfrm>
              <a:off x="949495" y="2388449"/>
              <a:ext cx="716366" cy="835760"/>
              <a:chOff x="1021444" y="2381230"/>
              <a:chExt cx="843399" cy="983966"/>
            </a:xfrm>
          </p:grpSpPr>
          <p:grpSp>
            <p:nvGrpSpPr>
              <p:cNvPr id="101" name="Group 100">
                <a:extLst>
                  <a:ext uri="{FF2B5EF4-FFF2-40B4-BE49-F238E27FC236}">
                    <a16:creationId xmlns:a16="http://schemas.microsoft.com/office/drawing/2014/main" id="{DFD94579-61C5-479A-BFB3-8C1E4895FE4F}"/>
                  </a:ext>
                </a:extLst>
              </p:cNvPr>
              <p:cNvGrpSpPr/>
              <p:nvPr/>
            </p:nvGrpSpPr>
            <p:grpSpPr>
              <a:xfrm>
                <a:off x="1021444" y="2381230"/>
                <a:ext cx="843399" cy="983966"/>
                <a:chOff x="4597460" y="1724939"/>
                <a:chExt cx="843399" cy="983966"/>
              </a:xfrm>
            </p:grpSpPr>
            <p:pic>
              <p:nvPicPr>
                <p:cNvPr id="103" name="Graphic 102">
                  <a:extLst>
                    <a:ext uri="{FF2B5EF4-FFF2-40B4-BE49-F238E27FC236}">
                      <a16:creationId xmlns:a16="http://schemas.microsoft.com/office/drawing/2014/main" id="{DF1D01B6-252D-4AF5-89D0-08C59310A4E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104" name="Graphic 103">
                  <a:extLst>
                    <a:ext uri="{FF2B5EF4-FFF2-40B4-BE49-F238E27FC236}">
                      <a16:creationId xmlns:a16="http://schemas.microsoft.com/office/drawing/2014/main" id="{84944992-F301-4668-8626-CB9D124DB015}"/>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0685" b="10685"/>
                <a:stretch/>
              </p:blipFill>
              <p:spPr>
                <a:xfrm>
                  <a:off x="4723538" y="1863350"/>
                  <a:ext cx="568128" cy="446718"/>
                </a:xfrm>
                <a:prstGeom prst="rect">
                  <a:avLst/>
                </a:prstGeom>
              </p:spPr>
            </p:pic>
          </p:grpSp>
          <p:sp>
            <p:nvSpPr>
              <p:cNvPr id="102" name="TextBox 101">
                <a:extLst>
                  <a:ext uri="{FF2B5EF4-FFF2-40B4-BE49-F238E27FC236}">
                    <a16:creationId xmlns:a16="http://schemas.microsoft.com/office/drawing/2014/main" id="{0F3274E6-A7C8-4981-8D41-979E58FF39BA}"/>
                  </a:ext>
                </a:extLst>
              </p:cNvPr>
              <p:cNvSpPr txBox="1"/>
              <p:nvPr/>
            </p:nvSpPr>
            <p:spPr>
              <a:xfrm>
                <a:off x="1195682" y="2913183"/>
                <a:ext cx="471816"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Injector</a:t>
                </a:r>
              </a:p>
            </p:txBody>
          </p:sp>
        </p:grpSp>
      </p:grpSp>
      <p:grpSp>
        <p:nvGrpSpPr>
          <p:cNvPr id="232" name="Group 231">
            <a:extLst>
              <a:ext uri="{FF2B5EF4-FFF2-40B4-BE49-F238E27FC236}">
                <a16:creationId xmlns:a16="http://schemas.microsoft.com/office/drawing/2014/main" id="{564222BA-3DC0-4530-8060-9997E3DB8AFB}"/>
              </a:ext>
            </a:extLst>
          </p:cNvPr>
          <p:cNvGrpSpPr/>
          <p:nvPr/>
        </p:nvGrpSpPr>
        <p:grpSpPr>
          <a:xfrm>
            <a:off x="4755446" y="1971472"/>
            <a:ext cx="1938816" cy="1070816"/>
            <a:chOff x="4876079" y="2231185"/>
            <a:chExt cx="1938816" cy="1070816"/>
          </a:xfrm>
        </p:grpSpPr>
        <p:grpSp>
          <p:nvGrpSpPr>
            <p:cNvPr id="108" name="Group 107">
              <a:extLst>
                <a:ext uri="{FF2B5EF4-FFF2-40B4-BE49-F238E27FC236}">
                  <a16:creationId xmlns:a16="http://schemas.microsoft.com/office/drawing/2014/main" id="{09BBF7A2-B7AC-4CD3-BFB5-18181D1F326E}"/>
                </a:ext>
              </a:extLst>
            </p:cNvPr>
            <p:cNvGrpSpPr/>
            <p:nvPr/>
          </p:nvGrpSpPr>
          <p:grpSpPr>
            <a:xfrm>
              <a:off x="4876079" y="2231185"/>
              <a:ext cx="1938816" cy="1070816"/>
              <a:chOff x="955767" y="2231185"/>
              <a:chExt cx="1938816" cy="1070816"/>
            </a:xfrm>
          </p:grpSpPr>
          <p:sp>
            <p:nvSpPr>
              <p:cNvPr id="115" name="Rectangle 114">
                <a:extLst>
                  <a:ext uri="{FF2B5EF4-FFF2-40B4-BE49-F238E27FC236}">
                    <a16:creationId xmlns:a16="http://schemas.microsoft.com/office/drawing/2014/main" id="{65B1191F-D750-4B69-A455-C238678AE8EA}"/>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6" name="TextBox 115">
                <a:extLst>
                  <a:ext uri="{FF2B5EF4-FFF2-40B4-BE49-F238E27FC236}">
                    <a16:creationId xmlns:a16="http://schemas.microsoft.com/office/drawing/2014/main" id="{A595A8E6-D943-40F7-BC08-B4F0794AC182}"/>
                  </a:ext>
                </a:extLst>
              </p:cNvPr>
              <p:cNvSpPr txBox="1"/>
              <p:nvPr/>
            </p:nvSpPr>
            <p:spPr>
              <a:xfrm>
                <a:off x="2473514"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09" name="TextBox 108">
              <a:extLst>
                <a:ext uri="{FF2B5EF4-FFF2-40B4-BE49-F238E27FC236}">
                  <a16:creationId xmlns:a16="http://schemas.microsoft.com/office/drawing/2014/main" id="{2FC96A91-EFE9-4B3F-81DC-18A3D8A2ECD6}"/>
                </a:ext>
              </a:extLst>
            </p:cNvPr>
            <p:cNvSpPr txBox="1"/>
            <p:nvPr/>
          </p:nvSpPr>
          <p:spPr>
            <a:xfrm>
              <a:off x="4900113" y="2621049"/>
              <a:ext cx="1063272" cy="369332"/>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and identity</a:t>
              </a:r>
            </a:p>
          </p:txBody>
        </p:sp>
        <p:grpSp>
          <p:nvGrpSpPr>
            <p:cNvPr id="110" name="Group 109">
              <a:extLst>
                <a:ext uri="{FF2B5EF4-FFF2-40B4-BE49-F238E27FC236}">
                  <a16:creationId xmlns:a16="http://schemas.microsoft.com/office/drawing/2014/main" id="{B1A715D5-A354-49B2-97A3-B82BEBAF6805}"/>
                </a:ext>
              </a:extLst>
            </p:cNvPr>
            <p:cNvGrpSpPr/>
            <p:nvPr/>
          </p:nvGrpSpPr>
          <p:grpSpPr>
            <a:xfrm>
              <a:off x="6029038" y="2388449"/>
              <a:ext cx="716366" cy="835760"/>
              <a:chOff x="1021444" y="2381230"/>
              <a:chExt cx="843399" cy="983966"/>
            </a:xfrm>
          </p:grpSpPr>
          <p:grpSp>
            <p:nvGrpSpPr>
              <p:cNvPr id="111" name="Group 110">
                <a:extLst>
                  <a:ext uri="{FF2B5EF4-FFF2-40B4-BE49-F238E27FC236}">
                    <a16:creationId xmlns:a16="http://schemas.microsoft.com/office/drawing/2014/main" id="{2DDB2F49-7CB5-44CD-A0C2-7FF66635A886}"/>
                  </a:ext>
                </a:extLst>
              </p:cNvPr>
              <p:cNvGrpSpPr/>
              <p:nvPr/>
            </p:nvGrpSpPr>
            <p:grpSpPr>
              <a:xfrm>
                <a:off x="1021444" y="2381230"/>
                <a:ext cx="843399" cy="983966"/>
                <a:chOff x="4597460" y="1724939"/>
                <a:chExt cx="843399" cy="983966"/>
              </a:xfrm>
            </p:grpSpPr>
            <p:pic>
              <p:nvPicPr>
                <p:cNvPr id="113" name="Graphic 112">
                  <a:extLst>
                    <a:ext uri="{FF2B5EF4-FFF2-40B4-BE49-F238E27FC236}">
                      <a16:creationId xmlns:a16="http://schemas.microsoft.com/office/drawing/2014/main" id="{BAC397F1-5E8D-47D7-BFAE-A47B27EB46A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114" name="Graphic 113">
                  <a:extLst>
                    <a:ext uri="{FF2B5EF4-FFF2-40B4-BE49-F238E27FC236}">
                      <a16:creationId xmlns:a16="http://schemas.microsoft.com/office/drawing/2014/main" id="{0A800EC4-D4A9-43CF-952A-B35E64F7B881}"/>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0685" b="10685"/>
                <a:stretch/>
              </p:blipFill>
              <p:spPr>
                <a:xfrm>
                  <a:off x="4723538" y="1863350"/>
                  <a:ext cx="568128" cy="446718"/>
                </a:xfrm>
                <a:prstGeom prst="rect">
                  <a:avLst/>
                </a:prstGeom>
              </p:spPr>
            </p:pic>
          </p:grpSp>
          <p:sp>
            <p:nvSpPr>
              <p:cNvPr id="112" name="TextBox 111">
                <a:extLst>
                  <a:ext uri="{FF2B5EF4-FFF2-40B4-BE49-F238E27FC236}">
                    <a16:creationId xmlns:a16="http://schemas.microsoft.com/office/drawing/2014/main" id="{F753F9A8-7156-4CDE-A433-6CF65225193D}"/>
                  </a:ext>
                </a:extLst>
              </p:cNvPr>
              <p:cNvSpPr txBox="1"/>
              <p:nvPr/>
            </p:nvSpPr>
            <p:spPr>
              <a:xfrm>
                <a:off x="1234366" y="2913183"/>
                <a:ext cx="394438"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Sentry</a:t>
                </a:r>
              </a:p>
            </p:txBody>
          </p:sp>
        </p:grpSp>
      </p:grpSp>
      <p:grpSp>
        <p:nvGrpSpPr>
          <p:cNvPr id="233" name="Group 232">
            <a:extLst>
              <a:ext uri="{FF2B5EF4-FFF2-40B4-BE49-F238E27FC236}">
                <a16:creationId xmlns:a16="http://schemas.microsoft.com/office/drawing/2014/main" id="{3EBEF7E4-4EE7-4AD2-AC61-D3C1C8ACA60B}"/>
              </a:ext>
            </a:extLst>
          </p:cNvPr>
          <p:cNvGrpSpPr/>
          <p:nvPr/>
        </p:nvGrpSpPr>
        <p:grpSpPr>
          <a:xfrm>
            <a:off x="7003311" y="1971472"/>
            <a:ext cx="1881765" cy="1070816"/>
            <a:chOff x="7003311" y="2231185"/>
            <a:chExt cx="1881765" cy="1070816"/>
          </a:xfrm>
        </p:grpSpPr>
        <p:grpSp>
          <p:nvGrpSpPr>
            <p:cNvPr id="118" name="Group 117">
              <a:extLst>
                <a:ext uri="{FF2B5EF4-FFF2-40B4-BE49-F238E27FC236}">
                  <a16:creationId xmlns:a16="http://schemas.microsoft.com/office/drawing/2014/main" id="{F1678E5C-873D-4536-AD44-808B60D4E69A}"/>
                </a:ext>
              </a:extLst>
            </p:cNvPr>
            <p:cNvGrpSpPr/>
            <p:nvPr/>
          </p:nvGrpSpPr>
          <p:grpSpPr>
            <a:xfrm>
              <a:off x="7003311" y="2231185"/>
              <a:ext cx="1881765" cy="1070816"/>
              <a:chOff x="851763" y="2231185"/>
              <a:chExt cx="1881765" cy="1070816"/>
            </a:xfrm>
          </p:grpSpPr>
          <p:sp>
            <p:nvSpPr>
              <p:cNvPr id="125" name="Rectangle 124">
                <a:extLst>
                  <a:ext uri="{FF2B5EF4-FFF2-40B4-BE49-F238E27FC236}">
                    <a16:creationId xmlns:a16="http://schemas.microsoft.com/office/drawing/2014/main" id="{1B72D09F-8966-4BA3-80E3-30651D6EE7CF}"/>
                  </a:ext>
                </a:extLst>
              </p:cNvPr>
              <p:cNvSpPr/>
              <p:nvPr/>
            </p:nvSpPr>
            <p:spPr bwMode="auto">
              <a:xfrm>
                <a:off x="851763" y="2315825"/>
                <a:ext cx="1881765"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6" name="TextBox 125">
                <a:extLst>
                  <a:ext uri="{FF2B5EF4-FFF2-40B4-BE49-F238E27FC236}">
                    <a16:creationId xmlns:a16="http://schemas.microsoft.com/office/drawing/2014/main" id="{381EB00C-B3E3-470A-B3C4-EB83CDACE86C}"/>
                  </a:ext>
                </a:extLst>
              </p:cNvPr>
              <p:cNvSpPr txBox="1"/>
              <p:nvPr/>
            </p:nvSpPr>
            <p:spPr>
              <a:xfrm>
                <a:off x="2300371"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19" name="TextBox 118">
              <a:extLst>
                <a:ext uri="{FF2B5EF4-FFF2-40B4-BE49-F238E27FC236}">
                  <a16:creationId xmlns:a16="http://schemas.microsoft.com/office/drawing/2014/main" id="{FD6771CC-4C25-4D77-A4ED-990810AA2E19}"/>
                </a:ext>
              </a:extLst>
            </p:cNvPr>
            <p:cNvSpPr txBox="1"/>
            <p:nvPr/>
          </p:nvSpPr>
          <p:spPr>
            <a:xfrm>
              <a:off x="7077604" y="2524292"/>
              <a:ext cx="958121" cy="553998"/>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Update component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changes</a:t>
              </a:r>
            </a:p>
          </p:txBody>
        </p:sp>
        <p:grpSp>
          <p:nvGrpSpPr>
            <p:cNvPr id="120" name="Group 119">
              <a:extLst>
                <a:ext uri="{FF2B5EF4-FFF2-40B4-BE49-F238E27FC236}">
                  <a16:creationId xmlns:a16="http://schemas.microsoft.com/office/drawing/2014/main" id="{114F9FCA-75D1-4F69-B1CD-F4D6B3E6A2CC}"/>
                </a:ext>
              </a:extLst>
            </p:cNvPr>
            <p:cNvGrpSpPr/>
            <p:nvPr/>
          </p:nvGrpSpPr>
          <p:grpSpPr>
            <a:xfrm>
              <a:off x="8098347" y="2388449"/>
              <a:ext cx="716366" cy="835760"/>
              <a:chOff x="1021444" y="2381230"/>
              <a:chExt cx="843399" cy="983966"/>
            </a:xfrm>
          </p:grpSpPr>
          <p:grpSp>
            <p:nvGrpSpPr>
              <p:cNvPr id="121" name="Group 120">
                <a:extLst>
                  <a:ext uri="{FF2B5EF4-FFF2-40B4-BE49-F238E27FC236}">
                    <a16:creationId xmlns:a16="http://schemas.microsoft.com/office/drawing/2014/main" id="{F3287425-8E3E-4B68-87BE-25D383CEFECE}"/>
                  </a:ext>
                </a:extLst>
              </p:cNvPr>
              <p:cNvGrpSpPr/>
              <p:nvPr/>
            </p:nvGrpSpPr>
            <p:grpSpPr>
              <a:xfrm>
                <a:off x="1021444" y="2381230"/>
                <a:ext cx="843399" cy="983966"/>
                <a:chOff x="4597460" y="1724939"/>
                <a:chExt cx="843399" cy="983966"/>
              </a:xfrm>
            </p:grpSpPr>
            <p:pic>
              <p:nvPicPr>
                <p:cNvPr id="123" name="Graphic 122">
                  <a:extLst>
                    <a:ext uri="{FF2B5EF4-FFF2-40B4-BE49-F238E27FC236}">
                      <a16:creationId xmlns:a16="http://schemas.microsoft.com/office/drawing/2014/main" id="{F92EBF23-AE13-4AF0-8D03-F41126BEEBA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124" name="Graphic 123">
                  <a:extLst>
                    <a:ext uri="{FF2B5EF4-FFF2-40B4-BE49-F238E27FC236}">
                      <a16:creationId xmlns:a16="http://schemas.microsoft.com/office/drawing/2014/main" id="{0C21ADA4-3F70-4082-9945-4D926C086FB0}"/>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0685" b="10685"/>
                <a:stretch/>
              </p:blipFill>
              <p:spPr>
                <a:xfrm>
                  <a:off x="4723538" y="1863350"/>
                  <a:ext cx="568128" cy="446718"/>
                </a:xfrm>
                <a:prstGeom prst="rect">
                  <a:avLst/>
                </a:prstGeom>
              </p:spPr>
            </p:pic>
          </p:grpSp>
          <p:sp>
            <p:nvSpPr>
              <p:cNvPr id="122" name="TextBox 121">
                <a:extLst>
                  <a:ext uri="{FF2B5EF4-FFF2-40B4-BE49-F238E27FC236}">
                    <a16:creationId xmlns:a16="http://schemas.microsoft.com/office/drawing/2014/main" id="{F6E2A7A8-A7C1-47F3-81EC-FDD805AF0DEB}"/>
                  </a:ext>
                </a:extLst>
              </p:cNvPr>
              <p:cNvSpPr txBox="1"/>
              <p:nvPr/>
            </p:nvSpPr>
            <p:spPr>
              <a:xfrm>
                <a:off x="1152272" y="2913183"/>
                <a:ext cx="558630"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Operator</a:t>
                </a:r>
              </a:p>
            </p:txBody>
          </p:sp>
        </p:grpSp>
      </p:grpSp>
      <p:grpSp>
        <p:nvGrpSpPr>
          <p:cNvPr id="294" name="Group 293">
            <a:extLst>
              <a:ext uri="{FF2B5EF4-FFF2-40B4-BE49-F238E27FC236}">
                <a16:creationId xmlns:a16="http://schemas.microsoft.com/office/drawing/2014/main" id="{134FF87C-515F-4091-93D0-6DCEC1A34CA0}"/>
              </a:ext>
            </a:extLst>
          </p:cNvPr>
          <p:cNvGrpSpPr/>
          <p:nvPr/>
        </p:nvGrpSpPr>
        <p:grpSpPr>
          <a:xfrm>
            <a:off x="3960234" y="3909889"/>
            <a:ext cx="1764926" cy="1548113"/>
            <a:chOff x="3960234" y="3909889"/>
            <a:chExt cx="1764926" cy="1548113"/>
          </a:xfrm>
        </p:grpSpPr>
        <p:grpSp>
          <p:nvGrpSpPr>
            <p:cNvPr id="15" name="Group 14">
              <a:extLst>
                <a:ext uri="{FF2B5EF4-FFF2-40B4-BE49-F238E27FC236}">
                  <a16:creationId xmlns:a16="http://schemas.microsoft.com/office/drawing/2014/main" id="{B80CB3E8-D14B-4A99-BFFA-0BAF79E751F5}"/>
                </a:ext>
              </a:extLst>
            </p:cNvPr>
            <p:cNvGrpSpPr/>
            <p:nvPr/>
          </p:nvGrpSpPr>
          <p:grpSpPr>
            <a:xfrm>
              <a:off x="3960234" y="3909889"/>
              <a:ext cx="1764926" cy="1548113"/>
              <a:chOff x="3786286" y="3842010"/>
              <a:chExt cx="2033322" cy="1548113"/>
            </a:xfrm>
          </p:grpSpPr>
          <p:sp>
            <p:nvSpPr>
              <p:cNvPr id="135" name="Rectangle 134">
                <a:extLst>
                  <a:ext uri="{FF2B5EF4-FFF2-40B4-BE49-F238E27FC236}">
                    <a16:creationId xmlns:a16="http://schemas.microsoft.com/office/drawing/2014/main" id="{DEE5545C-A3D3-40D0-B063-A88D07123B7F}"/>
                  </a:ext>
                </a:extLst>
              </p:cNvPr>
              <p:cNvSpPr/>
              <p:nvPr/>
            </p:nvSpPr>
            <p:spPr bwMode="auto">
              <a:xfrm>
                <a:off x="3786286" y="3926651"/>
                <a:ext cx="2033322" cy="1463472"/>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36" name="TextBox 135">
                <a:extLst>
                  <a:ext uri="{FF2B5EF4-FFF2-40B4-BE49-F238E27FC236}">
                    <a16:creationId xmlns:a16="http://schemas.microsoft.com/office/drawing/2014/main" id="{B6C6133F-A2F2-4F67-82F1-438CA120D430}"/>
                  </a:ext>
                </a:extLst>
              </p:cNvPr>
              <p:cNvSpPr txBox="1"/>
              <p:nvPr/>
            </p:nvSpPr>
            <p:spPr>
              <a:xfrm>
                <a:off x="3880790" y="3842010"/>
                <a:ext cx="466026" cy="169277"/>
              </a:xfrm>
              <a:prstGeom prst="rect">
                <a:avLst/>
              </a:prstGeom>
              <a:solidFill>
                <a:schemeClr val="bg1"/>
              </a:solid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grpSp>
          <p:nvGrpSpPr>
            <p:cNvPr id="27" name="!!AppA">
              <a:extLst>
                <a:ext uri="{FF2B5EF4-FFF2-40B4-BE49-F238E27FC236}">
                  <a16:creationId xmlns:a16="http://schemas.microsoft.com/office/drawing/2014/main" id="{B1687EA3-ABB5-40A7-94A9-2DAB28C7D2B9}"/>
                </a:ext>
              </a:extLst>
            </p:cNvPr>
            <p:cNvGrpSpPr/>
            <p:nvPr/>
          </p:nvGrpSpPr>
          <p:grpSpPr>
            <a:xfrm>
              <a:off x="4282279" y="4082102"/>
              <a:ext cx="1041365" cy="1214927"/>
              <a:chOff x="3444425" y="1954650"/>
              <a:chExt cx="1400539" cy="1633964"/>
            </a:xfrm>
          </p:grpSpPr>
          <p:pic>
            <p:nvPicPr>
              <p:cNvPr id="28" name="Graphic 27">
                <a:extLst>
                  <a:ext uri="{FF2B5EF4-FFF2-40B4-BE49-F238E27FC236}">
                    <a16:creationId xmlns:a16="http://schemas.microsoft.com/office/drawing/2014/main" id="{6A62726A-05BA-4F16-B476-1482DF273B6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3444425" y="1954650"/>
                <a:ext cx="1400539" cy="1633964"/>
              </a:xfrm>
              <a:prstGeom prst="rect">
                <a:avLst/>
              </a:prstGeom>
            </p:spPr>
          </p:pic>
          <p:sp>
            <p:nvSpPr>
              <p:cNvPr id="29" name="TextBox 28">
                <a:extLst>
                  <a:ext uri="{FF2B5EF4-FFF2-40B4-BE49-F238E27FC236}">
                    <a16:creationId xmlns:a16="http://schemas.microsoft.com/office/drawing/2014/main" id="{41F574AA-DE31-4BB1-A298-F3FBF69F81C7}"/>
                  </a:ext>
                </a:extLst>
              </p:cNvPr>
              <p:cNvSpPr txBox="1"/>
              <p:nvPr/>
            </p:nvSpPr>
            <p:spPr>
              <a:xfrm>
                <a:off x="3609567" y="2429761"/>
                <a:ext cx="987399" cy="3311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02192"/>
                    </a:solidFill>
                    <a:effectLst/>
                    <a:uLnTx/>
                    <a:uFillTx/>
                    <a:latin typeface="Segoe UI Semibold"/>
                    <a:ea typeface="+mn-ea"/>
                    <a:cs typeface="+mn-cs"/>
                  </a:rPr>
                  <a:t>My App</a:t>
                </a:r>
              </a:p>
            </p:txBody>
          </p:sp>
        </p:grpSp>
      </p:grpSp>
      <p:grpSp>
        <p:nvGrpSpPr>
          <p:cNvPr id="31" name="!!Sidecar">
            <a:extLst>
              <a:ext uri="{FF2B5EF4-FFF2-40B4-BE49-F238E27FC236}">
                <a16:creationId xmlns:a16="http://schemas.microsoft.com/office/drawing/2014/main" id="{4C671201-AD3B-47DD-B710-8081778AE605}"/>
              </a:ext>
            </a:extLst>
          </p:cNvPr>
          <p:cNvGrpSpPr/>
          <p:nvPr/>
        </p:nvGrpSpPr>
        <p:grpSpPr>
          <a:xfrm>
            <a:off x="4876079" y="4770700"/>
            <a:ext cx="527037" cy="617069"/>
            <a:chOff x="8298598" y="2543027"/>
            <a:chExt cx="1186830" cy="1389573"/>
          </a:xfrm>
        </p:grpSpPr>
        <p:sp>
          <p:nvSpPr>
            <p:cNvPr id="32" name="Freeform: Shape 31">
              <a:extLst>
                <a:ext uri="{FF2B5EF4-FFF2-40B4-BE49-F238E27FC236}">
                  <a16:creationId xmlns:a16="http://schemas.microsoft.com/office/drawing/2014/main" id="{B1CE1E2B-9FF6-403F-9C52-31D03C31D725}"/>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F7A11A29-4D68-4E29-929D-7A200C31BF73}"/>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4" name="Graphic 11">
              <a:extLst>
                <a:ext uri="{FF2B5EF4-FFF2-40B4-BE49-F238E27FC236}">
                  <a16:creationId xmlns:a16="http://schemas.microsoft.com/office/drawing/2014/main" id="{43E739E8-D06D-4657-BB69-7E806790E281}"/>
                </a:ext>
              </a:extLst>
            </p:cNvPr>
            <p:cNvGrpSpPr/>
            <p:nvPr/>
          </p:nvGrpSpPr>
          <p:grpSpPr>
            <a:xfrm>
              <a:off x="8386477" y="2846026"/>
              <a:ext cx="952402" cy="699902"/>
              <a:chOff x="8386477" y="2846026"/>
              <a:chExt cx="952402" cy="699902"/>
            </a:xfrm>
          </p:grpSpPr>
          <p:sp>
            <p:nvSpPr>
              <p:cNvPr id="35" name="Freeform: Shape 34">
                <a:extLst>
                  <a:ext uri="{FF2B5EF4-FFF2-40B4-BE49-F238E27FC236}">
                    <a16:creationId xmlns:a16="http://schemas.microsoft.com/office/drawing/2014/main" id="{CA9400E5-B801-44B9-A91E-11B391B5181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E98E1F03-0451-40D6-90EF-88B81B17577E}"/>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2880B82E-7193-456C-80EB-89A9F949021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6EABC74E-B92D-4561-86AB-0B6075184FE4}"/>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60FBD218-0932-4E0E-BD1D-E2448E84C2DB}"/>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7E7BDF0A-0165-4E6A-9F3C-AED7D71262E7}"/>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cxnSp>
        <p:nvCxnSpPr>
          <p:cNvPr id="16" name="Straight Arrow Connector 15">
            <a:extLst>
              <a:ext uri="{FF2B5EF4-FFF2-40B4-BE49-F238E27FC236}">
                <a16:creationId xmlns:a16="http://schemas.microsoft.com/office/drawing/2014/main" id="{3D1D7F29-314B-457B-A383-59F57D4C0006}"/>
              </a:ext>
            </a:extLst>
          </p:cNvPr>
          <p:cNvCxnSpPr>
            <a:cxnSpLocks/>
            <a:stCxn id="45" idx="2"/>
            <a:endCxn id="150" idx="1"/>
          </p:cNvCxnSpPr>
          <p:nvPr/>
        </p:nvCxnSpPr>
        <p:spPr>
          <a:xfrm rot="16200000" flipH="1">
            <a:off x="2009102" y="2212179"/>
            <a:ext cx="2111406" cy="361603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27" name="Straight Arrow Connector 15">
            <a:extLst>
              <a:ext uri="{FF2B5EF4-FFF2-40B4-BE49-F238E27FC236}">
                <a16:creationId xmlns:a16="http://schemas.microsoft.com/office/drawing/2014/main" id="{884FB003-0B80-4EC2-87B8-4C6CEF0493C9}"/>
              </a:ext>
            </a:extLst>
          </p:cNvPr>
          <p:cNvCxnSpPr>
            <a:cxnSpLocks/>
            <a:stCxn id="103" idx="2"/>
            <a:endCxn id="150" idx="1"/>
          </p:cNvCxnSpPr>
          <p:nvPr/>
        </p:nvCxnSpPr>
        <p:spPr>
          <a:xfrm rot="16200000" flipH="1">
            <a:off x="3030605" y="3233682"/>
            <a:ext cx="2111406" cy="1573034"/>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0" name="Straight Arrow Connector 15">
            <a:extLst>
              <a:ext uri="{FF2B5EF4-FFF2-40B4-BE49-F238E27FC236}">
                <a16:creationId xmlns:a16="http://schemas.microsoft.com/office/drawing/2014/main" id="{1B3F5ED6-3884-4E46-91E0-001D70BCB814}"/>
              </a:ext>
            </a:extLst>
          </p:cNvPr>
          <p:cNvCxnSpPr>
            <a:cxnSpLocks/>
            <a:stCxn id="123" idx="2"/>
            <a:endCxn id="150" idx="3"/>
          </p:cNvCxnSpPr>
          <p:nvPr/>
        </p:nvCxnSpPr>
        <p:spPr>
          <a:xfrm rot="5400000">
            <a:off x="5873947" y="2493319"/>
            <a:ext cx="2111406" cy="305376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3" name="Straight Arrow Connector 15">
            <a:extLst>
              <a:ext uri="{FF2B5EF4-FFF2-40B4-BE49-F238E27FC236}">
                <a16:creationId xmlns:a16="http://schemas.microsoft.com/office/drawing/2014/main" id="{E93D2234-F658-4B51-B425-A5291D014E07}"/>
              </a:ext>
            </a:extLst>
          </p:cNvPr>
          <p:cNvCxnSpPr>
            <a:cxnSpLocks/>
            <a:stCxn id="113" idx="2"/>
            <a:endCxn id="150" idx="3"/>
          </p:cNvCxnSpPr>
          <p:nvPr/>
        </p:nvCxnSpPr>
        <p:spPr>
          <a:xfrm rot="5400000">
            <a:off x="4778976" y="3588290"/>
            <a:ext cx="2111406" cy="86381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6" name="Straight Arrow Connector 1085">
            <a:extLst>
              <a:ext uri="{FF2B5EF4-FFF2-40B4-BE49-F238E27FC236}">
                <a16:creationId xmlns:a16="http://schemas.microsoft.com/office/drawing/2014/main" id="{6502DEB9-F3D7-48D8-BA3D-0F2506CCC9F3}"/>
              </a:ext>
            </a:extLst>
          </p:cNvPr>
          <p:cNvCxnSpPr>
            <a:cxnSpLocks/>
            <a:stCxn id="123" idx="2"/>
          </p:cNvCxnSpPr>
          <p:nvPr/>
        </p:nvCxnSpPr>
        <p:spPr>
          <a:xfrm rot="16200000" flipH="1">
            <a:off x="8693566" y="2727459"/>
            <a:ext cx="700985" cy="1175057"/>
          </a:xfrm>
          <a:prstGeom prst="bentConnector2">
            <a:avLst/>
          </a:prstGeom>
          <a:ln w="28575">
            <a:solidFill>
              <a:srgbClr val="20219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155AC947-6EFA-4140-A552-8EE5F6CAE20A}"/>
              </a:ext>
            </a:extLst>
          </p:cNvPr>
          <p:cNvCxnSpPr>
            <a:cxnSpLocks/>
            <a:endCxn id="150" idx="2"/>
          </p:cNvCxnSpPr>
          <p:nvPr/>
        </p:nvCxnSpPr>
        <p:spPr>
          <a:xfrm rot="10800000">
            <a:off x="5137797" y="5385573"/>
            <a:ext cx="4493790" cy="25242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50" name="Rectangle 149">
            <a:extLst>
              <a:ext uri="{FF2B5EF4-FFF2-40B4-BE49-F238E27FC236}">
                <a16:creationId xmlns:a16="http://schemas.microsoft.com/office/drawing/2014/main" id="{C876E559-CE22-4728-A17D-BC8B358E9E8C}"/>
              </a:ext>
            </a:extLst>
          </p:cNvPr>
          <p:cNvSpPr/>
          <p:nvPr/>
        </p:nvSpPr>
        <p:spPr bwMode="auto">
          <a:xfrm>
            <a:off x="4872825" y="4766231"/>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225" name="Group 224">
            <a:extLst>
              <a:ext uri="{FF2B5EF4-FFF2-40B4-BE49-F238E27FC236}">
                <a16:creationId xmlns:a16="http://schemas.microsoft.com/office/drawing/2014/main" id="{AD4E9470-D4AE-40E0-BECC-A6138C969DD2}"/>
              </a:ext>
            </a:extLst>
          </p:cNvPr>
          <p:cNvGrpSpPr/>
          <p:nvPr/>
        </p:nvGrpSpPr>
        <p:grpSpPr>
          <a:xfrm>
            <a:off x="2528579" y="5211473"/>
            <a:ext cx="1234697" cy="528005"/>
            <a:chOff x="1490435" y="5019503"/>
            <a:chExt cx="1234697" cy="528005"/>
          </a:xfrm>
        </p:grpSpPr>
        <p:sp>
          <p:nvSpPr>
            <p:cNvPr id="303" name="Rectangle 302">
              <a:extLst>
                <a:ext uri="{FF2B5EF4-FFF2-40B4-BE49-F238E27FC236}">
                  <a16:creationId xmlns:a16="http://schemas.microsoft.com/office/drawing/2014/main" id="{8FEFDCEB-B7E5-4035-B87D-56CC884BEB03}"/>
                </a:ext>
              </a:extLst>
            </p:cNvPr>
            <p:cNvSpPr/>
            <p:nvPr/>
          </p:nvSpPr>
          <p:spPr bwMode="auto">
            <a:xfrm>
              <a:off x="1490435" y="5019503"/>
              <a:ext cx="1234697" cy="528005"/>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97" name="TextBox 296">
              <a:extLst>
                <a:ext uri="{FF2B5EF4-FFF2-40B4-BE49-F238E27FC236}">
                  <a16:creationId xmlns:a16="http://schemas.microsoft.com/office/drawing/2014/main" id="{867FB5FD-8F85-45EC-85C2-8A14C3FBE021}"/>
                </a:ext>
              </a:extLst>
            </p:cNvPr>
            <p:cNvSpPr txBox="1"/>
            <p:nvPr/>
          </p:nvSpPr>
          <p:spPr>
            <a:xfrm>
              <a:off x="2017490" y="5191172"/>
              <a:ext cx="661438" cy="184666"/>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srgbClr val="326DE6"/>
                  </a:solidFill>
                  <a:effectLst/>
                  <a:uLnTx/>
                  <a:uFillTx/>
                  <a:latin typeface="Segoe UI Semibold"/>
                  <a:ea typeface="+mn-ea"/>
                  <a:cs typeface="+mn-cs"/>
                </a:rPr>
                <a:t>Kubelet</a:t>
              </a:r>
              <a:endParaRPr kumimoji="0" lang="en-US" sz="1200" b="0" i="0" u="none" strike="noStrike" kern="1200" cap="none" spc="0" normalizeH="0" baseline="0" noProof="0">
                <a:ln>
                  <a:noFill/>
                </a:ln>
                <a:solidFill>
                  <a:srgbClr val="326DE6"/>
                </a:solidFill>
                <a:effectLst/>
                <a:uLnTx/>
                <a:uFillTx/>
                <a:latin typeface="Segoe UI Semibold"/>
                <a:ea typeface="+mn-ea"/>
                <a:cs typeface="+mn-cs"/>
              </a:endParaRPr>
            </a:p>
          </p:txBody>
        </p:sp>
        <p:pic>
          <p:nvPicPr>
            <p:cNvPr id="156" name="Graphic 155">
              <a:extLst>
                <a:ext uri="{FF2B5EF4-FFF2-40B4-BE49-F238E27FC236}">
                  <a16:creationId xmlns:a16="http://schemas.microsoft.com/office/drawing/2014/main" id="{494CFB91-D02E-4FAE-A6BF-411166C15FF5}"/>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r="81424"/>
            <a:stretch/>
          </p:blipFill>
          <p:spPr>
            <a:xfrm>
              <a:off x="1570312" y="5089891"/>
              <a:ext cx="406942" cy="387229"/>
            </a:xfrm>
            <a:prstGeom prst="rect">
              <a:avLst/>
            </a:prstGeom>
          </p:spPr>
        </p:pic>
      </p:grpSp>
      <p:cxnSp>
        <p:nvCxnSpPr>
          <p:cNvPr id="226" name="Straight Arrow Connector 15">
            <a:extLst>
              <a:ext uri="{FF2B5EF4-FFF2-40B4-BE49-F238E27FC236}">
                <a16:creationId xmlns:a16="http://schemas.microsoft.com/office/drawing/2014/main" id="{EFE4240E-3083-432C-A1B0-70319BAE43F5}"/>
              </a:ext>
            </a:extLst>
          </p:cNvPr>
          <p:cNvCxnSpPr>
            <a:cxnSpLocks/>
            <a:stCxn id="303" idx="0"/>
            <a:endCxn id="150" idx="1"/>
          </p:cNvCxnSpPr>
          <p:nvPr/>
        </p:nvCxnSpPr>
        <p:spPr>
          <a:xfrm rot="5400000" flipH="1" flipV="1">
            <a:off x="3941591" y="4280240"/>
            <a:ext cx="135571" cy="1726897"/>
          </a:xfrm>
          <a:prstGeom prst="bentConnector2">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34" name="TextBox 233">
            <a:extLst>
              <a:ext uri="{FF2B5EF4-FFF2-40B4-BE49-F238E27FC236}">
                <a16:creationId xmlns:a16="http://schemas.microsoft.com/office/drawing/2014/main" id="{0BE8C16C-B47A-4EAB-B050-A4529F59EA6D}"/>
              </a:ext>
            </a:extLst>
          </p:cNvPr>
          <p:cNvSpPr txBox="1"/>
          <p:nvPr/>
        </p:nvSpPr>
        <p:spPr>
          <a:xfrm>
            <a:off x="6297532" y="5401432"/>
            <a:ext cx="1974138" cy="16158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0000"/>
                </a:solidFill>
                <a:effectLst/>
                <a:uLnTx/>
                <a:uFillTx/>
                <a:latin typeface="Segoe UI Semibold"/>
                <a:ea typeface="+mn-ea"/>
                <a:cs typeface="+mn-cs"/>
              </a:rPr>
              <a:t>Use components</a:t>
            </a:r>
          </a:p>
        </p:txBody>
      </p:sp>
      <p:sp>
        <p:nvSpPr>
          <p:cNvPr id="321" name="TextBox 320">
            <a:extLst>
              <a:ext uri="{FF2B5EF4-FFF2-40B4-BE49-F238E27FC236}">
                <a16:creationId xmlns:a16="http://schemas.microsoft.com/office/drawing/2014/main" id="{C98D7919-13EA-4C06-9153-C2B0B80C9C97}"/>
              </a:ext>
            </a:extLst>
          </p:cNvPr>
          <p:cNvSpPr txBox="1"/>
          <p:nvPr/>
        </p:nvSpPr>
        <p:spPr>
          <a:xfrm>
            <a:off x="3406241" y="3218068"/>
            <a:ext cx="1244475" cy="53860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Inject Dapr sidecar into annotated pods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Inject env variables</a:t>
            </a:r>
          </a:p>
        </p:txBody>
      </p:sp>
      <p:sp>
        <p:nvSpPr>
          <p:cNvPr id="322" name="TextBox 321">
            <a:extLst>
              <a:ext uri="{FF2B5EF4-FFF2-40B4-BE49-F238E27FC236}">
                <a16:creationId xmlns:a16="http://schemas.microsoft.com/office/drawing/2014/main" id="{25441865-58DC-40D7-A4D4-E943E3701EDB}"/>
              </a:ext>
            </a:extLst>
          </p:cNvPr>
          <p:cNvSpPr txBox="1"/>
          <p:nvPr/>
        </p:nvSpPr>
        <p:spPr>
          <a:xfrm>
            <a:off x="4677630" y="3213839"/>
            <a:ext cx="1472545" cy="1000274"/>
          </a:xfrm>
          <a:prstGeom prst="rect">
            <a:avLst/>
          </a:prstGeom>
          <a:noFill/>
        </p:spPr>
        <p:txBody>
          <a:bodyPr wrap="square" lIns="0" tIns="0" rIns="0" bIns="0" rtlCol="0" anchor="t">
            <a:spAutoFit/>
          </a:bodyPr>
          <a:lstStyle/>
          <a:p>
            <a:pPr lvl="0" algn="r">
              <a:spcAft>
                <a:spcPts val="600"/>
              </a:spcAft>
              <a:defRPr/>
            </a:pPr>
            <a:r>
              <a:rPr lang="en-US" sz="1000">
                <a:solidFill>
                  <a:srgbClr val="000000"/>
                </a:solidFill>
                <a:latin typeface="Segoe UI Semibold"/>
              </a:rPr>
              <a:t>Assign </a:t>
            </a:r>
            <a:r>
              <a:rPr lang="en-US" sz="1000" err="1">
                <a:solidFill>
                  <a:srgbClr val="000000"/>
                </a:solidFill>
                <a:latin typeface="Segoe UI Semibold"/>
              </a:rPr>
              <a:t>Spiffe</a:t>
            </a:r>
            <a:r>
              <a:rPr lang="en-US" sz="1000">
                <a:solidFill>
                  <a:srgbClr val="000000"/>
                </a:solidFill>
                <a:latin typeface="Segoe UI Semibold"/>
              </a:rPr>
              <a:t>       identity </a:t>
            </a:r>
          </a:p>
          <a:p>
            <a:pPr lvl="0" algn="r">
              <a:spcAft>
                <a:spcPts val="600"/>
              </a:spcAft>
              <a:defRPr/>
            </a:pPr>
            <a:endParaRPr lang="en-US" sz="1000">
              <a:solidFill>
                <a:srgbClr val="000000"/>
              </a:solidFill>
              <a:latin typeface="Segoe UI Semibold"/>
            </a:endParaRPr>
          </a:p>
          <a:p>
            <a:pPr lvl="0" algn="r">
              <a:spcAft>
                <a:spcPts val="600"/>
              </a:spcAft>
              <a:defRPr/>
            </a:pPr>
            <a:r>
              <a:rPr lang="en-US" sz="1000">
                <a:solidFill>
                  <a:srgbClr val="000000"/>
                </a:solidFill>
                <a:latin typeface="Segoe UI Semibold"/>
              </a:rPr>
              <a:t>Manage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mTLS</a:t>
            </a:r>
            <a:r>
              <a:rPr kumimoji="0" lang="en-US" sz="1000" b="0" i="0" u="none" strike="noStrike" kern="1200" cap="none" spc="0" normalizeH="0" baseline="0" noProof="0">
                <a:ln>
                  <a:noFill/>
                </a:ln>
                <a:solidFill>
                  <a:srgbClr val="000000"/>
                </a:solidFill>
                <a:effectLst/>
                <a:uLnTx/>
                <a:uFillTx/>
                <a:latin typeface="Segoe UI Semibold"/>
                <a:ea typeface="+mn-ea"/>
                <a:cs typeface="+mn-cs"/>
              </a:rPr>
              <a:t> between services</a:t>
            </a: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323" name="TextBox 322">
            <a:extLst>
              <a:ext uri="{FF2B5EF4-FFF2-40B4-BE49-F238E27FC236}">
                <a16:creationId xmlns:a16="http://schemas.microsoft.com/office/drawing/2014/main" id="{2E72F70C-8B18-42F0-AE5D-701FAA047164}"/>
              </a:ext>
            </a:extLst>
          </p:cNvPr>
          <p:cNvSpPr txBox="1"/>
          <p:nvPr/>
        </p:nvSpPr>
        <p:spPr>
          <a:xfrm>
            <a:off x="1375178" y="3221775"/>
            <a:ext cx="164917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Create mapping table of actor instances to pods</a:t>
            </a:r>
          </a:p>
        </p:txBody>
      </p:sp>
      <p:sp>
        <p:nvSpPr>
          <p:cNvPr id="324" name="TextBox 323">
            <a:extLst>
              <a:ext uri="{FF2B5EF4-FFF2-40B4-BE49-F238E27FC236}">
                <a16:creationId xmlns:a16="http://schemas.microsoft.com/office/drawing/2014/main" id="{61AE114D-E3A9-4F4A-8BD7-116ACFC0AC8B}"/>
              </a:ext>
            </a:extLst>
          </p:cNvPr>
          <p:cNvSpPr txBox="1"/>
          <p:nvPr/>
        </p:nvSpPr>
        <p:spPr>
          <a:xfrm>
            <a:off x="6609080" y="3221775"/>
            <a:ext cx="1729175" cy="538609"/>
          </a:xfrm>
          <a:prstGeom prst="rect">
            <a:avLst/>
          </a:prstGeom>
          <a:noFill/>
        </p:spPr>
        <p:txBody>
          <a:bodyPr wrap="square" lIns="0" tIns="0" rIns="0" bIns="0" rtlCol="0" anchor="t">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Manage component updates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Manage Kubernetes</a:t>
            </a:r>
          </a:p>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service endpoints</a:t>
            </a:r>
          </a:p>
        </p:txBody>
      </p:sp>
      <p:sp>
        <p:nvSpPr>
          <p:cNvPr id="325" name="TextBox 324">
            <a:extLst>
              <a:ext uri="{FF2B5EF4-FFF2-40B4-BE49-F238E27FC236}">
                <a16:creationId xmlns:a16="http://schemas.microsoft.com/office/drawing/2014/main" id="{8DF08C46-3071-441A-AAFC-AACC81A9E2FF}"/>
              </a:ext>
            </a:extLst>
          </p:cNvPr>
          <p:cNvSpPr txBox="1"/>
          <p:nvPr/>
        </p:nvSpPr>
        <p:spPr>
          <a:xfrm>
            <a:off x="739344" y="5242689"/>
            <a:ext cx="1687275" cy="461665"/>
          </a:xfrm>
          <a:prstGeom prst="rect">
            <a:avLst/>
          </a:prstGeom>
          <a:noFill/>
        </p:spPr>
        <p:txBody>
          <a:bodyPr wrap="square" lIns="0" tIns="0" rIns="0" bIns="0" rtlCol="0" anchor="t">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Readiness and Liveness probe on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healthz</a:t>
            </a:r>
            <a:r>
              <a:rPr kumimoji="0" lang="en-US" sz="1000" b="0" i="0" u="none" strike="noStrike" kern="1200" cap="none" spc="0" normalizeH="0" baseline="0" noProof="0">
                <a:ln>
                  <a:noFill/>
                </a:ln>
                <a:solidFill>
                  <a:srgbClr val="000000"/>
                </a:solidFill>
                <a:effectLst/>
                <a:uLnTx/>
                <a:uFillTx/>
                <a:latin typeface="Segoe UI Semibold"/>
                <a:ea typeface="+mn-ea"/>
                <a:cs typeface="+mn-cs"/>
              </a:rPr>
              <a:t> API to determine Dapr health state</a:t>
            </a:r>
          </a:p>
        </p:txBody>
      </p:sp>
      <p:cxnSp>
        <p:nvCxnSpPr>
          <p:cNvPr id="252" name="Straight Arrow Connector 15">
            <a:extLst>
              <a:ext uri="{FF2B5EF4-FFF2-40B4-BE49-F238E27FC236}">
                <a16:creationId xmlns:a16="http://schemas.microsoft.com/office/drawing/2014/main" id="{6FA88257-E6AA-48DF-A25A-98ECC9CF1CEE}"/>
              </a:ext>
            </a:extLst>
          </p:cNvPr>
          <p:cNvCxnSpPr>
            <a:cxnSpLocks/>
            <a:stCxn id="251" idx="2"/>
          </p:cNvCxnSpPr>
          <p:nvPr/>
        </p:nvCxnSpPr>
        <p:spPr>
          <a:xfrm>
            <a:off x="6274000" y="1073339"/>
            <a:ext cx="0" cy="66375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54" name="Group 253">
            <a:extLst>
              <a:ext uri="{FF2B5EF4-FFF2-40B4-BE49-F238E27FC236}">
                <a16:creationId xmlns:a16="http://schemas.microsoft.com/office/drawing/2014/main" id="{47F51591-F31D-4018-A4B4-BD7AF42AACF7}"/>
              </a:ext>
            </a:extLst>
          </p:cNvPr>
          <p:cNvGrpSpPr/>
          <p:nvPr/>
        </p:nvGrpSpPr>
        <p:grpSpPr>
          <a:xfrm>
            <a:off x="6150176" y="609294"/>
            <a:ext cx="1240772" cy="492443"/>
            <a:chOff x="6150176" y="484846"/>
            <a:chExt cx="1240772" cy="492443"/>
          </a:xfrm>
        </p:grpSpPr>
        <p:pic>
          <p:nvPicPr>
            <p:cNvPr id="251" name="Graphic 250">
              <a:extLst>
                <a:ext uri="{FF2B5EF4-FFF2-40B4-BE49-F238E27FC236}">
                  <a16:creationId xmlns:a16="http://schemas.microsoft.com/office/drawing/2014/main" id="{A1D9BBE5-6853-4A4C-806E-179FACBAB74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150176" y="518204"/>
              <a:ext cx="247647" cy="430687"/>
            </a:xfrm>
            <a:prstGeom prst="rect">
              <a:avLst/>
            </a:prstGeom>
          </p:spPr>
        </p:pic>
        <p:sp>
          <p:nvSpPr>
            <p:cNvPr id="253" name="TextBox 252">
              <a:extLst>
                <a:ext uri="{FF2B5EF4-FFF2-40B4-BE49-F238E27FC236}">
                  <a16:creationId xmlns:a16="http://schemas.microsoft.com/office/drawing/2014/main" id="{C5860FFF-AD14-4FFD-BCA9-47ECFE446BB0}"/>
                </a:ext>
              </a:extLst>
            </p:cNvPr>
            <p:cNvSpPr txBox="1"/>
            <p:nvPr/>
          </p:nvSpPr>
          <p:spPr>
            <a:xfrm>
              <a:off x="6456375" y="484846"/>
              <a:ext cx="934573" cy="492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Operator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Deploys and manages Dapr</a:t>
              </a:r>
              <a:endParaRPr kumimoji="0" lang="en-US" sz="900" b="0" i="0" u="none" strike="noStrike" kern="1200" cap="none" spc="0" normalizeH="0" baseline="0" noProof="0">
                <a:ln>
                  <a:noFill/>
                </a:ln>
                <a:solidFill>
                  <a:srgbClr val="000000"/>
                </a:solidFill>
                <a:effectLst/>
                <a:uLnTx/>
                <a:uFillTx/>
                <a:latin typeface="Segoe UI Semibold"/>
                <a:ea typeface="+mn-ea"/>
                <a:cs typeface="+mn-cs"/>
              </a:endParaRPr>
            </a:p>
          </p:txBody>
        </p:sp>
      </p:grpSp>
      <p:pic>
        <p:nvPicPr>
          <p:cNvPr id="41" name="Picture 2" descr="See the source image">
            <a:extLst>
              <a:ext uri="{FF2B5EF4-FFF2-40B4-BE49-F238E27FC236}">
                <a16:creationId xmlns:a16="http://schemas.microsoft.com/office/drawing/2014/main" id="{D9B9FF7F-D964-41BC-B154-DF524CCAFEC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498049" y="6114037"/>
            <a:ext cx="1178549" cy="28374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a:extLst>
              <a:ext uri="{FF2B5EF4-FFF2-40B4-BE49-F238E27FC236}">
                <a16:creationId xmlns:a16="http://schemas.microsoft.com/office/drawing/2014/main" id="{99D769C1-CEC4-4DE6-AB6C-CE8BDBEDF41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90835" y="3198714"/>
            <a:ext cx="187890" cy="187890"/>
          </a:xfrm>
          <a:prstGeom prst="rect">
            <a:avLst/>
          </a:prstGeom>
          <a:noFill/>
          <a:extLst>
            <a:ext uri="{909E8E84-426E-40DD-AFC4-6F175D3DCCD1}">
              <a14:hiddenFill xmlns:a14="http://schemas.microsoft.com/office/drawing/2010/main">
                <a:solidFill>
                  <a:srgbClr val="FFFFFF"/>
                </a:solidFill>
              </a14:hiddenFill>
            </a:ext>
          </a:extLst>
        </p:spPr>
      </p:pic>
      <p:grpSp>
        <p:nvGrpSpPr>
          <p:cNvPr id="367" name="Group 366">
            <a:extLst>
              <a:ext uri="{FF2B5EF4-FFF2-40B4-BE49-F238E27FC236}">
                <a16:creationId xmlns:a16="http://schemas.microsoft.com/office/drawing/2014/main" id="{2E940DE9-BE87-232B-C45B-5F1FC79DB4F4}"/>
              </a:ext>
            </a:extLst>
          </p:cNvPr>
          <p:cNvGrpSpPr/>
          <p:nvPr/>
        </p:nvGrpSpPr>
        <p:grpSpPr>
          <a:xfrm>
            <a:off x="9648081" y="-240374"/>
            <a:ext cx="2417417" cy="6974402"/>
            <a:chOff x="9648081" y="-240374"/>
            <a:chExt cx="2417417" cy="6974402"/>
          </a:xfrm>
        </p:grpSpPr>
        <p:grpSp>
          <p:nvGrpSpPr>
            <p:cNvPr id="368" name="Group 367">
              <a:extLst>
                <a:ext uri="{FF2B5EF4-FFF2-40B4-BE49-F238E27FC236}">
                  <a16:creationId xmlns:a16="http://schemas.microsoft.com/office/drawing/2014/main" id="{1F495940-7D03-B5B5-2EB5-D9D8ADD80340}"/>
                </a:ext>
              </a:extLst>
            </p:cNvPr>
            <p:cNvGrpSpPr/>
            <p:nvPr/>
          </p:nvGrpSpPr>
          <p:grpSpPr>
            <a:xfrm>
              <a:off x="9648083" y="779818"/>
              <a:ext cx="629458" cy="4103164"/>
              <a:chOff x="9614773" y="1403602"/>
              <a:chExt cx="629458" cy="4103164"/>
            </a:xfrm>
          </p:grpSpPr>
          <p:cxnSp>
            <p:nvCxnSpPr>
              <p:cNvPr id="408" name="Straight Arrow Connector 407">
                <a:extLst>
                  <a:ext uri="{FF2B5EF4-FFF2-40B4-BE49-F238E27FC236}">
                    <a16:creationId xmlns:a16="http://schemas.microsoft.com/office/drawing/2014/main" id="{BFF7C3E0-A14C-B705-94FD-82DB7A825962}"/>
                  </a:ext>
                </a:extLst>
              </p:cNvPr>
              <p:cNvCxnSpPr>
                <a:cxnSpLocks/>
                <a:stCxn id="403" idx="1"/>
                <a:endCxn id="431" idx="6"/>
              </p:cNvCxnSpPr>
              <p:nvPr/>
            </p:nvCxnSpPr>
            <p:spPr>
              <a:xfrm flipH="1">
                <a:off x="9933035" y="1504046"/>
                <a:ext cx="309855" cy="174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9" name="Rectangle 28">
                <a:extLst>
                  <a:ext uri="{FF2B5EF4-FFF2-40B4-BE49-F238E27FC236}">
                    <a16:creationId xmlns:a16="http://schemas.microsoft.com/office/drawing/2014/main" id="{22B655EA-92E2-BE7F-1702-7A546F0DEDEB}"/>
                  </a:ext>
                </a:extLst>
              </p:cNvPr>
              <p:cNvSpPr/>
              <p:nvPr/>
            </p:nvSpPr>
            <p:spPr bwMode="auto">
              <a:xfrm rot="5400000">
                <a:off x="7756807" y="3368913"/>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10" name="Straight Arrow Connector 409">
                <a:extLst>
                  <a:ext uri="{FF2B5EF4-FFF2-40B4-BE49-F238E27FC236}">
                    <a16:creationId xmlns:a16="http://schemas.microsoft.com/office/drawing/2014/main" id="{3226931A-A1F4-3AC0-67B9-6C2F47A29BCF}"/>
                  </a:ext>
                </a:extLst>
              </p:cNvPr>
              <p:cNvCxnSpPr>
                <a:cxnSpLocks/>
                <a:endCxn id="428" idx="3"/>
              </p:cNvCxnSpPr>
              <p:nvPr/>
            </p:nvCxnSpPr>
            <p:spPr>
              <a:xfrm>
                <a:off x="9615474" y="2478532"/>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1" name="Straight Arrow Connector 410">
                <a:extLst>
                  <a:ext uri="{FF2B5EF4-FFF2-40B4-BE49-F238E27FC236}">
                    <a16:creationId xmlns:a16="http://schemas.microsoft.com/office/drawing/2014/main" id="{7A7D4CB1-BF83-A44E-3EEE-DF16A6F9D82F}"/>
                  </a:ext>
                </a:extLst>
              </p:cNvPr>
              <p:cNvCxnSpPr>
                <a:cxnSpLocks/>
                <a:endCxn id="426" idx="3"/>
              </p:cNvCxnSpPr>
              <p:nvPr/>
            </p:nvCxnSpPr>
            <p:spPr>
              <a:xfrm>
                <a:off x="9625423" y="4421225"/>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12" name="Group 411">
                <a:extLst>
                  <a:ext uri="{FF2B5EF4-FFF2-40B4-BE49-F238E27FC236}">
                    <a16:creationId xmlns:a16="http://schemas.microsoft.com/office/drawing/2014/main" id="{B5FB6C55-50B1-439C-448A-B76CF1F297F4}"/>
                  </a:ext>
                </a:extLst>
              </p:cNvPr>
              <p:cNvGrpSpPr/>
              <p:nvPr/>
            </p:nvGrpSpPr>
            <p:grpSpPr>
              <a:xfrm>
                <a:off x="9791289" y="3350598"/>
                <a:ext cx="188418" cy="204368"/>
                <a:chOff x="6207667" y="1018040"/>
                <a:chExt cx="248285" cy="269304"/>
              </a:xfrm>
            </p:grpSpPr>
            <p:sp>
              <p:nvSpPr>
                <p:cNvPr id="432" name="Freeform: Shape 54">
                  <a:extLst>
                    <a:ext uri="{FF2B5EF4-FFF2-40B4-BE49-F238E27FC236}">
                      <a16:creationId xmlns:a16="http://schemas.microsoft.com/office/drawing/2014/main" id="{D831E281-F636-88A8-8B5A-D0B76B2F8CEF}"/>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33" name="Oval 432">
                  <a:extLst>
                    <a:ext uri="{FF2B5EF4-FFF2-40B4-BE49-F238E27FC236}">
                      <a16:creationId xmlns:a16="http://schemas.microsoft.com/office/drawing/2014/main" id="{DCC68ADC-6599-A961-1396-CC2F6D9C874F}"/>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413" name="Group 412">
                <a:extLst>
                  <a:ext uri="{FF2B5EF4-FFF2-40B4-BE49-F238E27FC236}">
                    <a16:creationId xmlns:a16="http://schemas.microsoft.com/office/drawing/2014/main" id="{9F1E007E-D6A0-1712-0C90-E6AB0F6B4510}"/>
                  </a:ext>
                </a:extLst>
              </p:cNvPr>
              <p:cNvGrpSpPr/>
              <p:nvPr/>
            </p:nvGrpSpPr>
            <p:grpSpPr>
              <a:xfrm>
                <a:off x="9791289" y="1403602"/>
                <a:ext cx="188418" cy="204368"/>
                <a:chOff x="6207667" y="1018040"/>
                <a:chExt cx="248285" cy="269304"/>
              </a:xfrm>
            </p:grpSpPr>
            <p:sp>
              <p:nvSpPr>
                <p:cNvPr id="430" name="Freeform: Shape 57">
                  <a:extLst>
                    <a:ext uri="{FF2B5EF4-FFF2-40B4-BE49-F238E27FC236}">
                      <a16:creationId xmlns:a16="http://schemas.microsoft.com/office/drawing/2014/main" id="{38FF5A76-8DBA-4585-6B11-157DBB1DC7B5}"/>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31" name="Oval 430">
                  <a:extLst>
                    <a:ext uri="{FF2B5EF4-FFF2-40B4-BE49-F238E27FC236}">
                      <a16:creationId xmlns:a16="http://schemas.microsoft.com/office/drawing/2014/main" id="{2CD6FF55-C394-8E4A-31A1-5C99196DFB8C}"/>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414" name="Group 413">
                <a:extLst>
                  <a:ext uri="{FF2B5EF4-FFF2-40B4-BE49-F238E27FC236}">
                    <a16:creationId xmlns:a16="http://schemas.microsoft.com/office/drawing/2014/main" id="{730F2A81-63FE-73AC-94C6-05750375A54D}"/>
                  </a:ext>
                </a:extLst>
              </p:cNvPr>
              <p:cNvGrpSpPr/>
              <p:nvPr/>
            </p:nvGrpSpPr>
            <p:grpSpPr>
              <a:xfrm>
                <a:off x="9791289" y="2376732"/>
                <a:ext cx="188418" cy="204368"/>
                <a:chOff x="6207667" y="1018040"/>
                <a:chExt cx="248285" cy="269304"/>
              </a:xfrm>
            </p:grpSpPr>
            <p:sp>
              <p:nvSpPr>
                <p:cNvPr id="428" name="Freeform: Shape 60">
                  <a:extLst>
                    <a:ext uri="{FF2B5EF4-FFF2-40B4-BE49-F238E27FC236}">
                      <a16:creationId xmlns:a16="http://schemas.microsoft.com/office/drawing/2014/main" id="{6C8A1AF2-BE4D-B360-13E2-AC23262C8F72}"/>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29" name="Oval 428">
                  <a:extLst>
                    <a:ext uri="{FF2B5EF4-FFF2-40B4-BE49-F238E27FC236}">
                      <a16:creationId xmlns:a16="http://schemas.microsoft.com/office/drawing/2014/main" id="{A31302BB-3C46-ECE9-29E6-44258AAA10A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415" name="Group 414">
                <a:extLst>
                  <a:ext uri="{FF2B5EF4-FFF2-40B4-BE49-F238E27FC236}">
                    <a16:creationId xmlns:a16="http://schemas.microsoft.com/office/drawing/2014/main" id="{18792F8E-E3C9-980F-0DD9-5CF356D8D6C6}"/>
                  </a:ext>
                </a:extLst>
              </p:cNvPr>
              <p:cNvGrpSpPr/>
              <p:nvPr/>
            </p:nvGrpSpPr>
            <p:grpSpPr>
              <a:xfrm>
                <a:off x="9794636" y="4323305"/>
                <a:ext cx="188418" cy="204368"/>
                <a:chOff x="6207667" y="1018040"/>
                <a:chExt cx="248285" cy="269304"/>
              </a:xfrm>
            </p:grpSpPr>
            <p:sp>
              <p:nvSpPr>
                <p:cNvPr id="426" name="Freeform: Shape 63">
                  <a:extLst>
                    <a:ext uri="{FF2B5EF4-FFF2-40B4-BE49-F238E27FC236}">
                      <a16:creationId xmlns:a16="http://schemas.microsoft.com/office/drawing/2014/main" id="{71129E68-96C0-82A0-A9EC-ED1181079B81}"/>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27" name="Oval 426">
                  <a:extLst>
                    <a:ext uri="{FF2B5EF4-FFF2-40B4-BE49-F238E27FC236}">
                      <a16:creationId xmlns:a16="http://schemas.microsoft.com/office/drawing/2014/main" id="{8FD8D841-05CD-64D9-A744-48437DCA68B3}"/>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416" name="Group 415">
                <a:extLst>
                  <a:ext uri="{FF2B5EF4-FFF2-40B4-BE49-F238E27FC236}">
                    <a16:creationId xmlns:a16="http://schemas.microsoft.com/office/drawing/2014/main" id="{A30834CA-312A-0F75-C767-BB2EE5EA103E}"/>
                  </a:ext>
                </a:extLst>
              </p:cNvPr>
              <p:cNvGrpSpPr/>
              <p:nvPr/>
            </p:nvGrpSpPr>
            <p:grpSpPr>
              <a:xfrm>
                <a:off x="9797890" y="5302398"/>
                <a:ext cx="188418" cy="204368"/>
                <a:chOff x="6207667" y="1018040"/>
                <a:chExt cx="248285" cy="269304"/>
              </a:xfrm>
            </p:grpSpPr>
            <p:sp>
              <p:nvSpPr>
                <p:cNvPr id="424" name="Freeform: Shape 66">
                  <a:extLst>
                    <a:ext uri="{FF2B5EF4-FFF2-40B4-BE49-F238E27FC236}">
                      <a16:creationId xmlns:a16="http://schemas.microsoft.com/office/drawing/2014/main" id="{5ECF0E3E-8ED9-38FE-4C93-B0D575EB5DD3}"/>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25" name="Oval 424">
                  <a:extLst>
                    <a:ext uri="{FF2B5EF4-FFF2-40B4-BE49-F238E27FC236}">
                      <a16:creationId xmlns:a16="http://schemas.microsoft.com/office/drawing/2014/main" id="{249631C7-1414-6C84-83AA-4E316F496CBA}"/>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417" name="Straight Arrow Connector 416">
                <a:extLst>
                  <a:ext uri="{FF2B5EF4-FFF2-40B4-BE49-F238E27FC236}">
                    <a16:creationId xmlns:a16="http://schemas.microsoft.com/office/drawing/2014/main" id="{18C988C2-3D21-F464-835C-94DD739757FF}"/>
                  </a:ext>
                </a:extLst>
              </p:cNvPr>
              <p:cNvCxnSpPr>
                <a:cxnSpLocks/>
                <a:stCxn id="427" idx="6"/>
                <a:endCxn id="399" idx="1"/>
              </p:cNvCxnSpPr>
              <p:nvPr/>
            </p:nvCxnSpPr>
            <p:spPr>
              <a:xfrm flipV="1">
                <a:off x="9936382" y="4425137"/>
                <a:ext cx="306508" cy="35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8" name="Straight Arrow Connector 417">
                <a:extLst>
                  <a:ext uri="{FF2B5EF4-FFF2-40B4-BE49-F238E27FC236}">
                    <a16:creationId xmlns:a16="http://schemas.microsoft.com/office/drawing/2014/main" id="{50A0420F-8F0B-7F73-E071-08538E13C37D}"/>
                  </a:ext>
                </a:extLst>
              </p:cNvPr>
              <p:cNvCxnSpPr>
                <a:cxnSpLocks/>
                <a:stCxn id="429" idx="6"/>
                <a:endCxn id="401" idx="1"/>
              </p:cNvCxnSpPr>
              <p:nvPr/>
            </p:nvCxnSpPr>
            <p:spPr>
              <a:xfrm flipV="1">
                <a:off x="9933035" y="2477743"/>
                <a:ext cx="309855" cy="117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9" name="Straight Arrow Connector 418">
                <a:extLst>
                  <a:ext uri="{FF2B5EF4-FFF2-40B4-BE49-F238E27FC236}">
                    <a16:creationId xmlns:a16="http://schemas.microsoft.com/office/drawing/2014/main" id="{DD2A02D7-1E82-067A-B4C1-D98633D48FDB}"/>
                  </a:ext>
                </a:extLst>
              </p:cNvPr>
              <p:cNvCxnSpPr>
                <a:cxnSpLocks/>
                <a:endCxn id="432" idx="3"/>
              </p:cNvCxnSpPr>
              <p:nvPr/>
            </p:nvCxnSpPr>
            <p:spPr>
              <a:xfrm>
                <a:off x="9625423" y="3452782"/>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0" name="Straight Arrow Connector 419">
                <a:extLst>
                  <a:ext uri="{FF2B5EF4-FFF2-40B4-BE49-F238E27FC236}">
                    <a16:creationId xmlns:a16="http://schemas.microsoft.com/office/drawing/2014/main" id="{FA34E873-D6B1-2521-595D-E63A881D925E}"/>
                  </a:ext>
                </a:extLst>
              </p:cNvPr>
              <p:cNvCxnSpPr>
                <a:cxnSpLocks/>
                <a:stCxn id="433" idx="6"/>
                <a:endCxn id="397" idx="1"/>
              </p:cNvCxnSpPr>
              <p:nvPr/>
            </p:nvCxnSpPr>
            <p:spPr>
              <a:xfrm flipV="1">
                <a:off x="9933035" y="3451440"/>
                <a:ext cx="309855" cy="134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1" name="Straight Arrow Connector 420">
                <a:extLst>
                  <a:ext uri="{FF2B5EF4-FFF2-40B4-BE49-F238E27FC236}">
                    <a16:creationId xmlns:a16="http://schemas.microsoft.com/office/drawing/2014/main" id="{8660AFA5-D3D9-E1B9-4BC8-0A9DF468B469}"/>
                  </a:ext>
                </a:extLst>
              </p:cNvPr>
              <p:cNvCxnSpPr>
                <a:cxnSpLocks/>
                <a:stCxn id="425" idx="6"/>
                <a:endCxn id="395" idx="1"/>
              </p:cNvCxnSpPr>
              <p:nvPr/>
            </p:nvCxnSpPr>
            <p:spPr>
              <a:xfrm>
                <a:off x="9939636" y="5404582"/>
                <a:ext cx="304595" cy="78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2" name="Rectangle 421">
                <a:extLst>
                  <a:ext uri="{FF2B5EF4-FFF2-40B4-BE49-F238E27FC236}">
                    <a16:creationId xmlns:a16="http://schemas.microsoft.com/office/drawing/2014/main" id="{5F03A556-8C90-D262-81CB-E67F17772597}"/>
                  </a:ext>
                </a:extLst>
              </p:cNvPr>
              <p:cNvSpPr/>
              <p:nvPr/>
            </p:nvSpPr>
            <p:spPr bwMode="auto">
              <a:xfrm>
                <a:off x="9614773" y="4779373"/>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23" name="Rectangle 422">
                <a:extLst>
                  <a:ext uri="{FF2B5EF4-FFF2-40B4-BE49-F238E27FC236}">
                    <a16:creationId xmlns:a16="http://schemas.microsoft.com/office/drawing/2014/main" id="{500D8D38-86B9-9A9C-F410-1720A19A7AD8}"/>
                  </a:ext>
                </a:extLst>
              </p:cNvPr>
              <p:cNvSpPr/>
              <p:nvPr/>
            </p:nvSpPr>
            <p:spPr bwMode="auto">
              <a:xfrm>
                <a:off x="9614773" y="2806861"/>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69" name="Group 368">
              <a:extLst>
                <a:ext uri="{FF2B5EF4-FFF2-40B4-BE49-F238E27FC236}">
                  <a16:creationId xmlns:a16="http://schemas.microsoft.com/office/drawing/2014/main" id="{E9696D0D-3688-83DD-C59C-2497471C66D4}"/>
                </a:ext>
              </a:extLst>
            </p:cNvPr>
            <p:cNvGrpSpPr/>
            <p:nvPr/>
          </p:nvGrpSpPr>
          <p:grpSpPr>
            <a:xfrm>
              <a:off x="9648081" y="-240374"/>
              <a:ext cx="2417417" cy="6974402"/>
              <a:chOff x="9648081" y="-240374"/>
              <a:chExt cx="2417417" cy="6974402"/>
            </a:xfrm>
          </p:grpSpPr>
          <p:cxnSp>
            <p:nvCxnSpPr>
              <p:cNvPr id="370" name="Straight Arrow Connector 369">
                <a:extLst>
                  <a:ext uri="{FF2B5EF4-FFF2-40B4-BE49-F238E27FC236}">
                    <a16:creationId xmlns:a16="http://schemas.microsoft.com/office/drawing/2014/main" id="{E3DC5306-F83C-44B6-F5F4-CEA1F1D4F739}"/>
                  </a:ext>
                </a:extLst>
              </p:cNvPr>
              <p:cNvCxnSpPr>
                <a:cxnSpLocks/>
                <a:stCxn id="388" idx="1"/>
                <a:endCxn id="406" idx="6"/>
              </p:cNvCxnSpPr>
              <p:nvPr/>
            </p:nvCxnSpPr>
            <p:spPr>
              <a:xfrm flipH="1" flipV="1">
                <a:off x="9966345" y="5628158"/>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71" name="Group 370">
                <a:extLst>
                  <a:ext uri="{FF2B5EF4-FFF2-40B4-BE49-F238E27FC236}">
                    <a16:creationId xmlns:a16="http://schemas.microsoft.com/office/drawing/2014/main" id="{60EADB71-4420-E0F9-463A-5DB5B93CF40D}"/>
                  </a:ext>
                </a:extLst>
              </p:cNvPr>
              <p:cNvGrpSpPr/>
              <p:nvPr/>
            </p:nvGrpSpPr>
            <p:grpSpPr>
              <a:xfrm>
                <a:off x="9824599" y="5525974"/>
                <a:ext cx="188418" cy="204368"/>
                <a:chOff x="6207667" y="1018040"/>
                <a:chExt cx="248285" cy="269304"/>
              </a:xfrm>
            </p:grpSpPr>
            <p:sp>
              <p:nvSpPr>
                <p:cNvPr id="405" name="Freeform: Shape 135">
                  <a:extLst>
                    <a:ext uri="{FF2B5EF4-FFF2-40B4-BE49-F238E27FC236}">
                      <a16:creationId xmlns:a16="http://schemas.microsoft.com/office/drawing/2014/main" id="{8EBBC4A2-F4AD-582C-711D-B095B813C6AF}"/>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06" name="Oval 405">
                  <a:extLst>
                    <a:ext uri="{FF2B5EF4-FFF2-40B4-BE49-F238E27FC236}">
                      <a16:creationId xmlns:a16="http://schemas.microsoft.com/office/drawing/2014/main" id="{BA5B6EDC-824E-93F7-442E-3AE008BF9F73}"/>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372" name="Rectangle 28">
                <a:extLst>
                  <a:ext uri="{FF2B5EF4-FFF2-40B4-BE49-F238E27FC236}">
                    <a16:creationId xmlns:a16="http://schemas.microsoft.com/office/drawing/2014/main" id="{B02BD034-464E-CBEB-B060-6DFC5DA8D95A}"/>
                  </a:ext>
                </a:extLst>
              </p:cNvPr>
              <p:cNvSpPr/>
              <p:nvPr/>
            </p:nvSpPr>
            <p:spPr bwMode="auto">
              <a:xfrm rot="5400000">
                <a:off x="9311031" y="5121738"/>
                <a:ext cx="845881" cy="171779"/>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373" name="Group 372">
                <a:extLst>
                  <a:ext uri="{FF2B5EF4-FFF2-40B4-BE49-F238E27FC236}">
                    <a16:creationId xmlns:a16="http://schemas.microsoft.com/office/drawing/2014/main" id="{9AA7A058-938D-CDDB-A855-24CBE3302E65}"/>
                  </a:ext>
                </a:extLst>
              </p:cNvPr>
              <p:cNvGrpSpPr/>
              <p:nvPr/>
            </p:nvGrpSpPr>
            <p:grpSpPr>
              <a:xfrm>
                <a:off x="9941519" y="-240374"/>
                <a:ext cx="2123979" cy="6193492"/>
                <a:chOff x="9908209" y="383410"/>
                <a:chExt cx="2123979" cy="6193492"/>
              </a:xfrm>
            </p:grpSpPr>
            <p:grpSp>
              <p:nvGrpSpPr>
                <p:cNvPr id="381" name="Group 380">
                  <a:extLst>
                    <a:ext uri="{FF2B5EF4-FFF2-40B4-BE49-F238E27FC236}">
                      <a16:creationId xmlns:a16="http://schemas.microsoft.com/office/drawing/2014/main" id="{3CF938EE-7206-6D08-EA13-74B48EDEA90C}"/>
                    </a:ext>
                  </a:extLst>
                </p:cNvPr>
                <p:cNvGrpSpPr/>
                <p:nvPr/>
              </p:nvGrpSpPr>
              <p:grpSpPr>
                <a:xfrm>
                  <a:off x="9908209" y="383410"/>
                  <a:ext cx="2123979" cy="6193492"/>
                  <a:chOff x="9908209" y="383410"/>
                  <a:chExt cx="2123979" cy="6193492"/>
                </a:xfrm>
              </p:grpSpPr>
              <p:grpSp>
                <p:nvGrpSpPr>
                  <p:cNvPr id="387" name="Group 386">
                    <a:extLst>
                      <a:ext uri="{FF2B5EF4-FFF2-40B4-BE49-F238E27FC236}">
                        <a16:creationId xmlns:a16="http://schemas.microsoft.com/office/drawing/2014/main" id="{8D067FDB-687A-6764-B07F-B37CC3D71027}"/>
                      </a:ext>
                    </a:extLst>
                  </p:cNvPr>
                  <p:cNvGrpSpPr/>
                  <p:nvPr/>
                </p:nvGrpSpPr>
                <p:grpSpPr>
                  <a:xfrm>
                    <a:off x="9908209" y="383410"/>
                    <a:ext cx="2123979" cy="5341924"/>
                    <a:chOff x="9869107" y="930143"/>
                    <a:chExt cx="2123979" cy="5341924"/>
                  </a:xfrm>
                </p:grpSpPr>
                <p:grpSp>
                  <p:nvGrpSpPr>
                    <p:cNvPr id="389" name="Group 388">
                      <a:extLst>
                        <a:ext uri="{FF2B5EF4-FFF2-40B4-BE49-F238E27FC236}">
                          <a16:creationId xmlns:a16="http://schemas.microsoft.com/office/drawing/2014/main" id="{5F515D37-0567-3EC8-0ACB-423039FB7BEE}"/>
                        </a:ext>
                      </a:extLst>
                    </p:cNvPr>
                    <p:cNvGrpSpPr/>
                    <p:nvPr/>
                  </p:nvGrpSpPr>
                  <p:grpSpPr>
                    <a:xfrm>
                      <a:off x="10203788" y="1730810"/>
                      <a:ext cx="1718387" cy="639938"/>
                      <a:chOff x="9924112" y="485174"/>
                      <a:chExt cx="1718387" cy="639938"/>
                    </a:xfrm>
                  </p:grpSpPr>
                  <p:sp>
                    <p:nvSpPr>
                      <p:cNvPr id="403" name="Rounded Rectangle 5">
                        <a:extLst>
                          <a:ext uri="{FF2B5EF4-FFF2-40B4-BE49-F238E27FC236}">
                            <a16:creationId xmlns:a16="http://schemas.microsoft.com/office/drawing/2014/main" id="{F8CCE500-DC8B-1127-D348-799FC14C95E3}"/>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404" name="Graphic 403">
                        <a:extLst>
                          <a:ext uri="{FF2B5EF4-FFF2-40B4-BE49-F238E27FC236}">
                            <a16:creationId xmlns:a16="http://schemas.microsoft.com/office/drawing/2014/main" id="{8F8BA104-CBAA-B75F-6139-38C3E04919D3}"/>
                          </a:ext>
                        </a:extLst>
                      </p:cNvPr>
                      <p:cNvPicPr>
                        <a:picLocks noChangeAspect="1"/>
                      </p:cNvPicPr>
                      <p:nvPr/>
                    </p:nvPicPr>
                    <p:blipFill>
                      <a:blip r:embed="rId19" cstate="print">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0102326" y="563829"/>
                        <a:ext cx="298842" cy="489176"/>
                      </a:xfrm>
                      <a:prstGeom prst="rect">
                        <a:avLst/>
                      </a:prstGeom>
                    </p:spPr>
                  </p:pic>
                </p:grpSp>
                <p:grpSp>
                  <p:nvGrpSpPr>
                    <p:cNvPr id="390" name="Group 389">
                      <a:extLst>
                        <a:ext uri="{FF2B5EF4-FFF2-40B4-BE49-F238E27FC236}">
                          <a16:creationId xmlns:a16="http://schemas.microsoft.com/office/drawing/2014/main" id="{32F472E0-79BF-0B50-2134-3100C6BA257C}"/>
                        </a:ext>
                      </a:extLst>
                    </p:cNvPr>
                    <p:cNvGrpSpPr/>
                    <p:nvPr/>
                  </p:nvGrpSpPr>
                  <p:grpSpPr>
                    <a:xfrm>
                      <a:off x="10203788" y="2704507"/>
                      <a:ext cx="1718388" cy="639938"/>
                      <a:chOff x="9924112" y="1688138"/>
                      <a:chExt cx="1718388" cy="639938"/>
                    </a:xfrm>
                  </p:grpSpPr>
                  <p:sp>
                    <p:nvSpPr>
                      <p:cNvPr id="401" name="Rounded Rectangle 5">
                        <a:extLst>
                          <a:ext uri="{FF2B5EF4-FFF2-40B4-BE49-F238E27FC236}">
                            <a16:creationId xmlns:a16="http://schemas.microsoft.com/office/drawing/2014/main" id="{5EA2FF3E-6983-7FD7-5AC1-434CE169BB8D}"/>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402" name="Graphic 401">
                        <a:extLst>
                          <a:ext uri="{FF2B5EF4-FFF2-40B4-BE49-F238E27FC236}">
                            <a16:creationId xmlns:a16="http://schemas.microsoft.com/office/drawing/2014/main" id="{53184B43-4BB9-0DA7-F8FC-AD52152EA2AC}"/>
                          </a:ext>
                        </a:extLst>
                      </p:cNvPr>
                      <p:cNvPicPr>
                        <a:picLocks noChangeAspect="1"/>
                      </p:cNvPicPr>
                      <p:nvPr/>
                    </p:nvPicPr>
                    <p:blipFill>
                      <a:blip r:embed="rId21" cstate="print">
                        <a:extLst>
                          <a:ext uri="{28A0092B-C50C-407E-A947-70E740481C1C}">
                            <a14:useLocalDpi xmlns:a14="http://schemas.microsoft.com/office/drawing/2010/main"/>
                          </a:ext>
                          <a:ext uri="{96DAC541-7B7A-43D3-8B79-37D633B846F1}">
                            <asvg:svgBlip xmlns:asvg="http://schemas.microsoft.com/office/drawing/2016/SVG/main" r:embed="rId22"/>
                          </a:ext>
                        </a:extLst>
                      </a:blip>
                      <a:srcRect/>
                      <a:stretch/>
                    </p:blipFill>
                    <p:spPr>
                      <a:xfrm>
                        <a:off x="10036536" y="1910025"/>
                        <a:ext cx="430421" cy="218797"/>
                      </a:xfrm>
                      <a:prstGeom prst="rect">
                        <a:avLst/>
                      </a:prstGeom>
                    </p:spPr>
                  </p:pic>
                </p:grpSp>
                <p:grpSp>
                  <p:nvGrpSpPr>
                    <p:cNvPr id="391" name="Group 390">
                      <a:extLst>
                        <a:ext uri="{FF2B5EF4-FFF2-40B4-BE49-F238E27FC236}">
                          <a16:creationId xmlns:a16="http://schemas.microsoft.com/office/drawing/2014/main" id="{DFA96F3D-9CD9-28F4-17EF-FA2482F08E63}"/>
                        </a:ext>
                      </a:extLst>
                    </p:cNvPr>
                    <p:cNvGrpSpPr/>
                    <p:nvPr/>
                  </p:nvGrpSpPr>
                  <p:grpSpPr>
                    <a:xfrm>
                      <a:off x="10203788" y="4651901"/>
                      <a:ext cx="1719726" cy="639938"/>
                      <a:chOff x="9922477" y="4094066"/>
                      <a:chExt cx="1719726" cy="639938"/>
                    </a:xfrm>
                  </p:grpSpPr>
                  <p:sp>
                    <p:nvSpPr>
                      <p:cNvPr id="399" name="Rounded Rectangle 5">
                        <a:extLst>
                          <a:ext uri="{FF2B5EF4-FFF2-40B4-BE49-F238E27FC236}">
                            <a16:creationId xmlns:a16="http://schemas.microsoft.com/office/drawing/2014/main" id="{F11406D7-1ABD-A68D-EA4D-00889394E6F9}"/>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400" name="Graphic 399">
                        <a:extLst>
                          <a:ext uri="{FF2B5EF4-FFF2-40B4-BE49-F238E27FC236}">
                            <a16:creationId xmlns:a16="http://schemas.microsoft.com/office/drawing/2014/main" id="{BC3D6DF8-6671-7592-75B4-961F89CCF6AE}"/>
                          </a:ext>
                        </a:extLst>
                      </p:cNvPr>
                      <p:cNvPicPr>
                        <a:picLocks noChangeAspect="1"/>
                      </p:cNvPicPr>
                      <p:nvPr/>
                    </p:nvPicPr>
                    <p:blipFill>
                      <a:blip r:embed="rId23" cstate="print">
                        <a:extLst>
                          <a:ext uri="{28A0092B-C50C-407E-A947-70E740481C1C}">
                            <a14:useLocalDpi xmlns:a14="http://schemas.microsoft.com/office/drawing/2010/main"/>
                          </a:ext>
                          <a:ext uri="{96DAC541-7B7A-43D3-8B79-37D633B846F1}">
                            <asvg:svgBlip xmlns:asvg="http://schemas.microsoft.com/office/drawing/2016/SVG/main" r:embed="rId24"/>
                          </a:ext>
                        </a:extLst>
                      </a:blip>
                      <a:srcRect/>
                      <a:stretch/>
                    </p:blipFill>
                    <p:spPr>
                      <a:xfrm>
                        <a:off x="10054571" y="4204576"/>
                        <a:ext cx="352530" cy="441552"/>
                      </a:xfrm>
                      <a:prstGeom prst="rect">
                        <a:avLst/>
                      </a:prstGeom>
                    </p:spPr>
                  </p:pic>
                </p:grpSp>
                <p:grpSp>
                  <p:nvGrpSpPr>
                    <p:cNvPr id="392" name="Group 391">
                      <a:extLst>
                        <a:ext uri="{FF2B5EF4-FFF2-40B4-BE49-F238E27FC236}">
                          <a16:creationId xmlns:a16="http://schemas.microsoft.com/office/drawing/2014/main" id="{F72E8F85-4CC6-4EB2-57FB-1831AC1FF130}"/>
                        </a:ext>
                      </a:extLst>
                    </p:cNvPr>
                    <p:cNvGrpSpPr/>
                    <p:nvPr/>
                  </p:nvGrpSpPr>
                  <p:grpSpPr>
                    <a:xfrm>
                      <a:off x="10203788" y="3678204"/>
                      <a:ext cx="1719726" cy="639938"/>
                      <a:chOff x="9922479" y="2891102"/>
                      <a:chExt cx="1719726" cy="639938"/>
                    </a:xfrm>
                  </p:grpSpPr>
                  <p:sp>
                    <p:nvSpPr>
                      <p:cNvPr id="397" name="Rounded Rectangle 5">
                        <a:extLst>
                          <a:ext uri="{FF2B5EF4-FFF2-40B4-BE49-F238E27FC236}">
                            <a16:creationId xmlns:a16="http://schemas.microsoft.com/office/drawing/2014/main" id="{28DD7704-81B9-BD1D-97D1-AA3448D811FA}"/>
                          </a:ext>
                        </a:extLst>
                      </p:cNvPr>
                      <p:cNvSpPr/>
                      <p:nvPr/>
                    </p:nvSpPr>
                    <p:spPr bwMode="auto">
                      <a:xfrm>
                        <a:off x="9922479" y="2891102"/>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98" name="Graphic 397">
                        <a:extLst>
                          <a:ext uri="{FF2B5EF4-FFF2-40B4-BE49-F238E27FC236}">
                            <a16:creationId xmlns:a16="http://schemas.microsoft.com/office/drawing/2014/main" id="{4216079A-9756-EA6F-4D2D-010FC8277C34}"/>
                          </a:ext>
                        </a:extLst>
                      </p:cNvPr>
                      <p:cNvPicPr>
                        <a:picLocks noChangeAspect="1"/>
                      </p:cNvPicPr>
                      <p:nvPr/>
                    </p:nvPicPr>
                    <p:blipFill>
                      <a:blip r:embed="rId25" cstate="print">
                        <a:extLst>
                          <a:ext uri="{28A0092B-C50C-407E-A947-70E740481C1C}">
                            <a14:useLocalDpi xmlns:a14="http://schemas.microsoft.com/office/drawing/2010/main"/>
                          </a:ext>
                          <a:ext uri="{96DAC541-7B7A-43D3-8B79-37D633B846F1}">
                            <asvg:svgBlip xmlns:asvg="http://schemas.microsoft.com/office/drawing/2016/SVG/main" r:embed="rId26"/>
                          </a:ext>
                        </a:extLst>
                      </a:blip>
                      <a:srcRect/>
                      <a:stretch/>
                    </p:blipFill>
                    <p:spPr>
                      <a:xfrm>
                        <a:off x="9986967" y="3030645"/>
                        <a:ext cx="479990" cy="383486"/>
                      </a:xfrm>
                      <a:prstGeom prst="rect">
                        <a:avLst/>
                      </a:prstGeom>
                    </p:spPr>
                  </p:pic>
                </p:grpSp>
                <p:grpSp>
                  <p:nvGrpSpPr>
                    <p:cNvPr id="393" name="Group 392">
                      <a:extLst>
                        <a:ext uri="{FF2B5EF4-FFF2-40B4-BE49-F238E27FC236}">
                          <a16:creationId xmlns:a16="http://schemas.microsoft.com/office/drawing/2014/main" id="{5BF9231A-9602-E8DD-A7B3-D4895A3173B8}"/>
                        </a:ext>
                      </a:extLst>
                    </p:cNvPr>
                    <p:cNvGrpSpPr/>
                    <p:nvPr/>
                  </p:nvGrpSpPr>
                  <p:grpSpPr>
                    <a:xfrm>
                      <a:off x="10205129" y="5632129"/>
                      <a:ext cx="1718385" cy="639938"/>
                      <a:chOff x="9924113" y="5303560"/>
                      <a:chExt cx="1718385" cy="639938"/>
                    </a:xfrm>
                  </p:grpSpPr>
                  <p:sp>
                    <p:nvSpPr>
                      <p:cNvPr id="395" name="Rounded Rectangle 5">
                        <a:extLst>
                          <a:ext uri="{FF2B5EF4-FFF2-40B4-BE49-F238E27FC236}">
                            <a16:creationId xmlns:a16="http://schemas.microsoft.com/office/drawing/2014/main" id="{DF5686E3-49B7-3F90-6A54-77A5C4FC45D1}"/>
                          </a:ext>
                        </a:extLst>
                      </p:cNvPr>
                      <p:cNvSpPr/>
                      <p:nvPr/>
                    </p:nvSpPr>
                    <p:spPr bwMode="auto">
                      <a:xfrm>
                        <a:off x="9924113" y="530356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396" name="Graphic 395">
                        <a:extLst>
                          <a:ext uri="{FF2B5EF4-FFF2-40B4-BE49-F238E27FC236}">
                            <a16:creationId xmlns:a16="http://schemas.microsoft.com/office/drawing/2014/main" id="{89A58D76-407B-4A04-8245-5597071756CA}"/>
                          </a:ext>
                        </a:extLst>
                      </p:cNvPr>
                      <p:cNvPicPr>
                        <a:picLocks noChangeAspect="1"/>
                      </p:cNvPicPr>
                      <p:nvPr/>
                    </p:nvPicPr>
                    <p:blipFill>
                      <a:blip r:embed="rId27" cstate="print">
                        <a:extLst>
                          <a:ext uri="{28A0092B-C50C-407E-A947-70E740481C1C}">
                            <a14:useLocalDpi xmlns:a14="http://schemas.microsoft.com/office/drawing/2010/main"/>
                          </a:ext>
                          <a:ext uri="{96DAC541-7B7A-43D3-8B79-37D633B846F1}">
                            <asvg:svgBlip xmlns:asvg="http://schemas.microsoft.com/office/drawing/2016/SVG/main" r:embed="rId28"/>
                          </a:ext>
                        </a:extLst>
                      </a:blip>
                      <a:srcRect/>
                      <a:stretch/>
                    </p:blipFill>
                    <p:spPr>
                      <a:xfrm>
                        <a:off x="10008418" y="5403615"/>
                        <a:ext cx="486655" cy="416934"/>
                      </a:xfrm>
                      <a:prstGeom prst="rect">
                        <a:avLst/>
                      </a:prstGeom>
                    </p:spPr>
                  </p:pic>
                </p:grpSp>
                <p:sp>
                  <p:nvSpPr>
                    <p:cNvPr id="394" name="TextBox 393">
                      <a:extLst>
                        <a:ext uri="{FF2B5EF4-FFF2-40B4-BE49-F238E27FC236}">
                          <a16:creationId xmlns:a16="http://schemas.microsoft.com/office/drawing/2014/main" id="{326ADB84-A794-DD21-D1D2-0A4DEB9D62B2}"/>
                        </a:ext>
                      </a:extLst>
                    </p:cNvPr>
                    <p:cNvSpPr txBox="1"/>
                    <p:nvPr/>
                  </p:nvSpPr>
                  <p:spPr>
                    <a:xfrm>
                      <a:off x="9869107" y="930143"/>
                      <a:ext cx="2123979" cy="615553"/>
                    </a:xfrm>
                    <a:prstGeom prst="rect">
                      <a:avLst/>
                    </a:prstGeom>
                    <a:noFill/>
                  </p:spPr>
                  <p:txBody>
                    <a:bodyPr wrap="none" lIns="0" tIns="0" rIns="0" bIns="0" rtlCol="0">
                      <a:spAutoFit/>
                    </a:bodyPr>
                    <a:lstStyle/>
                    <a:p>
                      <a:pPr algn="ctr"/>
                      <a:endParaRPr lang="en-US" sz="2000">
                        <a:solidFill>
                          <a:srgbClr val="202192"/>
                        </a:solidFill>
                        <a:latin typeface="+mj-lt"/>
                      </a:endParaRPr>
                    </a:p>
                    <a:p>
                      <a:pPr algn="ctr"/>
                      <a:r>
                        <a:rPr lang="en-US" sz="2000">
                          <a:solidFill>
                            <a:srgbClr val="202192"/>
                          </a:solidFill>
                          <a:latin typeface="+mj-lt"/>
                        </a:rPr>
                        <a:t>Dapr Components</a:t>
                      </a:r>
                    </a:p>
                  </p:txBody>
                </p:sp>
              </p:grpSp>
              <p:sp>
                <p:nvSpPr>
                  <p:cNvPr id="388" name="Rounded Rectangle 5">
                    <a:extLst>
                      <a:ext uri="{FF2B5EF4-FFF2-40B4-BE49-F238E27FC236}">
                        <a16:creationId xmlns:a16="http://schemas.microsoft.com/office/drawing/2014/main" id="{D4A7F6D9-5B8D-9D61-A6CD-B6C8EE8262B6}"/>
                      </a:ext>
                    </a:extLst>
                  </p:cNvPr>
                  <p:cNvSpPr/>
                  <p:nvPr/>
                </p:nvSpPr>
                <p:spPr bwMode="auto">
                  <a:xfrm>
                    <a:off x="10229922" y="5936964"/>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grpSp>
              <p:nvGrpSpPr>
                <p:cNvPr id="382" name="Group 381">
                  <a:extLst>
                    <a:ext uri="{FF2B5EF4-FFF2-40B4-BE49-F238E27FC236}">
                      <a16:creationId xmlns:a16="http://schemas.microsoft.com/office/drawing/2014/main" id="{D67DA316-5938-DDB7-CB8C-AA471FF65C5E}"/>
                    </a:ext>
                  </a:extLst>
                </p:cNvPr>
                <p:cNvGrpSpPr/>
                <p:nvPr/>
              </p:nvGrpSpPr>
              <p:grpSpPr>
                <a:xfrm>
                  <a:off x="10400445" y="6130886"/>
                  <a:ext cx="314386" cy="283038"/>
                  <a:chOff x="10615894" y="4992237"/>
                  <a:chExt cx="269485" cy="266401"/>
                </a:xfrm>
              </p:grpSpPr>
              <p:sp>
                <p:nvSpPr>
                  <p:cNvPr id="383" name="Freeform: Shape 147">
                    <a:extLst>
                      <a:ext uri="{FF2B5EF4-FFF2-40B4-BE49-F238E27FC236}">
                        <a16:creationId xmlns:a16="http://schemas.microsoft.com/office/drawing/2014/main" id="{6963577D-0C0C-371D-F6F0-22AA5A8A5360}"/>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84" name="Freeform: Shape 148">
                    <a:extLst>
                      <a:ext uri="{FF2B5EF4-FFF2-40B4-BE49-F238E27FC236}">
                        <a16:creationId xmlns:a16="http://schemas.microsoft.com/office/drawing/2014/main" id="{B1BEE413-92A6-37F9-184C-C4FA751AB9C5}"/>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85" name="Freeform: Shape 149">
                    <a:extLst>
                      <a:ext uri="{FF2B5EF4-FFF2-40B4-BE49-F238E27FC236}">
                        <a16:creationId xmlns:a16="http://schemas.microsoft.com/office/drawing/2014/main" id="{8E00E2BA-70C4-3896-8245-3342F070A5AB}"/>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86" name="Freeform: Shape 150">
                    <a:extLst>
                      <a:ext uri="{FF2B5EF4-FFF2-40B4-BE49-F238E27FC236}">
                        <a16:creationId xmlns:a16="http://schemas.microsoft.com/office/drawing/2014/main" id="{210C353F-9509-7071-3F96-F474A41144FE}"/>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cxnSp>
            <p:nvCxnSpPr>
              <p:cNvPr id="374" name="Straight Arrow Connector 373">
                <a:extLst>
                  <a:ext uri="{FF2B5EF4-FFF2-40B4-BE49-F238E27FC236}">
                    <a16:creationId xmlns:a16="http://schemas.microsoft.com/office/drawing/2014/main" id="{9F9EDA3A-ACA8-854F-64D0-431C416A6652}"/>
                  </a:ext>
                </a:extLst>
              </p:cNvPr>
              <p:cNvCxnSpPr>
                <a:cxnSpLocks/>
                <a:endCxn id="380" idx="6"/>
              </p:cNvCxnSpPr>
              <p:nvPr/>
            </p:nvCxnSpPr>
            <p:spPr>
              <a:xfrm flipH="1" flipV="1">
                <a:off x="9963337" y="6421775"/>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75" name="Group 374">
                <a:extLst>
                  <a:ext uri="{FF2B5EF4-FFF2-40B4-BE49-F238E27FC236}">
                    <a16:creationId xmlns:a16="http://schemas.microsoft.com/office/drawing/2014/main" id="{1060E9A0-0856-AD61-773B-C4F11E58968B}"/>
                  </a:ext>
                </a:extLst>
              </p:cNvPr>
              <p:cNvGrpSpPr/>
              <p:nvPr/>
            </p:nvGrpSpPr>
            <p:grpSpPr>
              <a:xfrm>
                <a:off x="9821591" y="6319591"/>
                <a:ext cx="188418" cy="204368"/>
                <a:chOff x="6207667" y="1018040"/>
                <a:chExt cx="248285" cy="269304"/>
              </a:xfrm>
            </p:grpSpPr>
            <p:sp>
              <p:nvSpPr>
                <p:cNvPr id="379" name="Freeform: Shape 135">
                  <a:extLst>
                    <a:ext uri="{FF2B5EF4-FFF2-40B4-BE49-F238E27FC236}">
                      <a16:creationId xmlns:a16="http://schemas.microsoft.com/office/drawing/2014/main" id="{4958B72E-1104-A4D2-22D2-D9DE3C3A762F}"/>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0" name="Oval 379">
                  <a:extLst>
                    <a:ext uri="{FF2B5EF4-FFF2-40B4-BE49-F238E27FC236}">
                      <a16:creationId xmlns:a16="http://schemas.microsoft.com/office/drawing/2014/main" id="{5C35E3B6-AB5E-AE7E-4784-F97872C1D3DD}"/>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376" name="Rounded Rectangle 5">
                <a:extLst>
                  <a:ext uri="{FF2B5EF4-FFF2-40B4-BE49-F238E27FC236}">
                    <a16:creationId xmlns:a16="http://schemas.microsoft.com/office/drawing/2014/main" id="{DC89C132-89F1-5C03-E7FA-FFD71E928BCE}"/>
                  </a:ext>
                </a:extLst>
              </p:cNvPr>
              <p:cNvSpPr/>
              <p:nvPr/>
            </p:nvSpPr>
            <p:spPr bwMode="auto">
              <a:xfrm>
                <a:off x="10274847" y="609409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Distributed Lock</a:t>
                </a:r>
              </a:p>
            </p:txBody>
          </p:sp>
          <p:sp>
            <p:nvSpPr>
              <p:cNvPr id="377" name="Rectangle 28">
                <a:extLst>
                  <a:ext uri="{FF2B5EF4-FFF2-40B4-BE49-F238E27FC236}">
                    <a16:creationId xmlns:a16="http://schemas.microsoft.com/office/drawing/2014/main" id="{8F2D4F4D-F7E5-85A5-9D84-EE11F8E0F286}"/>
                  </a:ext>
                </a:extLst>
              </p:cNvPr>
              <p:cNvSpPr/>
              <p:nvPr/>
            </p:nvSpPr>
            <p:spPr bwMode="auto">
              <a:xfrm rot="5400000">
                <a:off x="9331186" y="5954359"/>
                <a:ext cx="798526" cy="16473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378" name="Picture 377">
                <a:extLst>
                  <a:ext uri="{FF2B5EF4-FFF2-40B4-BE49-F238E27FC236}">
                    <a16:creationId xmlns:a16="http://schemas.microsoft.com/office/drawing/2014/main" id="{486C76F8-D6AB-9080-FE53-74F26C9B9D02}"/>
                  </a:ext>
                </a:extLst>
              </p:cNvPr>
              <p:cNvPicPr>
                <a:picLocks noChangeAspect="1"/>
              </p:cNvPicPr>
              <p:nvPr/>
            </p:nvPicPr>
            <p:blipFill>
              <a:blip r:embed="rId29"/>
              <a:stretch>
                <a:fillRect/>
              </a:stretch>
            </p:blipFill>
            <p:spPr>
              <a:xfrm>
                <a:off x="10355918" y="6149698"/>
                <a:ext cx="437561" cy="546952"/>
              </a:xfrm>
              <a:prstGeom prst="rect">
                <a:avLst/>
              </a:prstGeom>
            </p:spPr>
          </p:pic>
        </p:grpSp>
      </p:grpSp>
    </p:spTree>
    <p:extLst>
      <p:ext uri="{BB962C8B-B14F-4D97-AF65-F5344CB8AC3E}">
        <p14:creationId xmlns:p14="http://schemas.microsoft.com/office/powerpoint/2010/main" val="3970340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500"/>
                                        <p:tgtEl>
                                          <p:spTgt spid="293"/>
                                        </p:tgtEl>
                                      </p:cBhvr>
                                    </p:animEffect>
                                  </p:childTnLst>
                                </p:cTn>
                              </p:par>
                              <p:par>
                                <p:cTn id="8" presetID="42" presetClass="path" presetSubtype="0" decel="100000" fill="hold" nodeType="withEffect">
                                  <p:stCondLst>
                                    <p:cond delay="0"/>
                                  </p:stCondLst>
                                  <p:childTnLst>
                                    <p:animMotion origin="layout" path="M -3.75E-6 1.85185E-6 L -3.75E-6 0.03773 " pathEditMode="relative" rAng="0" ptsTypes="AA">
                                      <p:cBhvr>
                                        <p:cTn id="9" dur="750" spd="-100000" fill="hold"/>
                                        <p:tgtEl>
                                          <p:spTgt spid="293"/>
                                        </p:tgtEl>
                                        <p:attrNameLst>
                                          <p:attrName>ppt_x</p:attrName>
                                          <p:attrName>ppt_y</p:attrName>
                                        </p:attrNameLst>
                                      </p:cBhvr>
                                      <p:rCtr x="0" y="1875"/>
                                    </p:animMotion>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94"/>
                                        </p:tgtEl>
                                        <p:attrNameLst>
                                          <p:attrName>style.visibility</p:attrName>
                                        </p:attrNameLst>
                                      </p:cBhvr>
                                      <p:to>
                                        <p:strVal val="visible"/>
                                      </p:to>
                                    </p:set>
                                    <p:anim calcmode="lin" valueType="num">
                                      <p:cBhvr>
                                        <p:cTn id="13" dur="500" fill="hold"/>
                                        <p:tgtEl>
                                          <p:spTgt spid="294"/>
                                        </p:tgtEl>
                                        <p:attrNameLst>
                                          <p:attrName>ppt_w</p:attrName>
                                        </p:attrNameLst>
                                      </p:cBhvr>
                                      <p:tavLst>
                                        <p:tav tm="0">
                                          <p:val>
                                            <p:fltVal val="0"/>
                                          </p:val>
                                        </p:tav>
                                        <p:tav tm="100000">
                                          <p:val>
                                            <p:strVal val="#ppt_w"/>
                                          </p:val>
                                        </p:tav>
                                      </p:tavLst>
                                    </p:anim>
                                    <p:anim calcmode="lin" valueType="num">
                                      <p:cBhvr>
                                        <p:cTn id="14" dur="500" fill="hold"/>
                                        <p:tgtEl>
                                          <p:spTgt spid="294"/>
                                        </p:tgtEl>
                                        <p:attrNameLst>
                                          <p:attrName>ppt_h</p:attrName>
                                        </p:attrNameLst>
                                      </p:cBhvr>
                                      <p:tavLst>
                                        <p:tav tm="0">
                                          <p:val>
                                            <p:fltVal val="0"/>
                                          </p:val>
                                        </p:tav>
                                        <p:tav tm="100000">
                                          <p:val>
                                            <p:strVal val="#ppt_h"/>
                                          </p:val>
                                        </p:tav>
                                      </p:tavLst>
                                    </p:anim>
                                    <p:animEffect transition="in" filter="fade">
                                      <p:cBhvr>
                                        <p:cTn id="15" dur="500"/>
                                        <p:tgtEl>
                                          <p:spTgt spid="29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54"/>
                                        </p:tgtEl>
                                        <p:attrNameLst>
                                          <p:attrName>style.visibility</p:attrName>
                                        </p:attrNameLst>
                                      </p:cBhvr>
                                      <p:to>
                                        <p:strVal val="visible"/>
                                      </p:to>
                                    </p:set>
                                    <p:anim calcmode="lin" valueType="num">
                                      <p:cBhvr>
                                        <p:cTn id="20" dur="500" fill="hold"/>
                                        <p:tgtEl>
                                          <p:spTgt spid="254"/>
                                        </p:tgtEl>
                                        <p:attrNameLst>
                                          <p:attrName>ppt_w</p:attrName>
                                        </p:attrNameLst>
                                      </p:cBhvr>
                                      <p:tavLst>
                                        <p:tav tm="0">
                                          <p:val>
                                            <p:fltVal val="0"/>
                                          </p:val>
                                        </p:tav>
                                        <p:tav tm="100000">
                                          <p:val>
                                            <p:strVal val="#ppt_w"/>
                                          </p:val>
                                        </p:tav>
                                      </p:tavLst>
                                    </p:anim>
                                    <p:anim calcmode="lin" valueType="num">
                                      <p:cBhvr>
                                        <p:cTn id="21" dur="500" fill="hold"/>
                                        <p:tgtEl>
                                          <p:spTgt spid="254"/>
                                        </p:tgtEl>
                                        <p:attrNameLst>
                                          <p:attrName>ppt_h</p:attrName>
                                        </p:attrNameLst>
                                      </p:cBhvr>
                                      <p:tavLst>
                                        <p:tav tm="0">
                                          <p:val>
                                            <p:fltVal val="0"/>
                                          </p:val>
                                        </p:tav>
                                        <p:tav tm="100000">
                                          <p:val>
                                            <p:strVal val="#ppt_h"/>
                                          </p:val>
                                        </p:tav>
                                      </p:tavLst>
                                    </p:anim>
                                    <p:animEffect transition="in" filter="fade">
                                      <p:cBhvr>
                                        <p:cTn id="22" dur="500"/>
                                        <p:tgtEl>
                                          <p:spTgt spid="254"/>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252"/>
                                        </p:tgtEl>
                                        <p:attrNameLst>
                                          <p:attrName>style.visibility</p:attrName>
                                        </p:attrNameLst>
                                      </p:cBhvr>
                                      <p:to>
                                        <p:strVal val="visible"/>
                                      </p:to>
                                    </p:set>
                                    <p:animEffect transition="in" filter="wipe(up)">
                                      <p:cBhvr>
                                        <p:cTn id="26" dur="500"/>
                                        <p:tgtEl>
                                          <p:spTgt spid="252"/>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 calcmode="lin" valueType="num">
                                      <p:cBhvr>
                                        <p:cTn id="35" dur="500" fill="hold"/>
                                        <p:tgtEl>
                                          <p:spTgt spid="97"/>
                                        </p:tgtEl>
                                        <p:attrNameLst>
                                          <p:attrName>ppt_w</p:attrName>
                                        </p:attrNameLst>
                                      </p:cBhvr>
                                      <p:tavLst>
                                        <p:tav tm="0">
                                          <p:val>
                                            <p:fltVal val="0"/>
                                          </p:val>
                                        </p:tav>
                                        <p:tav tm="100000">
                                          <p:val>
                                            <p:strVal val="#ppt_w"/>
                                          </p:val>
                                        </p:tav>
                                      </p:tavLst>
                                    </p:anim>
                                    <p:anim calcmode="lin" valueType="num">
                                      <p:cBhvr>
                                        <p:cTn id="36" dur="500" fill="hold"/>
                                        <p:tgtEl>
                                          <p:spTgt spid="97"/>
                                        </p:tgtEl>
                                        <p:attrNameLst>
                                          <p:attrName>ppt_h</p:attrName>
                                        </p:attrNameLst>
                                      </p:cBhvr>
                                      <p:tavLst>
                                        <p:tav tm="0">
                                          <p:val>
                                            <p:fltVal val="0"/>
                                          </p:val>
                                        </p:tav>
                                        <p:tav tm="100000">
                                          <p:val>
                                            <p:strVal val="#ppt_h"/>
                                          </p:val>
                                        </p:tav>
                                      </p:tavLst>
                                    </p:anim>
                                    <p:animEffect transition="in" filter="fade">
                                      <p:cBhvr>
                                        <p:cTn id="37" dur="500"/>
                                        <p:tgtEl>
                                          <p:spTgt spid="97"/>
                                        </p:tgtEl>
                                      </p:cBhvr>
                                    </p:animEffect>
                                  </p:childTnLst>
                                </p:cTn>
                              </p:par>
                              <p:par>
                                <p:cTn id="38" presetID="53" presetClass="entr" presetSubtype="16" fill="hold" nodeType="withEffect">
                                  <p:stCondLst>
                                    <p:cond delay="0"/>
                                  </p:stCondLst>
                                  <p:childTnLst>
                                    <p:set>
                                      <p:cBhvr>
                                        <p:cTn id="39" dur="1" fill="hold">
                                          <p:stCondLst>
                                            <p:cond delay="0"/>
                                          </p:stCondLst>
                                        </p:cTn>
                                        <p:tgtEl>
                                          <p:spTgt spid="232"/>
                                        </p:tgtEl>
                                        <p:attrNameLst>
                                          <p:attrName>style.visibility</p:attrName>
                                        </p:attrNameLst>
                                      </p:cBhvr>
                                      <p:to>
                                        <p:strVal val="visible"/>
                                      </p:to>
                                    </p:set>
                                    <p:anim calcmode="lin" valueType="num">
                                      <p:cBhvr>
                                        <p:cTn id="40" dur="500" fill="hold"/>
                                        <p:tgtEl>
                                          <p:spTgt spid="232"/>
                                        </p:tgtEl>
                                        <p:attrNameLst>
                                          <p:attrName>ppt_w</p:attrName>
                                        </p:attrNameLst>
                                      </p:cBhvr>
                                      <p:tavLst>
                                        <p:tav tm="0">
                                          <p:val>
                                            <p:fltVal val="0"/>
                                          </p:val>
                                        </p:tav>
                                        <p:tav tm="100000">
                                          <p:val>
                                            <p:strVal val="#ppt_w"/>
                                          </p:val>
                                        </p:tav>
                                      </p:tavLst>
                                    </p:anim>
                                    <p:anim calcmode="lin" valueType="num">
                                      <p:cBhvr>
                                        <p:cTn id="41" dur="500" fill="hold"/>
                                        <p:tgtEl>
                                          <p:spTgt spid="232"/>
                                        </p:tgtEl>
                                        <p:attrNameLst>
                                          <p:attrName>ppt_h</p:attrName>
                                        </p:attrNameLst>
                                      </p:cBhvr>
                                      <p:tavLst>
                                        <p:tav tm="0">
                                          <p:val>
                                            <p:fltVal val="0"/>
                                          </p:val>
                                        </p:tav>
                                        <p:tav tm="100000">
                                          <p:val>
                                            <p:strVal val="#ppt_h"/>
                                          </p:val>
                                        </p:tav>
                                      </p:tavLst>
                                    </p:anim>
                                    <p:animEffect transition="in" filter="fade">
                                      <p:cBhvr>
                                        <p:cTn id="42" dur="500"/>
                                        <p:tgtEl>
                                          <p:spTgt spid="232"/>
                                        </p:tgtEl>
                                      </p:cBhvr>
                                    </p:animEffect>
                                  </p:childTnLst>
                                </p:cTn>
                              </p:par>
                              <p:par>
                                <p:cTn id="43" presetID="53" presetClass="entr" presetSubtype="16" fill="hold" nodeType="withEffect">
                                  <p:stCondLst>
                                    <p:cond delay="0"/>
                                  </p:stCondLst>
                                  <p:childTnLst>
                                    <p:set>
                                      <p:cBhvr>
                                        <p:cTn id="44" dur="1" fill="hold">
                                          <p:stCondLst>
                                            <p:cond delay="0"/>
                                          </p:stCondLst>
                                        </p:cTn>
                                        <p:tgtEl>
                                          <p:spTgt spid="233"/>
                                        </p:tgtEl>
                                        <p:attrNameLst>
                                          <p:attrName>style.visibility</p:attrName>
                                        </p:attrNameLst>
                                      </p:cBhvr>
                                      <p:to>
                                        <p:strVal val="visible"/>
                                      </p:to>
                                    </p:set>
                                    <p:anim calcmode="lin" valueType="num">
                                      <p:cBhvr>
                                        <p:cTn id="45" dur="500" fill="hold"/>
                                        <p:tgtEl>
                                          <p:spTgt spid="233"/>
                                        </p:tgtEl>
                                        <p:attrNameLst>
                                          <p:attrName>ppt_w</p:attrName>
                                        </p:attrNameLst>
                                      </p:cBhvr>
                                      <p:tavLst>
                                        <p:tav tm="0">
                                          <p:val>
                                            <p:fltVal val="0"/>
                                          </p:val>
                                        </p:tav>
                                        <p:tav tm="100000">
                                          <p:val>
                                            <p:strVal val="#ppt_w"/>
                                          </p:val>
                                        </p:tav>
                                      </p:tavLst>
                                    </p:anim>
                                    <p:anim calcmode="lin" valueType="num">
                                      <p:cBhvr>
                                        <p:cTn id="46" dur="500" fill="hold"/>
                                        <p:tgtEl>
                                          <p:spTgt spid="233"/>
                                        </p:tgtEl>
                                        <p:attrNameLst>
                                          <p:attrName>ppt_h</p:attrName>
                                        </p:attrNameLst>
                                      </p:cBhvr>
                                      <p:tavLst>
                                        <p:tav tm="0">
                                          <p:val>
                                            <p:fltVal val="0"/>
                                          </p:val>
                                        </p:tav>
                                        <p:tav tm="100000">
                                          <p:val>
                                            <p:strVal val="#ppt_h"/>
                                          </p:val>
                                        </p:tav>
                                      </p:tavLst>
                                    </p:anim>
                                    <p:animEffect transition="in" filter="fade">
                                      <p:cBhvr>
                                        <p:cTn id="47" dur="500"/>
                                        <p:tgtEl>
                                          <p:spTgt spid="23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outHorizontal)">
                                      <p:cBhvr>
                                        <p:cTn id="52" dur="500"/>
                                        <p:tgtEl>
                                          <p:spTgt spid="16"/>
                                        </p:tgtEl>
                                      </p:cBhvr>
                                    </p:animEffect>
                                  </p:childTnLst>
                                </p:cTn>
                              </p:par>
                              <p:par>
                                <p:cTn id="53" presetID="16" presetClass="entr" presetSubtype="42" fill="hold" nodeType="withEffect">
                                  <p:stCondLst>
                                    <p:cond delay="0"/>
                                  </p:stCondLst>
                                  <p:childTnLst>
                                    <p:set>
                                      <p:cBhvr>
                                        <p:cTn id="54" dur="1" fill="hold">
                                          <p:stCondLst>
                                            <p:cond delay="0"/>
                                          </p:stCondLst>
                                        </p:cTn>
                                        <p:tgtEl>
                                          <p:spTgt spid="1027"/>
                                        </p:tgtEl>
                                        <p:attrNameLst>
                                          <p:attrName>style.visibility</p:attrName>
                                        </p:attrNameLst>
                                      </p:cBhvr>
                                      <p:to>
                                        <p:strVal val="visible"/>
                                      </p:to>
                                    </p:set>
                                    <p:animEffect transition="in" filter="barn(outHorizontal)">
                                      <p:cBhvr>
                                        <p:cTn id="55" dur="500"/>
                                        <p:tgtEl>
                                          <p:spTgt spid="1027"/>
                                        </p:tgtEl>
                                      </p:cBhvr>
                                    </p:animEffect>
                                  </p:childTnLst>
                                </p:cTn>
                              </p:par>
                              <p:par>
                                <p:cTn id="56" presetID="16" presetClass="entr" presetSubtype="42" fill="hold" nodeType="withEffect">
                                  <p:stCondLst>
                                    <p:cond delay="0"/>
                                  </p:stCondLst>
                                  <p:childTnLst>
                                    <p:set>
                                      <p:cBhvr>
                                        <p:cTn id="57" dur="1" fill="hold">
                                          <p:stCondLst>
                                            <p:cond delay="0"/>
                                          </p:stCondLst>
                                        </p:cTn>
                                        <p:tgtEl>
                                          <p:spTgt spid="1033"/>
                                        </p:tgtEl>
                                        <p:attrNameLst>
                                          <p:attrName>style.visibility</p:attrName>
                                        </p:attrNameLst>
                                      </p:cBhvr>
                                      <p:to>
                                        <p:strVal val="visible"/>
                                      </p:to>
                                    </p:set>
                                    <p:animEffect transition="in" filter="barn(outHorizontal)">
                                      <p:cBhvr>
                                        <p:cTn id="58" dur="500"/>
                                        <p:tgtEl>
                                          <p:spTgt spid="1033"/>
                                        </p:tgtEl>
                                      </p:cBhvr>
                                    </p:animEffect>
                                  </p:childTnLst>
                                </p:cTn>
                              </p:par>
                              <p:par>
                                <p:cTn id="59" presetID="16" presetClass="entr" presetSubtype="42" fill="hold" nodeType="withEffect">
                                  <p:stCondLst>
                                    <p:cond delay="0"/>
                                  </p:stCondLst>
                                  <p:childTnLst>
                                    <p:set>
                                      <p:cBhvr>
                                        <p:cTn id="60" dur="1" fill="hold">
                                          <p:stCondLst>
                                            <p:cond delay="0"/>
                                          </p:stCondLst>
                                        </p:cTn>
                                        <p:tgtEl>
                                          <p:spTgt spid="1030"/>
                                        </p:tgtEl>
                                        <p:attrNameLst>
                                          <p:attrName>style.visibility</p:attrName>
                                        </p:attrNameLst>
                                      </p:cBhvr>
                                      <p:to>
                                        <p:strVal val="visible"/>
                                      </p:to>
                                    </p:set>
                                    <p:animEffect transition="in" filter="barn(outHorizontal)">
                                      <p:cBhvr>
                                        <p:cTn id="61" dur="500"/>
                                        <p:tgtEl>
                                          <p:spTgt spid="1030"/>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323"/>
                                        </p:tgtEl>
                                        <p:attrNameLst>
                                          <p:attrName>style.visibility</p:attrName>
                                        </p:attrNameLst>
                                      </p:cBhvr>
                                      <p:to>
                                        <p:strVal val="visible"/>
                                      </p:to>
                                    </p:set>
                                    <p:animEffect transition="in" filter="fade">
                                      <p:cBhvr>
                                        <p:cTn id="64" dur="500"/>
                                        <p:tgtEl>
                                          <p:spTgt spid="323"/>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500"/>
                                        <p:tgtEl>
                                          <p:spTgt spid="321"/>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322"/>
                                        </p:tgtEl>
                                        <p:attrNameLst>
                                          <p:attrName>style.visibility</p:attrName>
                                        </p:attrNameLst>
                                      </p:cBhvr>
                                      <p:to>
                                        <p:strVal val="visible"/>
                                      </p:to>
                                    </p:set>
                                    <p:animEffect transition="in" filter="fade">
                                      <p:cBhvr>
                                        <p:cTn id="70" dur="500"/>
                                        <p:tgtEl>
                                          <p:spTgt spid="322"/>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4"/>
                                        </p:tgtEl>
                                        <p:attrNameLst>
                                          <p:attrName>style.visibility</p:attrName>
                                        </p:attrNameLst>
                                      </p:cBhvr>
                                      <p:to>
                                        <p:strVal val="visible"/>
                                      </p:to>
                                    </p:set>
                                    <p:animEffect transition="in" filter="fade">
                                      <p:cBhvr>
                                        <p:cTn id="73" dur="500"/>
                                        <p:tgtEl>
                                          <p:spTgt spid="324"/>
                                        </p:tgtEl>
                                      </p:cBhvr>
                                    </p:animEffect>
                                  </p:childTnLst>
                                </p:cTn>
                              </p:par>
                              <p:par>
                                <p:cTn id="74" presetID="53" presetClass="entr" presetSubtype="16" fill="hold" nodeType="withEffect">
                                  <p:stCondLst>
                                    <p:cond delay="25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225"/>
                                        </p:tgtEl>
                                        <p:attrNameLst>
                                          <p:attrName>style.visibility</p:attrName>
                                        </p:attrNameLst>
                                      </p:cBhvr>
                                      <p:to>
                                        <p:strVal val="visible"/>
                                      </p:to>
                                    </p:set>
                                    <p:anim calcmode="lin" valueType="num">
                                      <p:cBhvr>
                                        <p:cTn id="83" dur="500" fill="hold"/>
                                        <p:tgtEl>
                                          <p:spTgt spid="225"/>
                                        </p:tgtEl>
                                        <p:attrNameLst>
                                          <p:attrName>ppt_w</p:attrName>
                                        </p:attrNameLst>
                                      </p:cBhvr>
                                      <p:tavLst>
                                        <p:tav tm="0">
                                          <p:val>
                                            <p:fltVal val="0"/>
                                          </p:val>
                                        </p:tav>
                                        <p:tav tm="100000">
                                          <p:val>
                                            <p:strVal val="#ppt_w"/>
                                          </p:val>
                                        </p:tav>
                                      </p:tavLst>
                                    </p:anim>
                                    <p:anim calcmode="lin" valueType="num">
                                      <p:cBhvr>
                                        <p:cTn id="84" dur="500" fill="hold"/>
                                        <p:tgtEl>
                                          <p:spTgt spid="225"/>
                                        </p:tgtEl>
                                        <p:attrNameLst>
                                          <p:attrName>ppt_h</p:attrName>
                                        </p:attrNameLst>
                                      </p:cBhvr>
                                      <p:tavLst>
                                        <p:tav tm="0">
                                          <p:val>
                                            <p:fltVal val="0"/>
                                          </p:val>
                                        </p:tav>
                                        <p:tav tm="100000">
                                          <p:val>
                                            <p:strVal val="#ppt_h"/>
                                          </p:val>
                                        </p:tav>
                                      </p:tavLst>
                                    </p:anim>
                                    <p:animEffect transition="in" filter="fade">
                                      <p:cBhvr>
                                        <p:cTn id="85" dur="500"/>
                                        <p:tgtEl>
                                          <p:spTgt spid="2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5"/>
                                        </p:tgtEl>
                                        <p:attrNameLst>
                                          <p:attrName>style.visibility</p:attrName>
                                        </p:attrNameLst>
                                      </p:cBhvr>
                                      <p:to>
                                        <p:strVal val="visible"/>
                                      </p:to>
                                    </p:set>
                                    <p:animEffect transition="in" filter="fade">
                                      <p:cBhvr>
                                        <p:cTn id="88" dur="500"/>
                                        <p:tgtEl>
                                          <p:spTgt spid="325"/>
                                        </p:tgtEl>
                                      </p:cBhvr>
                                    </p:animEffect>
                                  </p:childTnLst>
                                </p:cTn>
                              </p:par>
                              <p:par>
                                <p:cTn id="89" presetID="10" presetClass="entr" presetSubtype="0" fill="hold" nodeType="withEffect">
                                  <p:stCondLst>
                                    <p:cond delay="0"/>
                                  </p:stCondLst>
                                  <p:childTnLst>
                                    <p:set>
                                      <p:cBhvr>
                                        <p:cTn id="90" dur="1" fill="hold">
                                          <p:stCondLst>
                                            <p:cond delay="0"/>
                                          </p:stCondLst>
                                        </p:cTn>
                                        <p:tgtEl>
                                          <p:spTgt spid="226"/>
                                        </p:tgtEl>
                                        <p:attrNameLst>
                                          <p:attrName>style.visibility</p:attrName>
                                        </p:attrNameLst>
                                      </p:cBhvr>
                                      <p:to>
                                        <p:strVal val="visible"/>
                                      </p:to>
                                    </p:set>
                                    <p:animEffect transition="in" filter="fade">
                                      <p:cBhvr>
                                        <p:cTn id="91" dur="500"/>
                                        <p:tgtEl>
                                          <p:spTgt spid="22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40"/>
                                        </p:tgtEl>
                                        <p:attrNameLst>
                                          <p:attrName>style.visibility</p:attrName>
                                        </p:attrNameLst>
                                      </p:cBhvr>
                                      <p:to>
                                        <p:strVal val="visible"/>
                                      </p:to>
                                    </p:set>
                                    <p:animEffect transition="in" filter="wipe(left)">
                                      <p:cBhvr>
                                        <p:cTn id="96" dur="500"/>
                                        <p:tgtEl>
                                          <p:spTgt spid="140"/>
                                        </p:tgtEl>
                                      </p:cBhvr>
                                    </p:animEffect>
                                  </p:childTnLst>
                                </p:cTn>
                              </p:par>
                              <p:par>
                                <p:cTn id="97" presetID="22" presetClass="entr" presetSubtype="8" fill="hold" nodeType="withEffect">
                                  <p:stCondLst>
                                    <p:cond delay="0"/>
                                  </p:stCondLst>
                                  <p:childTnLst>
                                    <p:set>
                                      <p:cBhvr>
                                        <p:cTn id="98" dur="1" fill="hold">
                                          <p:stCondLst>
                                            <p:cond delay="0"/>
                                          </p:stCondLst>
                                        </p:cTn>
                                        <p:tgtEl>
                                          <p:spTgt spid="1086"/>
                                        </p:tgtEl>
                                        <p:attrNameLst>
                                          <p:attrName>style.visibility</p:attrName>
                                        </p:attrNameLst>
                                      </p:cBhvr>
                                      <p:to>
                                        <p:strVal val="visible"/>
                                      </p:to>
                                    </p:set>
                                    <p:animEffect transition="in" filter="wipe(left)">
                                      <p:cBhvr>
                                        <p:cTn id="99" dur="500"/>
                                        <p:tgtEl>
                                          <p:spTgt spid="1086"/>
                                        </p:tgtEl>
                                      </p:cBhvr>
                                    </p:animEffect>
                                  </p:childTnLst>
                                </p:cTn>
                              </p:par>
                              <p:par>
                                <p:cTn id="100" presetID="10" presetClass="entr" presetSubtype="0" fill="hold" grpId="0" nodeType="withEffect">
                                  <p:stCondLst>
                                    <p:cond delay="250"/>
                                  </p:stCondLst>
                                  <p:childTnLst>
                                    <p:set>
                                      <p:cBhvr>
                                        <p:cTn id="101" dur="1" fill="hold">
                                          <p:stCondLst>
                                            <p:cond delay="0"/>
                                          </p:stCondLst>
                                        </p:cTn>
                                        <p:tgtEl>
                                          <p:spTgt spid="234"/>
                                        </p:tgtEl>
                                        <p:attrNameLst>
                                          <p:attrName>style.visibility</p:attrName>
                                        </p:attrNameLst>
                                      </p:cBhvr>
                                      <p:to>
                                        <p:strVal val="visible"/>
                                      </p:to>
                                    </p:set>
                                    <p:animEffect transition="in" filter="fade">
                                      <p:cBhvr>
                                        <p:cTn id="102" dur="500"/>
                                        <p:tgtEl>
                                          <p:spTgt spid="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p:bldP spid="321" grpId="0"/>
      <p:bldP spid="322" grpId="0"/>
      <p:bldP spid="323" grpId="0"/>
      <p:bldP spid="324" grpId="0"/>
      <p:bldP spid="3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ED6D5-D05B-4376-A072-EDC136C336A1}"/>
              </a:ext>
            </a:extLst>
          </p:cNvPr>
          <p:cNvSpPr>
            <a:spLocks noGrp="1"/>
          </p:cNvSpPr>
          <p:nvPr>
            <p:ph type="title"/>
          </p:nvPr>
        </p:nvSpPr>
        <p:spPr/>
        <p:txBody>
          <a:bodyPr/>
          <a:lstStyle/>
          <a:p>
            <a:r>
              <a:rPr lang="en-US"/>
              <a:t>Dapr applications</a:t>
            </a:r>
          </a:p>
        </p:txBody>
      </p:sp>
      <p:grpSp>
        <p:nvGrpSpPr>
          <p:cNvPr id="91" name="Group 90">
            <a:extLst>
              <a:ext uri="{FF2B5EF4-FFF2-40B4-BE49-F238E27FC236}">
                <a16:creationId xmlns:a16="http://schemas.microsoft.com/office/drawing/2014/main" id="{27914549-9BE3-4C75-A12D-FE049070FBCF}"/>
              </a:ext>
            </a:extLst>
          </p:cNvPr>
          <p:cNvGrpSpPr/>
          <p:nvPr/>
        </p:nvGrpSpPr>
        <p:grpSpPr>
          <a:xfrm>
            <a:off x="9812662" y="815773"/>
            <a:ext cx="1854693" cy="2159117"/>
            <a:chOff x="9171114" y="761455"/>
            <a:chExt cx="1854693" cy="2159117"/>
          </a:xfrm>
        </p:grpSpPr>
        <p:grpSp>
          <p:nvGrpSpPr>
            <p:cNvPr id="40" name="Group 39">
              <a:extLst>
                <a:ext uri="{FF2B5EF4-FFF2-40B4-BE49-F238E27FC236}">
                  <a16:creationId xmlns:a16="http://schemas.microsoft.com/office/drawing/2014/main" id="{59DA0F06-3ABE-420B-87D3-4E06616A80A5}"/>
                </a:ext>
              </a:extLst>
            </p:cNvPr>
            <p:cNvGrpSpPr/>
            <p:nvPr/>
          </p:nvGrpSpPr>
          <p:grpSpPr>
            <a:xfrm>
              <a:off x="9360298" y="761455"/>
              <a:ext cx="1665509" cy="1943094"/>
              <a:chOff x="9936928" y="239338"/>
              <a:chExt cx="1665509" cy="1943094"/>
            </a:xfrm>
          </p:grpSpPr>
          <p:pic>
            <p:nvPicPr>
              <p:cNvPr id="41" name="Graphic 40">
                <a:extLst>
                  <a:ext uri="{FF2B5EF4-FFF2-40B4-BE49-F238E27FC236}">
                    <a16:creationId xmlns:a16="http://schemas.microsoft.com/office/drawing/2014/main" id="{566AF26C-D227-463B-9CDA-D3781F2DF6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36928" y="239338"/>
                <a:ext cx="1665509" cy="1943094"/>
              </a:xfrm>
              <a:prstGeom prst="rect">
                <a:avLst/>
              </a:prstGeom>
            </p:spPr>
          </p:pic>
          <p:sp>
            <p:nvSpPr>
              <p:cNvPr id="42" name="TextBox 41">
                <a:extLst>
                  <a:ext uri="{FF2B5EF4-FFF2-40B4-BE49-F238E27FC236}">
                    <a16:creationId xmlns:a16="http://schemas.microsoft.com/office/drawing/2014/main" id="{A46B624C-AA09-49EE-BFE2-B80C36433195}"/>
                  </a:ext>
                </a:extLst>
              </p:cNvPr>
              <p:cNvSpPr txBox="1"/>
              <p:nvPr/>
            </p:nvSpPr>
            <p:spPr>
              <a:xfrm>
                <a:off x="10193053" y="815842"/>
                <a:ext cx="1076257"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a:ea typeface="+mn-ea"/>
                    <a:cs typeface="+mn-cs"/>
                  </a:rPr>
                  <a:t>Service A</a:t>
                </a:r>
              </a:p>
            </p:txBody>
          </p:sp>
        </p:grpSp>
        <p:grpSp>
          <p:nvGrpSpPr>
            <p:cNvPr id="60" name="!!Sidecar">
              <a:extLst>
                <a:ext uri="{FF2B5EF4-FFF2-40B4-BE49-F238E27FC236}">
                  <a16:creationId xmlns:a16="http://schemas.microsoft.com/office/drawing/2014/main" id="{74606B05-AF9B-486F-B414-BE5036CABA57}"/>
                </a:ext>
              </a:extLst>
            </p:cNvPr>
            <p:cNvGrpSpPr/>
            <p:nvPr/>
          </p:nvGrpSpPr>
          <p:grpSpPr>
            <a:xfrm>
              <a:off x="9171114" y="1929480"/>
              <a:ext cx="846489" cy="991092"/>
              <a:chOff x="8298598" y="2543027"/>
              <a:chExt cx="1186830" cy="1389573"/>
            </a:xfrm>
          </p:grpSpPr>
          <p:sp>
            <p:nvSpPr>
              <p:cNvPr id="61" name="Freeform: Shape 60">
                <a:extLst>
                  <a:ext uri="{FF2B5EF4-FFF2-40B4-BE49-F238E27FC236}">
                    <a16:creationId xmlns:a16="http://schemas.microsoft.com/office/drawing/2014/main" id="{6E471F49-021D-4EF3-BBEB-E0BA63923826}"/>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2" name="Freeform: Shape 61">
                <a:extLst>
                  <a:ext uri="{FF2B5EF4-FFF2-40B4-BE49-F238E27FC236}">
                    <a16:creationId xmlns:a16="http://schemas.microsoft.com/office/drawing/2014/main" id="{8FC987DA-76D7-4B15-8AF4-5C5700FF421A}"/>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63" name="Graphic 11">
                <a:extLst>
                  <a:ext uri="{FF2B5EF4-FFF2-40B4-BE49-F238E27FC236}">
                    <a16:creationId xmlns:a16="http://schemas.microsoft.com/office/drawing/2014/main" id="{2357AD1F-2ADB-42A7-BBB3-73803E16428A}"/>
                  </a:ext>
                </a:extLst>
              </p:cNvPr>
              <p:cNvGrpSpPr/>
              <p:nvPr/>
            </p:nvGrpSpPr>
            <p:grpSpPr>
              <a:xfrm>
                <a:off x="8386477" y="2846026"/>
                <a:ext cx="952402" cy="699902"/>
                <a:chOff x="8386477" y="2846026"/>
                <a:chExt cx="952402" cy="699902"/>
              </a:xfrm>
            </p:grpSpPr>
            <p:sp>
              <p:nvSpPr>
                <p:cNvPr id="64" name="Freeform: Shape 63">
                  <a:extLst>
                    <a:ext uri="{FF2B5EF4-FFF2-40B4-BE49-F238E27FC236}">
                      <a16:creationId xmlns:a16="http://schemas.microsoft.com/office/drawing/2014/main" id="{D506AF39-31D2-442F-B4C4-65083232EB0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5" name="Freeform: Shape 64">
                  <a:extLst>
                    <a:ext uri="{FF2B5EF4-FFF2-40B4-BE49-F238E27FC236}">
                      <a16:creationId xmlns:a16="http://schemas.microsoft.com/office/drawing/2014/main" id="{6E2B22EC-8428-4FB8-9C92-607BE91DF45B}"/>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6" name="Freeform: Shape 65">
                  <a:extLst>
                    <a:ext uri="{FF2B5EF4-FFF2-40B4-BE49-F238E27FC236}">
                      <a16:creationId xmlns:a16="http://schemas.microsoft.com/office/drawing/2014/main" id="{33794FF0-A1EC-462E-83DA-0F5ACB37F153}"/>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7" name="Freeform: Shape 66">
                  <a:extLst>
                    <a:ext uri="{FF2B5EF4-FFF2-40B4-BE49-F238E27FC236}">
                      <a16:creationId xmlns:a16="http://schemas.microsoft.com/office/drawing/2014/main" id="{FEFBC832-CD70-4B36-B9F9-8E56127265FB}"/>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8" name="Freeform: Shape 67">
                  <a:extLst>
                    <a:ext uri="{FF2B5EF4-FFF2-40B4-BE49-F238E27FC236}">
                      <a16:creationId xmlns:a16="http://schemas.microsoft.com/office/drawing/2014/main" id="{191F1489-6851-469A-9C9E-BD9CA5760323}"/>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9" name="Freeform: Shape 68">
                  <a:extLst>
                    <a:ext uri="{FF2B5EF4-FFF2-40B4-BE49-F238E27FC236}">
                      <a16:creationId xmlns:a16="http://schemas.microsoft.com/office/drawing/2014/main" id="{17570FD0-6F77-4EE5-B981-4DEE317AC1C9}"/>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grpSp>
        <p:nvGrpSpPr>
          <p:cNvPr id="200" name="Group 199">
            <a:extLst>
              <a:ext uri="{FF2B5EF4-FFF2-40B4-BE49-F238E27FC236}">
                <a16:creationId xmlns:a16="http://schemas.microsoft.com/office/drawing/2014/main" id="{FFFF132C-39EC-437B-9263-E48D2BE49538}"/>
              </a:ext>
            </a:extLst>
          </p:cNvPr>
          <p:cNvGrpSpPr/>
          <p:nvPr/>
        </p:nvGrpSpPr>
        <p:grpSpPr>
          <a:xfrm>
            <a:off x="4274471" y="1667379"/>
            <a:ext cx="4002119" cy="4091970"/>
            <a:chOff x="4469204" y="1695454"/>
            <a:chExt cx="4002119" cy="4091970"/>
          </a:xfrm>
        </p:grpSpPr>
        <p:sp>
          <p:nvSpPr>
            <p:cNvPr id="108" name="Rounded Rectangle 5">
              <a:extLst>
                <a:ext uri="{FF2B5EF4-FFF2-40B4-BE49-F238E27FC236}">
                  <a16:creationId xmlns:a16="http://schemas.microsoft.com/office/drawing/2014/main" id="{FC029F30-4730-4447-B8A3-C0B4A04BF45D}"/>
                </a:ext>
              </a:extLst>
            </p:cNvPr>
            <p:cNvSpPr/>
            <p:nvPr/>
          </p:nvSpPr>
          <p:spPr bwMode="auto">
            <a:xfrm>
              <a:off x="4469205" y="4928048"/>
              <a:ext cx="1902919" cy="859376"/>
            </a:xfrm>
            <a:prstGeom prst="rect">
              <a:avLst/>
            </a:prstGeom>
            <a:solidFill>
              <a:schemeClr val="bg1"/>
            </a:solidFill>
            <a:ln>
              <a:noFill/>
            </a:ln>
            <a:effectLst>
              <a:outerShdw blurRad="63500" sx="101000" sy="101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Observability</a:t>
              </a:r>
            </a:p>
          </p:txBody>
        </p:sp>
        <p:sp>
          <p:nvSpPr>
            <p:cNvPr id="128" name="Rounded Rectangle 5">
              <a:extLst>
                <a:ext uri="{FF2B5EF4-FFF2-40B4-BE49-F238E27FC236}">
                  <a16:creationId xmlns:a16="http://schemas.microsoft.com/office/drawing/2014/main" id="{0F62D61B-32D7-49BA-9DDE-AB0B3C883978}"/>
                </a:ext>
              </a:extLst>
            </p:cNvPr>
            <p:cNvSpPr/>
            <p:nvPr/>
          </p:nvSpPr>
          <p:spPr bwMode="auto">
            <a:xfrm>
              <a:off x="6579270" y="2741738"/>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&amp; Triggers</a:t>
              </a:r>
            </a:p>
          </p:txBody>
        </p:sp>
        <p:sp>
          <p:nvSpPr>
            <p:cNvPr id="147" name="Rounded Rectangle 5">
              <a:extLst>
                <a:ext uri="{FF2B5EF4-FFF2-40B4-BE49-F238E27FC236}">
                  <a16:creationId xmlns:a16="http://schemas.microsoft.com/office/drawing/2014/main" id="{7F8119F8-1440-4C46-B2CD-EA9F0655B813}"/>
                </a:ext>
              </a:extLst>
            </p:cNvPr>
            <p:cNvSpPr/>
            <p:nvPr/>
          </p:nvSpPr>
          <p:spPr bwMode="auto">
            <a:xfrm>
              <a:off x="4469205" y="1695454"/>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Management</a:t>
              </a:r>
            </a:p>
          </p:txBody>
        </p:sp>
        <p:sp>
          <p:nvSpPr>
            <p:cNvPr id="166" name="Rounded Rectangle 5">
              <a:extLst>
                <a:ext uri="{FF2B5EF4-FFF2-40B4-BE49-F238E27FC236}">
                  <a16:creationId xmlns:a16="http://schemas.microsoft.com/office/drawing/2014/main" id="{94F58CD6-5A0C-4667-9D27-6D426843E91A}"/>
                </a:ext>
              </a:extLst>
            </p:cNvPr>
            <p:cNvSpPr/>
            <p:nvPr/>
          </p:nvSpPr>
          <p:spPr bwMode="auto">
            <a:xfrm>
              <a:off x="4469204" y="3837389"/>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Secret</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Management</a:t>
              </a:r>
            </a:p>
          </p:txBody>
        </p:sp>
        <p:sp>
          <p:nvSpPr>
            <p:cNvPr id="185" name="Rounded Rectangle 5">
              <a:extLst>
                <a:ext uri="{FF2B5EF4-FFF2-40B4-BE49-F238E27FC236}">
                  <a16:creationId xmlns:a16="http://schemas.microsoft.com/office/drawing/2014/main" id="{B77D6C74-7C6F-428D-B328-8FBADE63374A}"/>
                </a:ext>
              </a:extLst>
            </p:cNvPr>
            <p:cNvSpPr/>
            <p:nvPr/>
          </p:nvSpPr>
          <p:spPr bwMode="auto">
            <a:xfrm>
              <a:off x="4469205" y="2743204"/>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Messaging</a:t>
              </a:r>
            </a:p>
          </p:txBody>
        </p:sp>
        <p:sp>
          <p:nvSpPr>
            <p:cNvPr id="193" name="Rounded Rectangle 5">
              <a:extLst>
                <a:ext uri="{FF2B5EF4-FFF2-40B4-BE49-F238E27FC236}">
                  <a16:creationId xmlns:a16="http://schemas.microsoft.com/office/drawing/2014/main" id="{0D483E36-D704-4A8B-9F3F-05D30EBDDC3B}"/>
                </a:ext>
              </a:extLst>
            </p:cNvPr>
            <p:cNvSpPr/>
            <p:nvPr/>
          </p:nvSpPr>
          <p:spPr bwMode="auto">
            <a:xfrm>
              <a:off x="6579269" y="3834893"/>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Virtual</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Actors</a:t>
              </a:r>
            </a:p>
          </p:txBody>
        </p:sp>
        <p:sp>
          <p:nvSpPr>
            <p:cNvPr id="196" name="Rounded Rectangle 5">
              <a:extLst>
                <a:ext uri="{FF2B5EF4-FFF2-40B4-BE49-F238E27FC236}">
                  <a16:creationId xmlns:a16="http://schemas.microsoft.com/office/drawing/2014/main" id="{DA9DD456-DD85-4266-91CD-D9A06EA0263F}"/>
                </a:ext>
              </a:extLst>
            </p:cNvPr>
            <p:cNvSpPr/>
            <p:nvPr/>
          </p:nvSpPr>
          <p:spPr bwMode="auto">
            <a:xfrm>
              <a:off x="6579270" y="1695647"/>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Service</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Invocation</a:t>
              </a:r>
            </a:p>
          </p:txBody>
        </p:sp>
      </p:grpSp>
      <p:grpSp>
        <p:nvGrpSpPr>
          <p:cNvPr id="204" name="Group 203">
            <a:extLst>
              <a:ext uri="{FF2B5EF4-FFF2-40B4-BE49-F238E27FC236}">
                <a16:creationId xmlns:a16="http://schemas.microsoft.com/office/drawing/2014/main" id="{9DF7C2A5-7B69-4FB0-BDD1-3993249A40D0}"/>
              </a:ext>
            </a:extLst>
          </p:cNvPr>
          <p:cNvGrpSpPr/>
          <p:nvPr/>
        </p:nvGrpSpPr>
        <p:grpSpPr>
          <a:xfrm>
            <a:off x="9812662" y="3557860"/>
            <a:ext cx="1854693" cy="2159117"/>
            <a:chOff x="9171114" y="761455"/>
            <a:chExt cx="1854693" cy="2159117"/>
          </a:xfrm>
        </p:grpSpPr>
        <p:grpSp>
          <p:nvGrpSpPr>
            <p:cNvPr id="205" name="Group 204">
              <a:extLst>
                <a:ext uri="{FF2B5EF4-FFF2-40B4-BE49-F238E27FC236}">
                  <a16:creationId xmlns:a16="http://schemas.microsoft.com/office/drawing/2014/main" id="{482835AA-DE98-4720-82B5-B7A0B8965DB9}"/>
                </a:ext>
              </a:extLst>
            </p:cNvPr>
            <p:cNvGrpSpPr/>
            <p:nvPr/>
          </p:nvGrpSpPr>
          <p:grpSpPr>
            <a:xfrm>
              <a:off x="9360298" y="761455"/>
              <a:ext cx="1665509" cy="1943093"/>
              <a:chOff x="9936928" y="239338"/>
              <a:chExt cx="1665509" cy="1943093"/>
            </a:xfrm>
          </p:grpSpPr>
          <p:pic>
            <p:nvPicPr>
              <p:cNvPr id="216" name="Graphic 215">
                <a:extLst>
                  <a:ext uri="{FF2B5EF4-FFF2-40B4-BE49-F238E27FC236}">
                    <a16:creationId xmlns:a16="http://schemas.microsoft.com/office/drawing/2014/main" id="{430CC04B-FFB8-413F-B260-CEABFBD7562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9936928" y="239338"/>
                <a:ext cx="1665509" cy="1943093"/>
              </a:xfrm>
              <a:prstGeom prst="rect">
                <a:avLst/>
              </a:prstGeom>
            </p:spPr>
          </p:pic>
          <p:sp>
            <p:nvSpPr>
              <p:cNvPr id="217" name="TextBox 216">
                <a:extLst>
                  <a:ext uri="{FF2B5EF4-FFF2-40B4-BE49-F238E27FC236}">
                    <a16:creationId xmlns:a16="http://schemas.microsoft.com/office/drawing/2014/main" id="{A391D2FE-0C87-43D5-80A1-5CBDD41E7671}"/>
                  </a:ext>
                </a:extLst>
              </p:cNvPr>
              <p:cNvSpPr txBox="1"/>
              <p:nvPr/>
            </p:nvSpPr>
            <p:spPr>
              <a:xfrm>
                <a:off x="10193053" y="815842"/>
                <a:ext cx="1076257"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a:ea typeface="+mn-ea"/>
                    <a:cs typeface="+mn-cs"/>
                  </a:rPr>
                  <a:t>Service B</a:t>
                </a:r>
              </a:p>
            </p:txBody>
          </p:sp>
        </p:grpSp>
        <p:grpSp>
          <p:nvGrpSpPr>
            <p:cNvPr id="206" name="!!Sidecar">
              <a:extLst>
                <a:ext uri="{FF2B5EF4-FFF2-40B4-BE49-F238E27FC236}">
                  <a16:creationId xmlns:a16="http://schemas.microsoft.com/office/drawing/2014/main" id="{35780F8A-AC18-4FC3-98BF-376751C55F40}"/>
                </a:ext>
              </a:extLst>
            </p:cNvPr>
            <p:cNvGrpSpPr/>
            <p:nvPr/>
          </p:nvGrpSpPr>
          <p:grpSpPr>
            <a:xfrm>
              <a:off x="9171114" y="1929480"/>
              <a:ext cx="846489" cy="991092"/>
              <a:chOff x="8298598" y="2543027"/>
              <a:chExt cx="1186830" cy="1389573"/>
            </a:xfrm>
          </p:grpSpPr>
          <p:sp>
            <p:nvSpPr>
              <p:cNvPr id="207" name="Freeform: Shape 206">
                <a:extLst>
                  <a:ext uri="{FF2B5EF4-FFF2-40B4-BE49-F238E27FC236}">
                    <a16:creationId xmlns:a16="http://schemas.microsoft.com/office/drawing/2014/main" id="{9D15E8C5-3D94-4014-ADCE-480D2786535A}"/>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8" name="Freeform: Shape 207">
                <a:extLst>
                  <a:ext uri="{FF2B5EF4-FFF2-40B4-BE49-F238E27FC236}">
                    <a16:creationId xmlns:a16="http://schemas.microsoft.com/office/drawing/2014/main" id="{66C18270-2B02-4372-965E-9A9F89FCC25A}"/>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09" name="Graphic 11">
                <a:extLst>
                  <a:ext uri="{FF2B5EF4-FFF2-40B4-BE49-F238E27FC236}">
                    <a16:creationId xmlns:a16="http://schemas.microsoft.com/office/drawing/2014/main" id="{1153E06B-A3B4-4F44-ADB4-020512FDD047}"/>
                  </a:ext>
                </a:extLst>
              </p:cNvPr>
              <p:cNvGrpSpPr/>
              <p:nvPr/>
            </p:nvGrpSpPr>
            <p:grpSpPr>
              <a:xfrm>
                <a:off x="8386477" y="2846026"/>
                <a:ext cx="952402" cy="699902"/>
                <a:chOff x="8386477" y="2846026"/>
                <a:chExt cx="952402" cy="699902"/>
              </a:xfrm>
            </p:grpSpPr>
            <p:sp>
              <p:nvSpPr>
                <p:cNvPr id="210" name="Freeform: Shape 209">
                  <a:extLst>
                    <a:ext uri="{FF2B5EF4-FFF2-40B4-BE49-F238E27FC236}">
                      <a16:creationId xmlns:a16="http://schemas.microsoft.com/office/drawing/2014/main" id="{2B1523D0-A9A4-48BC-8318-05F446CCBB66}"/>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1" name="Freeform: Shape 210">
                  <a:extLst>
                    <a:ext uri="{FF2B5EF4-FFF2-40B4-BE49-F238E27FC236}">
                      <a16:creationId xmlns:a16="http://schemas.microsoft.com/office/drawing/2014/main" id="{2D01AD98-68BB-4B48-9CBE-A3DE3C3B9EB8}"/>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2" name="Freeform: Shape 211">
                  <a:extLst>
                    <a:ext uri="{FF2B5EF4-FFF2-40B4-BE49-F238E27FC236}">
                      <a16:creationId xmlns:a16="http://schemas.microsoft.com/office/drawing/2014/main" id="{48099699-1EE2-470B-9503-65F1F0ACBA20}"/>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3" name="Freeform: Shape 212">
                  <a:extLst>
                    <a:ext uri="{FF2B5EF4-FFF2-40B4-BE49-F238E27FC236}">
                      <a16:creationId xmlns:a16="http://schemas.microsoft.com/office/drawing/2014/main" id="{C8EF46D2-A014-45A7-BC7E-5D6606156943}"/>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4" name="Freeform: Shape 213">
                  <a:extLst>
                    <a:ext uri="{FF2B5EF4-FFF2-40B4-BE49-F238E27FC236}">
                      <a16:creationId xmlns:a16="http://schemas.microsoft.com/office/drawing/2014/main" id="{5FC56C9E-37F6-46B8-A0FF-F718E5CE123D}"/>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5" name="Freeform: Shape 214">
                  <a:extLst>
                    <a:ext uri="{FF2B5EF4-FFF2-40B4-BE49-F238E27FC236}">
                      <a16:creationId xmlns:a16="http://schemas.microsoft.com/office/drawing/2014/main" id="{290A378B-58E7-4B75-B60F-A3EF80666B8A}"/>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grpSp>
        <p:nvGrpSpPr>
          <p:cNvPr id="247" name="Group 246">
            <a:extLst>
              <a:ext uri="{FF2B5EF4-FFF2-40B4-BE49-F238E27FC236}">
                <a16:creationId xmlns:a16="http://schemas.microsoft.com/office/drawing/2014/main" id="{3E6E192A-5B67-46FD-BE1F-67254CA56D83}"/>
              </a:ext>
            </a:extLst>
          </p:cNvPr>
          <p:cNvGrpSpPr/>
          <p:nvPr/>
        </p:nvGrpSpPr>
        <p:grpSpPr>
          <a:xfrm>
            <a:off x="4026742" y="1450057"/>
            <a:ext cx="4508444" cy="5244033"/>
            <a:chOff x="4026742" y="1450058"/>
            <a:chExt cx="4508444" cy="4543268"/>
          </a:xfrm>
        </p:grpSpPr>
        <p:sp>
          <p:nvSpPr>
            <p:cNvPr id="219" name="Left Bracket 218">
              <a:extLst>
                <a:ext uri="{FF2B5EF4-FFF2-40B4-BE49-F238E27FC236}">
                  <a16:creationId xmlns:a16="http://schemas.microsoft.com/office/drawing/2014/main" id="{85D15CA5-FC4A-49CD-87D2-B5153FB0DD24}"/>
                </a:ext>
              </a:extLst>
            </p:cNvPr>
            <p:cNvSpPr/>
            <p:nvPr/>
          </p:nvSpPr>
          <p:spPr>
            <a:xfrm>
              <a:off x="4026742" y="1450058"/>
              <a:ext cx="364327" cy="4543268"/>
            </a:xfrm>
            <a:prstGeom prst="leftBracket">
              <a:avLst>
                <a:gd name="adj" fmla="val 0"/>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1" name="Right Bracket 220">
              <a:extLst>
                <a:ext uri="{FF2B5EF4-FFF2-40B4-BE49-F238E27FC236}">
                  <a16:creationId xmlns:a16="http://schemas.microsoft.com/office/drawing/2014/main" id="{6387892A-F216-4835-A5BA-02CBC8A7BA1A}"/>
                </a:ext>
              </a:extLst>
            </p:cNvPr>
            <p:cNvSpPr/>
            <p:nvPr/>
          </p:nvSpPr>
          <p:spPr>
            <a:xfrm>
              <a:off x="8170859" y="1450058"/>
              <a:ext cx="364327" cy="4543268"/>
            </a:xfrm>
            <a:prstGeom prst="rightBracket">
              <a:avLst>
                <a:gd name="adj" fmla="val 0"/>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cxnSp>
        <p:nvCxnSpPr>
          <p:cNvPr id="223" name="Straight Connector 222">
            <a:extLst>
              <a:ext uri="{FF2B5EF4-FFF2-40B4-BE49-F238E27FC236}">
                <a16:creationId xmlns:a16="http://schemas.microsoft.com/office/drawing/2014/main" id="{CF689995-8A7F-4AA9-9B45-2864A98BED30}"/>
              </a:ext>
            </a:extLst>
          </p:cNvPr>
          <p:cNvCxnSpPr/>
          <p:nvPr/>
        </p:nvCxnSpPr>
        <p:spPr>
          <a:xfrm>
            <a:off x="2766833" y="3513873"/>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5E3577A5-1FE1-4941-A816-8272E2686317}"/>
              </a:ext>
            </a:extLst>
          </p:cNvPr>
          <p:cNvCxnSpPr>
            <a:cxnSpLocks/>
          </p:cNvCxnSpPr>
          <p:nvPr/>
        </p:nvCxnSpPr>
        <p:spPr>
          <a:xfrm>
            <a:off x="8535186" y="2484661"/>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976E3329-5B2B-4949-80EE-52EB0BF54E42}"/>
              </a:ext>
            </a:extLst>
          </p:cNvPr>
          <p:cNvCxnSpPr>
            <a:cxnSpLocks/>
          </p:cNvCxnSpPr>
          <p:nvPr/>
        </p:nvCxnSpPr>
        <p:spPr>
          <a:xfrm>
            <a:off x="8535185" y="5211771"/>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48" name="!!AppA">
            <a:extLst>
              <a:ext uri="{FF2B5EF4-FFF2-40B4-BE49-F238E27FC236}">
                <a16:creationId xmlns:a16="http://schemas.microsoft.com/office/drawing/2014/main" id="{3D27F5DD-809E-4649-A3B4-27C8566F0BD1}"/>
              </a:ext>
            </a:extLst>
          </p:cNvPr>
          <p:cNvGrpSpPr/>
          <p:nvPr/>
        </p:nvGrpSpPr>
        <p:grpSpPr>
          <a:xfrm>
            <a:off x="1012779" y="1921039"/>
            <a:ext cx="1666465" cy="1944207"/>
            <a:chOff x="3444424" y="1954650"/>
            <a:chExt cx="1400542" cy="1633964"/>
          </a:xfrm>
        </p:grpSpPr>
        <p:pic>
          <p:nvPicPr>
            <p:cNvPr id="249" name="Graphic 248">
              <a:extLst>
                <a:ext uri="{FF2B5EF4-FFF2-40B4-BE49-F238E27FC236}">
                  <a16:creationId xmlns:a16="http://schemas.microsoft.com/office/drawing/2014/main" id="{1A093769-D091-4E8D-AD2A-651801A592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250" name="TextBox 249">
              <a:extLst>
                <a:ext uri="{FF2B5EF4-FFF2-40B4-BE49-F238E27FC236}">
                  <a16:creationId xmlns:a16="http://schemas.microsoft.com/office/drawing/2014/main" id="{F0681EEE-D441-481D-8EED-48720F878FF6}"/>
                </a:ext>
              </a:extLst>
            </p:cNvPr>
            <p:cNvSpPr txBox="1"/>
            <p:nvPr/>
          </p:nvSpPr>
          <p:spPr>
            <a:xfrm>
              <a:off x="3806976" y="2525411"/>
              <a:ext cx="606243" cy="25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mn-cs"/>
                </a:rPr>
                <a:t>App A</a:t>
              </a:r>
            </a:p>
          </p:txBody>
        </p:sp>
      </p:grpSp>
      <p:grpSp>
        <p:nvGrpSpPr>
          <p:cNvPr id="251" name="!!Sidecar">
            <a:extLst>
              <a:ext uri="{FF2B5EF4-FFF2-40B4-BE49-F238E27FC236}">
                <a16:creationId xmlns:a16="http://schemas.microsoft.com/office/drawing/2014/main" id="{B3CFB263-9E3C-4CFA-9930-1C803C2E2EB7}"/>
              </a:ext>
            </a:extLst>
          </p:cNvPr>
          <p:cNvGrpSpPr/>
          <p:nvPr/>
        </p:nvGrpSpPr>
        <p:grpSpPr>
          <a:xfrm>
            <a:off x="1963019" y="3003929"/>
            <a:ext cx="843400" cy="987476"/>
            <a:chOff x="8298598" y="2543027"/>
            <a:chExt cx="1186830" cy="1389573"/>
          </a:xfrm>
        </p:grpSpPr>
        <p:sp>
          <p:nvSpPr>
            <p:cNvPr id="252" name="Freeform: Shape 251">
              <a:extLst>
                <a:ext uri="{FF2B5EF4-FFF2-40B4-BE49-F238E27FC236}">
                  <a16:creationId xmlns:a16="http://schemas.microsoft.com/office/drawing/2014/main" id="{64245629-06C3-4A63-A2FD-53FDCCF1BB5D}"/>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9FA912AE-A366-4BF4-988D-2C03E87BDD6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54" name="Graphic 11">
              <a:extLst>
                <a:ext uri="{FF2B5EF4-FFF2-40B4-BE49-F238E27FC236}">
                  <a16:creationId xmlns:a16="http://schemas.microsoft.com/office/drawing/2014/main" id="{F711B83C-82FF-4437-80AB-82D982819B5A}"/>
                </a:ext>
              </a:extLst>
            </p:cNvPr>
            <p:cNvGrpSpPr/>
            <p:nvPr/>
          </p:nvGrpSpPr>
          <p:grpSpPr>
            <a:xfrm>
              <a:off x="8386477" y="2846026"/>
              <a:ext cx="952402" cy="699902"/>
              <a:chOff x="8386477" y="2846026"/>
              <a:chExt cx="952402" cy="699902"/>
            </a:xfrm>
          </p:grpSpPr>
          <p:sp>
            <p:nvSpPr>
              <p:cNvPr id="255" name="Freeform: Shape 254">
                <a:extLst>
                  <a:ext uri="{FF2B5EF4-FFF2-40B4-BE49-F238E27FC236}">
                    <a16:creationId xmlns:a16="http://schemas.microsoft.com/office/drawing/2014/main" id="{3A390DEE-2FBF-431A-8828-17EF4600984B}"/>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6" name="Freeform: Shape 255">
                <a:extLst>
                  <a:ext uri="{FF2B5EF4-FFF2-40B4-BE49-F238E27FC236}">
                    <a16:creationId xmlns:a16="http://schemas.microsoft.com/office/drawing/2014/main" id="{8D2A42B2-626C-4549-A52E-1FB3733F1D8E}"/>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7" name="Freeform: Shape 256">
                <a:extLst>
                  <a:ext uri="{FF2B5EF4-FFF2-40B4-BE49-F238E27FC236}">
                    <a16:creationId xmlns:a16="http://schemas.microsoft.com/office/drawing/2014/main" id="{7E535F1C-FD09-472B-8332-161915B0B6CB}"/>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8" name="Freeform: Shape 257">
                <a:extLst>
                  <a:ext uri="{FF2B5EF4-FFF2-40B4-BE49-F238E27FC236}">
                    <a16:creationId xmlns:a16="http://schemas.microsoft.com/office/drawing/2014/main" id="{F208916C-2216-4754-AE9F-C431BFE2C497}"/>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9" name="Freeform: Shape 258">
                <a:extLst>
                  <a:ext uri="{FF2B5EF4-FFF2-40B4-BE49-F238E27FC236}">
                    <a16:creationId xmlns:a16="http://schemas.microsoft.com/office/drawing/2014/main" id="{676A63ED-E542-4CE4-B395-225B34EBEC09}"/>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0" name="Freeform: Shape 259">
                <a:extLst>
                  <a:ext uri="{FF2B5EF4-FFF2-40B4-BE49-F238E27FC236}">
                    <a16:creationId xmlns:a16="http://schemas.microsoft.com/office/drawing/2014/main" id="{C8E39CCE-5DF2-4D57-92E8-26032F85C8CF}"/>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pic>
        <p:nvPicPr>
          <p:cNvPr id="262" name="Graphic 261">
            <a:extLst>
              <a:ext uri="{FF2B5EF4-FFF2-40B4-BE49-F238E27FC236}">
                <a16:creationId xmlns:a16="http://schemas.microsoft.com/office/drawing/2014/main" id="{7CCC8F9C-E37B-4940-A462-4382A641391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452686" y="1855753"/>
            <a:ext cx="298842" cy="489176"/>
          </a:xfrm>
          <a:prstGeom prst="rect">
            <a:avLst/>
          </a:prstGeom>
        </p:spPr>
      </p:pic>
      <p:pic>
        <p:nvPicPr>
          <p:cNvPr id="284" name="Graphic 283">
            <a:extLst>
              <a:ext uri="{FF2B5EF4-FFF2-40B4-BE49-F238E27FC236}">
                <a16:creationId xmlns:a16="http://schemas.microsoft.com/office/drawing/2014/main" id="{380E49FE-924D-4A8A-BD5F-F25EB01E15E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6472176" y="1911347"/>
            <a:ext cx="479990" cy="394460"/>
          </a:xfrm>
          <a:prstGeom prst="rect">
            <a:avLst/>
          </a:prstGeom>
        </p:spPr>
      </p:pic>
      <p:pic>
        <p:nvPicPr>
          <p:cNvPr id="286" name="Graphic 285">
            <a:extLst>
              <a:ext uri="{FF2B5EF4-FFF2-40B4-BE49-F238E27FC236}">
                <a16:creationId xmlns:a16="http://schemas.microsoft.com/office/drawing/2014/main" id="{DABB2ED4-5942-4287-B438-578935A9628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6472176" y="2962925"/>
            <a:ext cx="479990" cy="383486"/>
          </a:xfrm>
          <a:prstGeom prst="rect">
            <a:avLst/>
          </a:prstGeom>
        </p:spPr>
      </p:pic>
      <p:pic>
        <p:nvPicPr>
          <p:cNvPr id="288" name="Graphic 287">
            <a:extLst>
              <a:ext uri="{FF2B5EF4-FFF2-40B4-BE49-F238E27FC236}">
                <a16:creationId xmlns:a16="http://schemas.microsoft.com/office/drawing/2014/main" id="{91EE3BB8-B6AA-4FD7-BBB7-6F362B11BA5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4386896" y="3046735"/>
            <a:ext cx="430421" cy="218797"/>
          </a:xfrm>
          <a:prstGeom prst="rect">
            <a:avLst/>
          </a:prstGeom>
        </p:spPr>
      </p:pic>
      <p:pic>
        <p:nvPicPr>
          <p:cNvPr id="290" name="Graphic 289">
            <a:extLst>
              <a:ext uri="{FF2B5EF4-FFF2-40B4-BE49-F238E27FC236}">
                <a16:creationId xmlns:a16="http://schemas.microsoft.com/office/drawing/2014/main" id="{93ECF087-B6DD-46F9-8C33-B90EA25F2067}"/>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4427900" y="4029543"/>
            <a:ext cx="348410" cy="441552"/>
          </a:xfrm>
          <a:prstGeom prst="rect">
            <a:avLst/>
          </a:prstGeom>
        </p:spPr>
      </p:pic>
      <p:pic>
        <p:nvPicPr>
          <p:cNvPr id="292" name="Graphic 291">
            <a:extLst>
              <a:ext uri="{FF2B5EF4-FFF2-40B4-BE49-F238E27FC236}">
                <a16:creationId xmlns:a16="http://schemas.microsoft.com/office/drawing/2014/main" id="{805FC3EF-7981-4862-8D25-E4FC6FDAC473}"/>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6507172" y="4022411"/>
            <a:ext cx="409996" cy="450824"/>
          </a:xfrm>
          <a:prstGeom prst="rect">
            <a:avLst/>
          </a:prstGeom>
        </p:spPr>
      </p:pic>
      <p:pic>
        <p:nvPicPr>
          <p:cNvPr id="294" name="Graphic 293">
            <a:extLst>
              <a:ext uri="{FF2B5EF4-FFF2-40B4-BE49-F238E27FC236}">
                <a16:creationId xmlns:a16="http://schemas.microsoft.com/office/drawing/2014/main" id="{5A04B6C1-9919-43A3-B863-D6E256B83E0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4388308" y="5068647"/>
            <a:ext cx="604428" cy="517832"/>
          </a:xfrm>
          <a:prstGeom prst="rect">
            <a:avLst/>
          </a:prstGeom>
        </p:spPr>
      </p:pic>
      <p:sp>
        <p:nvSpPr>
          <p:cNvPr id="3" name="Rounded Rectangle 5">
            <a:extLst>
              <a:ext uri="{FF2B5EF4-FFF2-40B4-BE49-F238E27FC236}">
                <a16:creationId xmlns:a16="http://schemas.microsoft.com/office/drawing/2014/main" id="{6ECB6A88-143D-4A22-8161-8506F3DE8DED}"/>
              </a:ext>
            </a:extLst>
          </p:cNvPr>
          <p:cNvSpPr/>
          <p:nvPr/>
        </p:nvSpPr>
        <p:spPr bwMode="auto">
          <a:xfrm>
            <a:off x="6373670" y="4903895"/>
            <a:ext cx="1902919" cy="859376"/>
          </a:xfrm>
          <a:prstGeom prst="rect">
            <a:avLst/>
          </a:prstGeom>
          <a:solidFill>
            <a:schemeClr val="bg1"/>
          </a:solidFill>
          <a:ln>
            <a:noFill/>
          </a:ln>
          <a:effectLst>
            <a:outerShdw blurRad="63500" sx="101000" sy="101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nvGrpSpPr>
          <p:cNvPr id="76" name="Group 75">
            <a:extLst>
              <a:ext uri="{FF2B5EF4-FFF2-40B4-BE49-F238E27FC236}">
                <a16:creationId xmlns:a16="http://schemas.microsoft.com/office/drawing/2014/main" id="{9964D222-7698-4E8E-9854-54BD018EDE51}"/>
              </a:ext>
            </a:extLst>
          </p:cNvPr>
          <p:cNvGrpSpPr/>
          <p:nvPr/>
        </p:nvGrpSpPr>
        <p:grpSpPr>
          <a:xfrm>
            <a:off x="6545334" y="5112417"/>
            <a:ext cx="440870" cy="454974"/>
            <a:chOff x="10615894" y="4992237"/>
            <a:chExt cx="269485" cy="266401"/>
          </a:xfrm>
        </p:grpSpPr>
        <p:sp>
          <p:nvSpPr>
            <p:cNvPr id="77" name="Freeform: Shape 76">
              <a:extLst>
                <a:ext uri="{FF2B5EF4-FFF2-40B4-BE49-F238E27FC236}">
                  <a16:creationId xmlns:a16="http://schemas.microsoft.com/office/drawing/2014/main" id="{190D133A-72D6-4920-9FBB-6272A36FD9A5}"/>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8" name="Freeform: Shape 77">
              <a:extLst>
                <a:ext uri="{FF2B5EF4-FFF2-40B4-BE49-F238E27FC236}">
                  <a16:creationId xmlns:a16="http://schemas.microsoft.com/office/drawing/2014/main" id="{67421534-772A-44BA-91F4-D69E403723A7}"/>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9" name="Freeform: Shape 78">
              <a:extLst>
                <a:ext uri="{FF2B5EF4-FFF2-40B4-BE49-F238E27FC236}">
                  <a16:creationId xmlns:a16="http://schemas.microsoft.com/office/drawing/2014/main" id="{C70B70C6-C6A8-41F0-9911-3B452586F911}"/>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80" name="Freeform: Shape 79">
              <a:extLst>
                <a:ext uri="{FF2B5EF4-FFF2-40B4-BE49-F238E27FC236}">
                  <a16:creationId xmlns:a16="http://schemas.microsoft.com/office/drawing/2014/main" id="{DAFE0E30-DD5D-44B0-B960-2605FA966D7A}"/>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
        <p:nvSpPr>
          <p:cNvPr id="71" name="Rounded Rectangle 5">
            <a:extLst>
              <a:ext uri="{FF2B5EF4-FFF2-40B4-BE49-F238E27FC236}">
                <a16:creationId xmlns:a16="http://schemas.microsoft.com/office/drawing/2014/main" id="{241C063B-A781-939E-07CF-6EA5679353E6}"/>
              </a:ext>
            </a:extLst>
          </p:cNvPr>
          <p:cNvSpPr/>
          <p:nvPr/>
        </p:nvSpPr>
        <p:spPr bwMode="auto">
          <a:xfrm>
            <a:off x="5318197" y="5861303"/>
            <a:ext cx="1902919" cy="832804"/>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Distributed Lock</a:t>
            </a:r>
          </a:p>
        </p:txBody>
      </p:sp>
      <p:pic>
        <p:nvPicPr>
          <p:cNvPr id="72" name="Picture 71">
            <a:extLst>
              <a:ext uri="{FF2B5EF4-FFF2-40B4-BE49-F238E27FC236}">
                <a16:creationId xmlns:a16="http://schemas.microsoft.com/office/drawing/2014/main" id="{0274F72C-7CBA-C8BD-6EE8-807CCEF82B36}"/>
              </a:ext>
            </a:extLst>
          </p:cNvPr>
          <p:cNvPicPr>
            <a:picLocks noChangeAspect="1"/>
          </p:cNvPicPr>
          <p:nvPr/>
        </p:nvPicPr>
        <p:blipFill>
          <a:blip r:embed="rId23"/>
          <a:stretch>
            <a:fillRect/>
          </a:stretch>
        </p:blipFill>
        <p:spPr>
          <a:xfrm>
            <a:off x="5406418" y="5933761"/>
            <a:ext cx="569434" cy="711794"/>
          </a:xfrm>
          <a:prstGeom prst="rect">
            <a:avLst/>
          </a:prstGeom>
        </p:spPr>
      </p:pic>
    </p:spTree>
    <p:extLst>
      <p:ext uri="{BB962C8B-B14F-4D97-AF65-F5344CB8AC3E}">
        <p14:creationId xmlns:p14="http://schemas.microsoft.com/office/powerpoint/2010/main" val="1904635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42" presetClass="path" presetSubtype="0" decel="100000" fill="hold" nodeType="withEffect">
                                  <p:stCondLst>
                                    <p:cond delay="0"/>
                                  </p:stCondLst>
                                  <p:childTnLst>
                                    <p:animMotion origin="layout" path="M 3.75E-6 -4.07407E-6 L 3.75E-6 0.0257 " pathEditMode="relative" rAng="0" ptsTypes="AA">
                                      <p:cBhvr>
                                        <p:cTn id="9" dur="500" spd="-100000" fill="hold"/>
                                        <p:tgtEl>
                                          <p:spTgt spid="91"/>
                                        </p:tgtEl>
                                        <p:attrNameLst>
                                          <p:attrName>ppt_x</p:attrName>
                                          <p:attrName>ppt_y</p:attrName>
                                        </p:attrNameLst>
                                      </p:cBhvr>
                                      <p:rCtr x="0" y="1273"/>
                                    </p:animMotion>
                                  </p:childTnLst>
                                </p:cTn>
                              </p:par>
                              <p:par>
                                <p:cTn id="10" presetID="10" presetClass="entr" presetSubtype="0" fill="hold" nodeType="with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500"/>
                                        <p:tgtEl>
                                          <p:spTgt spid="204"/>
                                        </p:tgtEl>
                                      </p:cBhvr>
                                    </p:animEffect>
                                  </p:childTnLst>
                                </p:cTn>
                              </p:par>
                              <p:par>
                                <p:cTn id="13" presetID="42" presetClass="path" presetSubtype="0" decel="100000" fill="hold" nodeType="withEffect">
                                  <p:stCondLst>
                                    <p:cond delay="0"/>
                                  </p:stCondLst>
                                  <p:childTnLst>
                                    <p:animMotion origin="layout" path="M 3.75E-6 -4.07407E-6 L 3.75E-6 0.0257 " pathEditMode="relative" rAng="0" ptsTypes="AA">
                                      <p:cBhvr>
                                        <p:cTn id="14" dur="500" spd="-100000" fill="hold"/>
                                        <p:tgtEl>
                                          <p:spTgt spid="204"/>
                                        </p:tgtEl>
                                        <p:attrNameLst>
                                          <p:attrName>ppt_x</p:attrName>
                                          <p:attrName>ppt_y</p:attrName>
                                        </p:attrNameLst>
                                      </p:cBhvr>
                                      <p:rCtr x="0" y="1273"/>
                                    </p:animMotion>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00"/>
                                        </p:tgtEl>
                                        <p:attrNameLst>
                                          <p:attrName>style.visibility</p:attrName>
                                        </p:attrNameLst>
                                      </p:cBhvr>
                                      <p:to>
                                        <p:strVal val="visible"/>
                                      </p:to>
                                    </p:set>
                                    <p:animEffect transition="in" filter="fade">
                                      <p:cBhvr>
                                        <p:cTn id="18" dur="500"/>
                                        <p:tgtEl>
                                          <p:spTgt spid="200"/>
                                        </p:tgtEl>
                                      </p:cBhvr>
                                    </p:animEffect>
                                  </p:childTnLst>
                                </p:cTn>
                              </p:par>
                              <p:par>
                                <p:cTn id="19" presetID="42" presetClass="path" presetSubtype="0" decel="100000" fill="hold" nodeType="withEffect">
                                  <p:stCondLst>
                                    <p:cond delay="0"/>
                                  </p:stCondLst>
                                  <p:childTnLst>
                                    <p:animMotion origin="layout" path="M 3.75E-6 -4.07407E-6 L 3.75E-6 0.0257 " pathEditMode="relative" rAng="0" ptsTypes="AA">
                                      <p:cBhvr>
                                        <p:cTn id="20" dur="500" spd="-100000" fill="hold"/>
                                        <p:tgtEl>
                                          <p:spTgt spid="200"/>
                                        </p:tgtEl>
                                        <p:attrNameLst>
                                          <p:attrName>ppt_x</p:attrName>
                                          <p:attrName>ppt_y</p:attrName>
                                        </p:attrNameLst>
                                      </p:cBhvr>
                                      <p:rCtr x="0" y="1273"/>
                                    </p:animMotion>
                                  </p:childTnLst>
                                </p:cTn>
                              </p:par>
                              <p:par>
                                <p:cTn id="21" presetID="10" presetClass="entr" presetSubtype="0" fill="hold" nodeType="withEffect">
                                  <p:stCondLst>
                                    <p:cond delay="0"/>
                                  </p:stCondLst>
                                  <p:childTnLst>
                                    <p:set>
                                      <p:cBhvr>
                                        <p:cTn id="22" dur="1" fill="hold">
                                          <p:stCondLst>
                                            <p:cond delay="0"/>
                                          </p:stCondLst>
                                        </p:cTn>
                                        <p:tgtEl>
                                          <p:spTgt spid="262"/>
                                        </p:tgtEl>
                                        <p:attrNameLst>
                                          <p:attrName>style.visibility</p:attrName>
                                        </p:attrNameLst>
                                      </p:cBhvr>
                                      <p:to>
                                        <p:strVal val="visible"/>
                                      </p:to>
                                    </p:set>
                                    <p:animEffect transition="in" filter="fade">
                                      <p:cBhvr>
                                        <p:cTn id="23" dur="500"/>
                                        <p:tgtEl>
                                          <p:spTgt spid="262"/>
                                        </p:tgtEl>
                                      </p:cBhvr>
                                    </p:animEffect>
                                  </p:childTnLst>
                                </p:cTn>
                              </p:par>
                              <p:par>
                                <p:cTn id="24" presetID="42" presetClass="path" presetSubtype="0" decel="100000" fill="hold" nodeType="withEffect">
                                  <p:stCondLst>
                                    <p:cond delay="0"/>
                                  </p:stCondLst>
                                  <p:childTnLst>
                                    <p:animMotion origin="layout" path="M 3.75E-6 -4.07407E-6 L 3.75E-6 0.0257 " pathEditMode="relative" rAng="0" ptsTypes="AA">
                                      <p:cBhvr>
                                        <p:cTn id="25" dur="500" spd="-100000" fill="hold"/>
                                        <p:tgtEl>
                                          <p:spTgt spid="262"/>
                                        </p:tgtEl>
                                        <p:attrNameLst>
                                          <p:attrName>ppt_x</p:attrName>
                                          <p:attrName>ppt_y</p:attrName>
                                        </p:attrNameLst>
                                      </p:cBhvr>
                                      <p:rCtr x="0" y="1273"/>
                                    </p:animMotion>
                                  </p:childTnLst>
                                </p:cTn>
                              </p:par>
                              <p:par>
                                <p:cTn id="26" presetID="10" presetClass="entr" presetSubtype="0" fill="hold" nodeType="withEffect">
                                  <p:stCondLst>
                                    <p:cond delay="0"/>
                                  </p:stCondLst>
                                  <p:childTnLst>
                                    <p:set>
                                      <p:cBhvr>
                                        <p:cTn id="27" dur="1" fill="hold">
                                          <p:stCondLst>
                                            <p:cond delay="0"/>
                                          </p:stCondLst>
                                        </p:cTn>
                                        <p:tgtEl>
                                          <p:spTgt spid="284"/>
                                        </p:tgtEl>
                                        <p:attrNameLst>
                                          <p:attrName>style.visibility</p:attrName>
                                        </p:attrNameLst>
                                      </p:cBhvr>
                                      <p:to>
                                        <p:strVal val="visible"/>
                                      </p:to>
                                    </p:set>
                                    <p:animEffect transition="in" filter="fade">
                                      <p:cBhvr>
                                        <p:cTn id="28" dur="500"/>
                                        <p:tgtEl>
                                          <p:spTgt spid="284"/>
                                        </p:tgtEl>
                                      </p:cBhvr>
                                    </p:animEffect>
                                  </p:childTnLst>
                                </p:cTn>
                              </p:par>
                              <p:par>
                                <p:cTn id="29" presetID="42" presetClass="path" presetSubtype="0" decel="100000" fill="hold" nodeType="withEffect">
                                  <p:stCondLst>
                                    <p:cond delay="0"/>
                                  </p:stCondLst>
                                  <p:childTnLst>
                                    <p:animMotion origin="layout" path="M 3.75E-6 -4.07407E-6 L 3.75E-6 0.0257 " pathEditMode="relative" rAng="0" ptsTypes="AA">
                                      <p:cBhvr>
                                        <p:cTn id="30" dur="500" spd="-100000" fill="hold"/>
                                        <p:tgtEl>
                                          <p:spTgt spid="284"/>
                                        </p:tgtEl>
                                        <p:attrNameLst>
                                          <p:attrName>ppt_x</p:attrName>
                                          <p:attrName>ppt_y</p:attrName>
                                        </p:attrNameLst>
                                      </p:cBhvr>
                                      <p:rCtr x="0" y="1273"/>
                                    </p:animMotion>
                                  </p:childTnLst>
                                </p:cTn>
                              </p:par>
                              <p:par>
                                <p:cTn id="31" presetID="10" presetClass="entr" presetSubtype="0" fill="hold" nodeType="withEffect">
                                  <p:stCondLst>
                                    <p:cond delay="0"/>
                                  </p:stCondLst>
                                  <p:childTnLst>
                                    <p:set>
                                      <p:cBhvr>
                                        <p:cTn id="32" dur="1" fill="hold">
                                          <p:stCondLst>
                                            <p:cond delay="0"/>
                                          </p:stCondLst>
                                        </p:cTn>
                                        <p:tgtEl>
                                          <p:spTgt spid="286"/>
                                        </p:tgtEl>
                                        <p:attrNameLst>
                                          <p:attrName>style.visibility</p:attrName>
                                        </p:attrNameLst>
                                      </p:cBhvr>
                                      <p:to>
                                        <p:strVal val="visible"/>
                                      </p:to>
                                    </p:set>
                                    <p:animEffect transition="in" filter="fade">
                                      <p:cBhvr>
                                        <p:cTn id="33" dur="500"/>
                                        <p:tgtEl>
                                          <p:spTgt spid="286"/>
                                        </p:tgtEl>
                                      </p:cBhvr>
                                    </p:animEffect>
                                  </p:childTnLst>
                                </p:cTn>
                              </p:par>
                              <p:par>
                                <p:cTn id="34" presetID="42" presetClass="path" presetSubtype="0" decel="100000" fill="hold" nodeType="withEffect">
                                  <p:stCondLst>
                                    <p:cond delay="0"/>
                                  </p:stCondLst>
                                  <p:childTnLst>
                                    <p:animMotion origin="layout" path="M 3.75E-6 -4.07407E-6 L 3.75E-6 0.0257 " pathEditMode="relative" rAng="0" ptsTypes="AA">
                                      <p:cBhvr>
                                        <p:cTn id="35" dur="500" spd="-100000" fill="hold"/>
                                        <p:tgtEl>
                                          <p:spTgt spid="286"/>
                                        </p:tgtEl>
                                        <p:attrNameLst>
                                          <p:attrName>ppt_x</p:attrName>
                                          <p:attrName>ppt_y</p:attrName>
                                        </p:attrNameLst>
                                      </p:cBhvr>
                                      <p:rCtr x="0" y="1273"/>
                                    </p:animMotion>
                                  </p:childTnLst>
                                </p:cTn>
                              </p:par>
                              <p:par>
                                <p:cTn id="36" presetID="10" presetClass="entr" presetSubtype="0" fill="hold" nodeType="withEffect">
                                  <p:stCondLst>
                                    <p:cond delay="0"/>
                                  </p:stCondLst>
                                  <p:childTnLst>
                                    <p:set>
                                      <p:cBhvr>
                                        <p:cTn id="37" dur="1" fill="hold">
                                          <p:stCondLst>
                                            <p:cond delay="0"/>
                                          </p:stCondLst>
                                        </p:cTn>
                                        <p:tgtEl>
                                          <p:spTgt spid="288"/>
                                        </p:tgtEl>
                                        <p:attrNameLst>
                                          <p:attrName>style.visibility</p:attrName>
                                        </p:attrNameLst>
                                      </p:cBhvr>
                                      <p:to>
                                        <p:strVal val="visible"/>
                                      </p:to>
                                    </p:set>
                                    <p:animEffect transition="in" filter="fade">
                                      <p:cBhvr>
                                        <p:cTn id="38" dur="500"/>
                                        <p:tgtEl>
                                          <p:spTgt spid="288"/>
                                        </p:tgtEl>
                                      </p:cBhvr>
                                    </p:animEffect>
                                  </p:childTnLst>
                                </p:cTn>
                              </p:par>
                              <p:par>
                                <p:cTn id="39" presetID="42" presetClass="path" presetSubtype="0" decel="100000" fill="hold" nodeType="withEffect">
                                  <p:stCondLst>
                                    <p:cond delay="0"/>
                                  </p:stCondLst>
                                  <p:childTnLst>
                                    <p:animMotion origin="layout" path="M 3.75E-6 -4.07407E-6 L 3.75E-6 0.0257 " pathEditMode="relative" rAng="0" ptsTypes="AA">
                                      <p:cBhvr>
                                        <p:cTn id="40" dur="500" spd="-100000" fill="hold"/>
                                        <p:tgtEl>
                                          <p:spTgt spid="288"/>
                                        </p:tgtEl>
                                        <p:attrNameLst>
                                          <p:attrName>ppt_x</p:attrName>
                                          <p:attrName>ppt_y</p:attrName>
                                        </p:attrNameLst>
                                      </p:cBhvr>
                                      <p:rCtr x="0" y="1273"/>
                                    </p:animMotion>
                                  </p:childTnLst>
                                </p:cTn>
                              </p:par>
                              <p:par>
                                <p:cTn id="41" presetID="10" presetClass="entr" presetSubtype="0" fill="hold" nodeType="withEffect">
                                  <p:stCondLst>
                                    <p:cond delay="0"/>
                                  </p:stCondLst>
                                  <p:childTnLst>
                                    <p:set>
                                      <p:cBhvr>
                                        <p:cTn id="42" dur="1" fill="hold">
                                          <p:stCondLst>
                                            <p:cond delay="0"/>
                                          </p:stCondLst>
                                        </p:cTn>
                                        <p:tgtEl>
                                          <p:spTgt spid="290"/>
                                        </p:tgtEl>
                                        <p:attrNameLst>
                                          <p:attrName>style.visibility</p:attrName>
                                        </p:attrNameLst>
                                      </p:cBhvr>
                                      <p:to>
                                        <p:strVal val="visible"/>
                                      </p:to>
                                    </p:set>
                                    <p:animEffect transition="in" filter="fade">
                                      <p:cBhvr>
                                        <p:cTn id="43" dur="500"/>
                                        <p:tgtEl>
                                          <p:spTgt spid="290"/>
                                        </p:tgtEl>
                                      </p:cBhvr>
                                    </p:animEffect>
                                  </p:childTnLst>
                                </p:cTn>
                              </p:par>
                              <p:par>
                                <p:cTn id="44" presetID="42" presetClass="path" presetSubtype="0" decel="100000" fill="hold" nodeType="withEffect">
                                  <p:stCondLst>
                                    <p:cond delay="0"/>
                                  </p:stCondLst>
                                  <p:childTnLst>
                                    <p:animMotion origin="layout" path="M 3.75E-6 -4.07407E-6 L 3.75E-6 0.0257 " pathEditMode="relative" rAng="0" ptsTypes="AA">
                                      <p:cBhvr>
                                        <p:cTn id="45" dur="500" spd="-100000" fill="hold"/>
                                        <p:tgtEl>
                                          <p:spTgt spid="290"/>
                                        </p:tgtEl>
                                        <p:attrNameLst>
                                          <p:attrName>ppt_x</p:attrName>
                                          <p:attrName>ppt_y</p:attrName>
                                        </p:attrNameLst>
                                      </p:cBhvr>
                                      <p:rCtr x="0" y="1273"/>
                                    </p:animMotion>
                                  </p:childTnLst>
                                </p:cTn>
                              </p:par>
                              <p:par>
                                <p:cTn id="46" presetID="10" presetClass="entr" presetSubtype="0" fill="hold" nodeType="withEffect">
                                  <p:stCondLst>
                                    <p:cond delay="0"/>
                                  </p:stCondLst>
                                  <p:childTnLst>
                                    <p:set>
                                      <p:cBhvr>
                                        <p:cTn id="47" dur="1" fill="hold">
                                          <p:stCondLst>
                                            <p:cond delay="0"/>
                                          </p:stCondLst>
                                        </p:cTn>
                                        <p:tgtEl>
                                          <p:spTgt spid="292"/>
                                        </p:tgtEl>
                                        <p:attrNameLst>
                                          <p:attrName>style.visibility</p:attrName>
                                        </p:attrNameLst>
                                      </p:cBhvr>
                                      <p:to>
                                        <p:strVal val="visible"/>
                                      </p:to>
                                    </p:set>
                                    <p:animEffect transition="in" filter="fade">
                                      <p:cBhvr>
                                        <p:cTn id="48" dur="500"/>
                                        <p:tgtEl>
                                          <p:spTgt spid="292"/>
                                        </p:tgtEl>
                                      </p:cBhvr>
                                    </p:animEffect>
                                  </p:childTnLst>
                                </p:cTn>
                              </p:par>
                              <p:par>
                                <p:cTn id="49" presetID="42" presetClass="path" presetSubtype="0" decel="100000" fill="hold" nodeType="withEffect">
                                  <p:stCondLst>
                                    <p:cond delay="0"/>
                                  </p:stCondLst>
                                  <p:childTnLst>
                                    <p:animMotion origin="layout" path="M 3.75E-6 -4.07407E-6 L 3.75E-6 0.0257 " pathEditMode="relative" rAng="0" ptsTypes="AA">
                                      <p:cBhvr>
                                        <p:cTn id="50" dur="500" spd="-100000" fill="hold"/>
                                        <p:tgtEl>
                                          <p:spTgt spid="292"/>
                                        </p:tgtEl>
                                        <p:attrNameLst>
                                          <p:attrName>ppt_x</p:attrName>
                                          <p:attrName>ppt_y</p:attrName>
                                        </p:attrNameLst>
                                      </p:cBhvr>
                                      <p:rCtr x="0" y="1273"/>
                                    </p:animMotion>
                                  </p:childTnLst>
                                </p:cTn>
                              </p:par>
                              <p:par>
                                <p:cTn id="51" presetID="10" presetClass="entr" presetSubtype="0" fill="hold" nodeType="withEffect">
                                  <p:stCondLst>
                                    <p:cond delay="0"/>
                                  </p:stCondLst>
                                  <p:childTnLst>
                                    <p:set>
                                      <p:cBhvr>
                                        <p:cTn id="52" dur="1" fill="hold">
                                          <p:stCondLst>
                                            <p:cond delay="0"/>
                                          </p:stCondLst>
                                        </p:cTn>
                                        <p:tgtEl>
                                          <p:spTgt spid="294"/>
                                        </p:tgtEl>
                                        <p:attrNameLst>
                                          <p:attrName>style.visibility</p:attrName>
                                        </p:attrNameLst>
                                      </p:cBhvr>
                                      <p:to>
                                        <p:strVal val="visible"/>
                                      </p:to>
                                    </p:set>
                                    <p:animEffect transition="in" filter="fade">
                                      <p:cBhvr>
                                        <p:cTn id="53" dur="500"/>
                                        <p:tgtEl>
                                          <p:spTgt spid="294"/>
                                        </p:tgtEl>
                                      </p:cBhvr>
                                    </p:animEffect>
                                  </p:childTnLst>
                                </p:cTn>
                              </p:par>
                              <p:par>
                                <p:cTn id="54" presetID="42" presetClass="path" presetSubtype="0" decel="100000" fill="hold" nodeType="withEffect">
                                  <p:stCondLst>
                                    <p:cond delay="0"/>
                                  </p:stCondLst>
                                  <p:childTnLst>
                                    <p:animMotion origin="layout" path="M 4.58333E-6 -1.85185E-6 L 4.58333E-6 0.0257 " pathEditMode="relative" rAng="0" ptsTypes="AA">
                                      <p:cBhvr>
                                        <p:cTn id="55" dur="500" spd="-100000" fill="hold"/>
                                        <p:tgtEl>
                                          <p:spTgt spid="294"/>
                                        </p:tgtEl>
                                        <p:attrNameLst>
                                          <p:attrName>ppt_x</p:attrName>
                                          <p:attrName>ppt_y</p:attrName>
                                        </p:attrNameLst>
                                      </p:cBhvr>
                                      <p:rCtr x="0" y="1273"/>
                                    </p:animMotion>
                                  </p:childTnLst>
                                </p:cTn>
                              </p:par>
                              <p:par>
                                <p:cTn id="56" presetID="16" presetClass="entr" presetSubtype="42" fill="hold" nodeType="withEffect">
                                  <p:stCondLst>
                                    <p:cond delay="0"/>
                                  </p:stCondLst>
                                  <p:childTnLst>
                                    <p:set>
                                      <p:cBhvr>
                                        <p:cTn id="57" dur="1" fill="hold">
                                          <p:stCondLst>
                                            <p:cond delay="0"/>
                                          </p:stCondLst>
                                        </p:cTn>
                                        <p:tgtEl>
                                          <p:spTgt spid="247"/>
                                        </p:tgtEl>
                                        <p:attrNameLst>
                                          <p:attrName>style.visibility</p:attrName>
                                        </p:attrNameLst>
                                      </p:cBhvr>
                                      <p:to>
                                        <p:strVal val="visible"/>
                                      </p:to>
                                    </p:set>
                                    <p:animEffect transition="in" filter="barn(outHorizontal)">
                                      <p:cBhvr>
                                        <p:cTn id="58" dur="500"/>
                                        <p:tgtEl>
                                          <p:spTgt spid="247"/>
                                        </p:tgtEl>
                                      </p:cBhvr>
                                    </p:animEffect>
                                  </p:childTnLst>
                                </p:cTn>
                              </p:par>
                              <p:par>
                                <p:cTn id="59" presetID="22" presetClass="entr" presetSubtype="8" fill="hold" nodeType="withEffect">
                                  <p:stCondLst>
                                    <p:cond delay="0"/>
                                  </p:stCondLst>
                                  <p:childTnLst>
                                    <p:set>
                                      <p:cBhvr>
                                        <p:cTn id="60" dur="1" fill="hold">
                                          <p:stCondLst>
                                            <p:cond delay="0"/>
                                          </p:stCondLst>
                                        </p:cTn>
                                        <p:tgtEl>
                                          <p:spTgt spid="223"/>
                                        </p:tgtEl>
                                        <p:attrNameLst>
                                          <p:attrName>style.visibility</p:attrName>
                                        </p:attrNameLst>
                                      </p:cBhvr>
                                      <p:to>
                                        <p:strVal val="visible"/>
                                      </p:to>
                                    </p:set>
                                    <p:animEffect transition="in" filter="wipe(left)">
                                      <p:cBhvr>
                                        <p:cTn id="61" dur="500"/>
                                        <p:tgtEl>
                                          <p:spTgt spid="223"/>
                                        </p:tgtEl>
                                      </p:cBhvr>
                                    </p:animEffect>
                                  </p:childTnLst>
                                </p:cTn>
                              </p:par>
                              <p:par>
                                <p:cTn id="62" presetID="22" presetClass="entr" presetSubtype="2" fill="hold" nodeType="withEffect">
                                  <p:stCondLst>
                                    <p:cond delay="0"/>
                                  </p:stCondLst>
                                  <p:childTnLst>
                                    <p:set>
                                      <p:cBhvr>
                                        <p:cTn id="63" dur="1" fill="hold">
                                          <p:stCondLst>
                                            <p:cond delay="0"/>
                                          </p:stCondLst>
                                        </p:cTn>
                                        <p:tgtEl>
                                          <p:spTgt spid="227"/>
                                        </p:tgtEl>
                                        <p:attrNameLst>
                                          <p:attrName>style.visibility</p:attrName>
                                        </p:attrNameLst>
                                      </p:cBhvr>
                                      <p:to>
                                        <p:strVal val="visible"/>
                                      </p:to>
                                    </p:set>
                                    <p:animEffect transition="in" filter="wipe(right)">
                                      <p:cBhvr>
                                        <p:cTn id="64" dur="500"/>
                                        <p:tgtEl>
                                          <p:spTgt spid="227"/>
                                        </p:tgtEl>
                                      </p:cBhvr>
                                    </p:animEffect>
                                  </p:childTnLst>
                                </p:cTn>
                              </p:par>
                              <p:par>
                                <p:cTn id="65" presetID="22" presetClass="entr" presetSubtype="2" fill="hold" nodeType="with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wipe(right)">
                                      <p:cBhvr>
                                        <p:cTn id="67"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20088-8FA2-44E6-88D5-F54B3D84CF80}"/>
              </a:ext>
            </a:extLst>
          </p:cNvPr>
          <p:cNvSpPr>
            <a:spLocks noGrp="1"/>
          </p:cNvSpPr>
          <p:nvPr>
            <p:ph type="title"/>
          </p:nvPr>
        </p:nvSpPr>
        <p:spPr>
          <a:xfrm>
            <a:off x="588263" y="457200"/>
            <a:ext cx="11087270" cy="553998"/>
          </a:xfrm>
        </p:spPr>
        <p:txBody>
          <a:bodyPr/>
          <a:lstStyle/>
          <a:p>
            <a:r>
              <a:rPr lang="en-US" dirty="0" err="1"/>
              <a:t>Dapr</a:t>
            </a:r>
            <a:r>
              <a:rPr lang="en-US" dirty="0"/>
              <a:t> components v1.7</a:t>
            </a:r>
          </a:p>
        </p:txBody>
      </p:sp>
      <p:grpSp>
        <p:nvGrpSpPr>
          <p:cNvPr id="15" name="!!AppA">
            <a:extLst>
              <a:ext uri="{FF2B5EF4-FFF2-40B4-BE49-F238E27FC236}">
                <a16:creationId xmlns:a16="http://schemas.microsoft.com/office/drawing/2014/main" id="{7051EE5C-1131-4B4C-B80E-36ABE1587CB4}"/>
              </a:ext>
            </a:extLst>
          </p:cNvPr>
          <p:cNvGrpSpPr/>
          <p:nvPr/>
        </p:nvGrpSpPr>
        <p:grpSpPr>
          <a:xfrm>
            <a:off x="1012779" y="1921039"/>
            <a:ext cx="1666465" cy="1944207"/>
            <a:chOff x="3444424" y="1954650"/>
            <a:chExt cx="1400542" cy="1633964"/>
          </a:xfrm>
        </p:grpSpPr>
        <p:pic>
          <p:nvPicPr>
            <p:cNvPr id="6" name="Graphic 5">
              <a:extLst>
                <a:ext uri="{FF2B5EF4-FFF2-40B4-BE49-F238E27FC236}">
                  <a16:creationId xmlns:a16="http://schemas.microsoft.com/office/drawing/2014/main" id="{027F6AB3-CC82-4861-840F-4BA77310E4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4424" y="1954650"/>
              <a:ext cx="1400542" cy="1633964"/>
            </a:xfrm>
            <a:prstGeom prst="rect">
              <a:avLst/>
            </a:prstGeom>
          </p:spPr>
        </p:pic>
        <p:sp>
          <p:nvSpPr>
            <p:cNvPr id="8" name="TextBox 7">
              <a:extLst>
                <a:ext uri="{FF2B5EF4-FFF2-40B4-BE49-F238E27FC236}">
                  <a16:creationId xmlns:a16="http://schemas.microsoft.com/office/drawing/2014/main" id="{218B87FA-1B54-4B02-A9F9-6BE2989627CF}"/>
                </a:ext>
              </a:extLst>
            </p:cNvPr>
            <p:cNvSpPr txBox="1"/>
            <p:nvPr/>
          </p:nvSpPr>
          <p:spPr>
            <a:xfrm>
              <a:off x="3724795" y="2525411"/>
              <a:ext cx="770603" cy="25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mn-cs"/>
                </a:rPr>
                <a:t>My App</a:t>
              </a:r>
            </a:p>
          </p:txBody>
        </p:sp>
      </p:grpSp>
      <p:grpSp>
        <p:nvGrpSpPr>
          <p:cNvPr id="18" name="!!Sidecar">
            <a:extLst>
              <a:ext uri="{FF2B5EF4-FFF2-40B4-BE49-F238E27FC236}">
                <a16:creationId xmlns:a16="http://schemas.microsoft.com/office/drawing/2014/main" id="{6666EB12-3B34-4071-B98D-DB82284D705E}"/>
              </a:ext>
            </a:extLst>
          </p:cNvPr>
          <p:cNvGrpSpPr/>
          <p:nvPr/>
        </p:nvGrpSpPr>
        <p:grpSpPr>
          <a:xfrm>
            <a:off x="1963019" y="3003929"/>
            <a:ext cx="843400" cy="987476"/>
            <a:chOff x="8298598" y="2543027"/>
            <a:chExt cx="1186830" cy="1389573"/>
          </a:xfrm>
        </p:grpSpPr>
        <p:sp>
          <p:nvSpPr>
            <p:cNvPr id="19" name="Freeform: Shape 18">
              <a:extLst>
                <a:ext uri="{FF2B5EF4-FFF2-40B4-BE49-F238E27FC236}">
                  <a16:creationId xmlns:a16="http://schemas.microsoft.com/office/drawing/2014/main" id="{05574001-1AB1-492E-BC88-3EB9F732555E}"/>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6857DF90-E7DC-4D1F-A8FC-2E3AAB73049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1" name="Graphic 11">
              <a:extLst>
                <a:ext uri="{FF2B5EF4-FFF2-40B4-BE49-F238E27FC236}">
                  <a16:creationId xmlns:a16="http://schemas.microsoft.com/office/drawing/2014/main" id="{9932B3DA-BEF2-4767-B346-A6436FD801E3}"/>
                </a:ext>
              </a:extLst>
            </p:cNvPr>
            <p:cNvGrpSpPr/>
            <p:nvPr/>
          </p:nvGrpSpPr>
          <p:grpSpPr>
            <a:xfrm>
              <a:off x="8386477" y="2846026"/>
              <a:ext cx="952402" cy="699902"/>
              <a:chOff x="8386477" y="2846026"/>
              <a:chExt cx="952402" cy="699902"/>
            </a:xfrm>
          </p:grpSpPr>
          <p:sp>
            <p:nvSpPr>
              <p:cNvPr id="22" name="Freeform: Shape 21">
                <a:extLst>
                  <a:ext uri="{FF2B5EF4-FFF2-40B4-BE49-F238E27FC236}">
                    <a16:creationId xmlns:a16="http://schemas.microsoft.com/office/drawing/2014/main" id="{214A0A8B-635E-494E-95D3-F75C017D750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Shape 22">
                <a:extLst>
                  <a:ext uri="{FF2B5EF4-FFF2-40B4-BE49-F238E27FC236}">
                    <a16:creationId xmlns:a16="http://schemas.microsoft.com/office/drawing/2014/main" id="{5D74498C-39C7-4489-861D-65EE966403B4}"/>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5573AB8A-A80C-4F84-8750-AB0A2A9E5EB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EB9676D4-1015-4486-A6EE-8D0E793A858C}"/>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3D565EC5-DD37-459C-8BEF-A9D383441EBA}"/>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7" name="Freeform: Shape 26">
                <a:extLst>
                  <a:ext uri="{FF2B5EF4-FFF2-40B4-BE49-F238E27FC236}">
                    <a16:creationId xmlns:a16="http://schemas.microsoft.com/office/drawing/2014/main" id="{792B1011-B199-4571-9B76-54FB4BF23FD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cxnSp>
        <p:nvCxnSpPr>
          <p:cNvPr id="85" name="Straight Arrow Connector 84">
            <a:extLst>
              <a:ext uri="{FF2B5EF4-FFF2-40B4-BE49-F238E27FC236}">
                <a16:creationId xmlns:a16="http://schemas.microsoft.com/office/drawing/2014/main" id="{D2E0CF1E-94E2-4272-9205-BF097CA55470}"/>
              </a:ext>
            </a:extLst>
          </p:cNvPr>
          <p:cNvCxnSpPr>
            <a:cxnSpLocks/>
          </p:cNvCxnSpPr>
          <p:nvPr/>
        </p:nvCxnSpPr>
        <p:spPr>
          <a:xfrm>
            <a:off x="2806419" y="3525254"/>
            <a:ext cx="3203845"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523771FB-CA60-4BDB-8488-7C2283533273}"/>
              </a:ext>
            </a:extLst>
          </p:cNvPr>
          <p:cNvGrpSpPr/>
          <p:nvPr/>
        </p:nvGrpSpPr>
        <p:grpSpPr>
          <a:xfrm>
            <a:off x="6010264" y="1018040"/>
            <a:ext cx="826028" cy="5103924"/>
            <a:chOff x="6010264" y="1018040"/>
            <a:chExt cx="826028" cy="5103924"/>
          </a:xfrm>
        </p:grpSpPr>
        <p:cxnSp>
          <p:nvCxnSpPr>
            <p:cNvPr id="52" name="Straight Arrow Connector 51">
              <a:extLst>
                <a:ext uri="{FF2B5EF4-FFF2-40B4-BE49-F238E27FC236}">
                  <a16:creationId xmlns:a16="http://schemas.microsoft.com/office/drawing/2014/main" id="{7CE36914-A941-40C0-A7A9-BF183EEB689E}"/>
                </a:ext>
              </a:extLst>
            </p:cNvPr>
            <p:cNvCxnSpPr>
              <a:cxnSpLocks/>
              <a:endCxn id="58" idx="1"/>
            </p:cNvCxnSpPr>
            <p:nvPr/>
          </p:nvCxnSpPr>
          <p:spPr>
            <a:xfrm>
              <a:off x="6010264" y="2319476"/>
              <a:ext cx="826028"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Rectangle 28">
              <a:extLst>
                <a:ext uri="{FF2B5EF4-FFF2-40B4-BE49-F238E27FC236}">
                  <a16:creationId xmlns:a16="http://schemas.microsoft.com/office/drawing/2014/main" id="{DA7CFAC6-FA86-4DA0-958B-7EF1EA314BFA}"/>
                </a:ext>
              </a:extLst>
            </p:cNvPr>
            <p:cNvSpPr/>
            <p:nvPr/>
          </p:nvSpPr>
          <p:spPr bwMode="auto">
            <a:xfrm rot="5400000">
              <a:off x="3993530" y="3169427"/>
              <a:ext cx="4833243" cy="799774"/>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cxnSp>
          <p:nvCxnSpPr>
            <p:cNvPr id="79" name="Straight Arrow Connector 78">
              <a:extLst>
                <a:ext uri="{FF2B5EF4-FFF2-40B4-BE49-F238E27FC236}">
                  <a16:creationId xmlns:a16="http://schemas.microsoft.com/office/drawing/2014/main" id="{8250E865-025E-43B2-BEA7-67119F421F12}"/>
                </a:ext>
              </a:extLst>
            </p:cNvPr>
            <p:cNvCxnSpPr>
              <a:cxnSpLocks/>
              <a:endCxn id="64" idx="1"/>
            </p:cNvCxnSpPr>
            <p:nvPr/>
          </p:nvCxnSpPr>
          <p:spPr>
            <a:xfrm>
              <a:off x="6010264" y="3522440"/>
              <a:ext cx="801244"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4CEB1FF9-E552-48EF-9765-0435DE860D97}"/>
                </a:ext>
              </a:extLst>
            </p:cNvPr>
            <p:cNvCxnSpPr>
              <a:cxnSpLocks/>
              <a:endCxn id="61" idx="1"/>
            </p:cNvCxnSpPr>
            <p:nvPr/>
          </p:nvCxnSpPr>
          <p:spPr>
            <a:xfrm>
              <a:off x="6010264" y="4725404"/>
              <a:ext cx="80124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a16="http://schemas.microsoft.com/office/drawing/2014/main" id="{F77AB96D-18DF-42AE-9909-86033F615280}"/>
                </a:ext>
              </a:extLst>
            </p:cNvPr>
            <p:cNvGrpSpPr/>
            <p:nvPr/>
          </p:nvGrpSpPr>
          <p:grpSpPr>
            <a:xfrm>
              <a:off x="6315880" y="1018040"/>
              <a:ext cx="248285" cy="269304"/>
              <a:chOff x="6207667" y="1018040"/>
              <a:chExt cx="248285" cy="269304"/>
            </a:xfrm>
          </p:grpSpPr>
          <p:sp>
            <p:nvSpPr>
              <p:cNvPr id="203" name="Rectangle 202">
                <a:extLst>
                  <a:ext uri="{FF2B5EF4-FFF2-40B4-BE49-F238E27FC236}">
                    <a16:creationId xmlns:a16="http://schemas.microsoft.com/office/drawing/2014/main" id="{8769E980-B728-4179-B929-762F59006D87}"/>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02" name="Freeform: Shape 201">
                <a:extLst>
                  <a:ext uri="{FF2B5EF4-FFF2-40B4-BE49-F238E27FC236}">
                    <a16:creationId xmlns:a16="http://schemas.microsoft.com/office/drawing/2014/main" id="{335F4C10-BB17-4FB0-A0ED-798EAD6A9BA5}"/>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8" name="Oval 157">
                <a:extLst>
                  <a:ext uri="{FF2B5EF4-FFF2-40B4-BE49-F238E27FC236}">
                    <a16:creationId xmlns:a16="http://schemas.microsoft.com/office/drawing/2014/main" id="{DD01DBC5-B5C0-4D0A-9EC8-E08A2CE6EACF}"/>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09" name="Group 208">
              <a:extLst>
                <a:ext uri="{FF2B5EF4-FFF2-40B4-BE49-F238E27FC236}">
                  <a16:creationId xmlns:a16="http://schemas.microsoft.com/office/drawing/2014/main" id="{647E9282-981F-44DB-AD76-0A4B11DE09F2}"/>
                </a:ext>
              </a:extLst>
            </p:cNvPr>
            <p:cNvGrpSpPr/>
            <p:nvPr/>
          </p:nvGrpSpPr>
          <p:grpSpPr>
            <a:xfrm>
              <a:off x="6313706" y="2189351"/>
              <a:ext cx="248285" cy="269304"/>
              <a:chOff x="6207667" y="1018040"/>
              <a:chExt cx="248285" cy="269304"/>
            </a:xfrm>
          </p:grpSpPr>
          <p:sp>
            <p:nvSpPr>
              <p:cNvPr id="210" name="Rectangle 209">
                <a:extLst>
                  <a:ext uri="{FF2B5EF4-FFF2-40B4-BE49-F238E27FC236}">
                    <a16:creationId xmlns:a16="http://schemas.microsoft.com/office/drawing/2014/main" id="{90E54F6F-6A32-4A52-B362-9B2B8680635D}"/>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1" name="Freeform: Shape 210">
                <a:extLst>
                  <a:ext uri="{FF2B5EF4-FFF2-40B4-BE49-F238E27FC236}">
                    <a16:creationId xmlns:a16="http://schemas.microsoft.com/office/drawing/2014/main" id="{1048E32C-4FFE-44B0-AA14-B1EC6E2E919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2" name="Oval 211">
                <a:extLst>
                  <a:ext uri="{FF2B5EF4-FFF2-40B4-BE49-F238E27FC236}">
                    <a16:creationId xmlns:a16="http://schemas.microsoft.com/office/drawing/2014/main" id="{967FE836-FE0E-47E8-99EA-E1BB7C3754B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13" name="Group 212">
              <a:extLst>
                <a:ext uri="{FF2B5EF4-FFF2-40B4-BE49-F238E27FC236}">
                  <a16:creationId xmlns:a16="http://schemas.microsoft.com/office/drawing/2014/main" id="{934F03E1-12C7-446C-A917-760580E3EEE6}"/>
                </a:ext>
              </a:extLst>
            </p:cNvPr>
            <p:cNvGrpSpPr/>
            <p:nvPr/>
          </p:nvGrpSpPr>
          <p:grpSpPr>
            <a:xfrm>
              <a:off x="6311583" y="3387788"/>
              <a:ext cx="248285" cy="269304"/>
              <a:chOff x="6207667" y="1018040"/>
              <a:chExt cx="248285" cy="269304"/>
            </a:xfrm>
          </p:grpSpPr>
          <p:sp>
            <p:nvSpPr>
              <p:cNvPr id="214" name="Rectangle 213">
                <a:extLst>
                  <a:ext uri="{FF2B5EF4-FFF2-40B4-BE49-F238E27FC236}">
                    <a16:creationId xmlns:a16="http://schemas.microsoft.com/office/drawing/2014/main" id="{6677D407-D845-4124-B6F8-91FF479D4523}"/>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5" name="Freeform: Shape 214">
                <a:extLst>
                  <a:ext uri="{FF2B5EF4-FFF2-40B4-BE49-F238E27FC236}">
                    <a16:creationId xmlns:a16="http://schemas.microsoft.com/office/drawing/2014/main" id="{F6C0F1B9-44B5-4F5D-BB1D-94586B4BC88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6" name="Oval 215">
                <a:extLst>
                  <a:ext uri="{FF2B5EF4-FFF2-40B4-BE49-F238E27FC236}">
                    <a16:creationId xmlns:a16="http://schemas.microsoft.com/office/drawing/2014/main" id="{4A1499AC-C2ED-4BC0-A61E-9959BB46B2C2}"/>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17" name="Group 216">
              <a:extLst>
                <a:ext uri="{FF2B5EF4-FFF2-40B4-BE49-F238E27FC236}">
                  <a16:creationId xmlns:a16="http://schemas.microsoft.com/office/drawing/2014/main" id="{F029A9A7-B503-4195-A3D0-7B995E1AECAE}"/>
                </a:ext>
              </a:extLst>
            </p:cNvPr>
            <p:cNvGrpSpPr/>
            <p:nvPr/>
          </p:nvGrpSpPr>
          <p:grpSpPr>
            <a:xfrm>
              <a:off x="6310200" y="4589118"/>
              <a:ext cx="248285" cy="269304"/>
              <a:chOff x="6207667" y="1018040"/>
              <a:chExt cx="248285" cy="269304"/>
            </a:xfrm>
          </p:grpSpPr>
          <p:sp>
            <p:nvSpPr>
              <p:cNvPr id="218" name="Rectangle 217">
                <a:extLst>
                  <a:ext uri="{FF2B5EF4-FFF2-40B4-BE49-F238E27FC236}">
                    <a16:creationId xmlns:a16="http://schemas.microsoft.com/office/drawing/2014/main" id="{F834FCDA-F32D-46A6-A7BF-5271B7D1CE65}"/>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9" name="Freeform: Shape 218">
                <a:extLst>
                  <a:ext uri="{FF2B5EF4-FFF2-40B4-BE49-F238E27FC236}">
                    <a16:creationId xmlns:a16="http://schemas.microsoft.com/office/drawing/2014/main" id="{7470C6AD-6AE8-4A93-A41C-B67194DB3E2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0" name="Oval 219">
                <a:extLst>
                  <a:ext uri="{FF2B5EF4-FFF2-40B4-BE49-F238E27FC236}">
                    <a16:creationId xmlns:a16="http://schemas.microsoft.com/office/drawing/2014/main" id="{DCE6ADB1-730A-456E-906F-8D35C3D5599E}"/>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21" name="Group 220">
              <a:extLst>
                <a:ext uri="{FF2B5EF4-FFF2-40B4-BE49-F238E27FC236}">
                  <a16:creationId xmlns:a16="http://schemas.microsoft.com/office/drawing/2014/main" id="{952F875F-98EA-4A3D-B42A-4EC0AD415F7D}"/>
                </a:ext>
              </a:extLst>
            </p:cNvPr>
            <p:cNvGrpSpPr/>
            <p:nvPr/>
          </p:nvGrpSpPr>
          <p:grpSpPr>
            <a:xfrm>
              <a:off x="6320708" y="5852660"/>
              <a:ext cx="248285" cy="269304"/>
              <a:chOff x="6207667" y="1018040"/>
              <a:chExt cx="248285" cy="269304"/>
            </a:xfrm>
          </p:grpSpPr>
          <p:sp>
            <p:nvSpPr>
              <p:cNvPr id="222" name="Rectangle 221">
                <a:extLst>
                  <a:ext uri="{FF2B5EF4-FFF2-40B4-BE49-F238E27FC236}">
                    <a16:creationId xmlns:a16="http://schemas.microsoft.com/office/drawing/2014/main" id="{E9FB6F86-1CF3-4037-A1E3-E358FAD9BEAC}"/>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3" name="Freeform: Shape 222">
                <a:extLst>
                  <a:ext uri="{FF2B5EF4-FFF2-40B4-BE49-F238E27FC236}">
                    <a16:creationId xmlns:a16="http://schemas.microsoft.com/office/drawing/2014/main" id="{99C80AA4-1B8A-4BB3-AFA8-654EB5DB17A2}"/>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4" name="Oval 223">
                <a:extLst>
                  <a:ext uri="{FF2B5EF4-FFF2-40B4-BE49-F238E27FC236}">
                    <a16:creationId xmlns:a16="http://schemas.microsoft.com/office/drawing/2014/main" id="{E1D11828-7597-4392-972A-ABCCEEB596E9}"/>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grpSp>
        <p:nvGrpSpPr>
          <p:cNvPr id="17" name="Group 16">
            <a:extLst>
              <a:ext uri="{FF2B5EF4-FFF2-40B4-BE49-F238E27FC236}">
                <a16:creationId xmlns:a16="http://schemas.microsoft.com/office/drawing/2014/main" id="{E2E19910-A7D7-41E6-ADFF-7C930B737921}"/>
              </a:ext>
            </a:extLst>
          </p:cNvPr>
          <p:cNvGrpSpPr/>
          <p:nvPr/>
        </p:nvGrpSpPr>
        <p:grpSpPr>
          <a:xfrm>
            <a:off x="6836292" y="5498679"/>
            <a:ext cx="5012267" cy="859376"/>
            <a:chOff x="6836292" y="5498679"/>
            <a:chExt cx="5012267" cy="859376"/>
          </a:xfrm>
        </p:grpSpPr>
        <p:sp>
          <p:nvSpPr>
            <p:cNvPr id="67" name="Rounded Rectangle 5">
              <a:extLst>
                <a:ext uri="{FF2B5EF4-FFF2-40B4-BE49-F238E27FC236}">
                  <a16:creationId xmlns:a16="http://schemas.microsoft.com/office/drawing/2014/main" id="{EC9DA43C-712B-4138-9E90-66FBFC5ECA90}"/>
                </a:ext>
              </a:extLst>
            </p:cNvPr>
            <p:cNvSpPr/>
            <p:nvPr/>
          </p:nvSpPr>
          <p:spPr bwMode="auto">
            <a:xfrm>
              <a:off x="6836292" y="5498679"/>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Observability</a:t>
              </a:r>
            </a:p>
          </p:txBody>
        </p:sp>
        <p:grpSp>
          <p:nvGrpSpPr>
            <p:cNvPr id="3" name="Group 2">
              <a:extLst>
                <a:ext uri="{FF2B5EF4-FFF2-40B4-BE49-F238E27FC236}">
                  <a16:creationId xmlns:a16="http://schemas.microsoft.com/office/drawing/2014/main" id="{D9512A98-A5A0-4C0A-A3C7-51119B939946}"/>
                </a:ext>
              </a:extLst>
            </p:cNvPr>
            <p:cNvGrpSpPr/>
            <p:nvPr/>
          </p:nvGrpSpPr>
          <p:grpSpPr>
            <a:xfrm>
              <a:off x="8934676" y="5678454"/>
              <a:ext cx="559449" cy="522229"/>
              <a:chOff x="8868001" y="5656229"/>
              <a:chExt cx="559449" cy="522229"/>
            </a:xfrm>
          </p:grpSpPr>
          <p:pic>
            <p:nvPicPr>
              <p:cNvPr id="99" name="Graphic 98">
                <a:extLst>
                  <a:ext uri="{FF2B5EF4-FFF2-40B4-BE49-F238E27FC236}">
                    <a16:creationId xmlns:a16="http://schemas.microsoft.com/office/drawing/2014/main" id="{FE3735D2-F757-4E79-B429-E4F2AE79D7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55722" y="5656229"/>
                <a:ext cx="384006" cy="380666"/>
              </a:xfrm>
              <a:prstGeom prst="rect">
                <a:avLst/>
              </a:prstGeom>
            </p:spPr>
          </p:pic>
          <p:sp>
            <p:nvSpPr>
              <p:cNvPr id="107" name="TextBox 106">
                <a:extLst>
                  <a:ext uri="{FF2B5EF4-FFF2-40B4-BE49-F238E27FC236}">
                    <a16:creationId xmlns:a16="http://schemas.microsoft.com/office/drawing/2014/main" id="{4438F04C-6FB5-49F2-93C9-562802051BF5}"/>
                  </a:ext>
                </a:extLst>
              </p:cNvPr>
              <p:cNvSpPr txBox="1"/>
              <p:nvPr/>
            </p:nvSpPr>
            <p:spPr>
              <a:xfrm>
                <a:off x="8868001" y="6055347"/>
                <a:ext cx="559449"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Prometheus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4" name="Group 3">
              <a:extLst>
                <a:ext uri="{FF2B5EF4-FFF2-40B4-BE49-F238E27FC236}">
                  <a16:creationId xmlns:a16="http://schemas.microsoft.com/office/drawing/2014/main" id="{257AE013-210E-47CC-8316-91FF9FC6E6A0}"/>
                </a:ext>
              </a:extLst>
            </p:cNvPr>
            <p:cNvGrpSpPr/>
            <p:nvPr/>
          </p:nvGrpSpPr>
          <p:grpSpPr>
            <a:xfrm>
              <a:off x="9726255" y="5675078"/>
              <a:ext cx="559448" cy="525820"/>
              <a:chOff x="9768427" y="5652853"/>
              <a:chExt cx="559448" cy="525820"/>
            </a:xfrm>
          </p:grpSpPr>
          <p:pic>
            <p:nvPicPr>
              <p:cNvPr id="101" name="Graphic 100">
                <a:extLst>
                  <a:ext uri="{FF2B5EF4-FFF2-40B4-BE49-F238E27FC236}">
                    <a16:creationId xmlns:a16="http://schemas.microsoft.com/office/drawing/2014/main" id="{1E675E5A-8733-4D51-819C-45735879435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856148" y="5652853"/>
                <a:ext cx="384006" cy="384006"/>
              </a:xfrm>
              <a:prstGeom prst="rect">
                <a:avLst/>
              </a:prstGeom>
            </p:spPr>
          </p:pic>
          <p:sp>
            <p:nvSpPr>
              <p:cNvPr id="109" name="TextBox 108">
                <a:extLst>
                  <a:ext uri="{FF2B5EF4-FFF2-40B4-BE49-F238E27FC236}">
                    <a16:creationId xmlns:a16="http://schemas.microsoft.com/office/drawing/2014/main" id="{2CDE56C7-3D71-4448-94FD-65A9639C004F}"/>
                  </a:ext>
                </a:extLst>
              </p:cNvPr>
              <p:cNvSpPr txBox="1"/>
              <p:nvPr/>
            </p:nvSpPr>
            <p:spPr>
              <a:xfrm>
                <a:off x="9768427" y="6055562"/>
                <a:ext cx="559448"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AppInsights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7" name="Group 6">
              <a:extLst>
                <a:ext uri="{FF2B5EF4-FFF2-40B4-BE49-F238E27FC236}">
                  <a16:creationId xmlns:a16="http://schemas.microsoft.com/office/drawing/2014/main" id="{BB793990-D708-4A4E-8978-FBDFC3506C84}"/>
                </a:ext>
              </a:extLst>
            </p:cNvPr>
            <p:cNvGrpSpPr/>
            <p:nvPr/>
          </p:nvGrpSpPr>
          <p:grpSpPr>
            <a:xfrm>
              <a:off x="11293692" y="5719432"/>
              <a:ext cx="339654" cy="472853"/>
              <a:chOff x="11227017" y="5697207"/>
              <a:chExt cx="339654" cy="472853"/>
            </a:xfrm>
          </p:grpSpPr>
          <p:pic>
            <p:nvPicPr>
              <p:cNvPr id="105" name="Picture 6" descr="See the source image">
                <a:extLst>
                  <a:ext uri="{FF2B5EF4-FFF2-40B4-BE49-F238E27FC236}">
                    <a16:creationId xmlns:a16="http://schemas.microsoft.com/office/drawing/2014/main" id="{1FF7B1E9-88DC-4AE1-A6A7-E41F4B4AB97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27017" y="5697207"/>
                <a:ext cx="339654" cy="339652"/>
              </a:xfrm>
              <a:prstGeom prst="rect">
                <a:avLst/>
              </a:prstGeom>
              <a:noFill/>
              <a:extLst>
                <a:ext uri="{909E8E84-426E-40DD-AFC4-6F175D3DCCD1}">
                  <a14:hiddenFill xmlns:a14="http://schemas.microsoft.com/office/drawing/2010/main">
                    <a:solidFill>
                      <a:srgbClr val="FFFFFF"/>
                    </a:solidFill>
                  </a14:hiddenFill>
                </a:ext>
              </a:extLst>
            </p:spPr>
          </p:pic>
          <p:sp>
            <p:nvSpPr>
              <p:cNvPr id="111" name="TextBox 110">
                <a:extLst>
                  <a:ext uri="{FF2B5EF4-FFF2-40B4-BE49-F238E27FC236}">
                    <a16:creationId xmlns:a16="http://schemas.microsoft.com/office/drawing/2014/main" id="{D93F42EF-E54A-4B6D-962A-CFDC912BB9B3}"/>
                  </a:ext>
                </a:extLst>
              </p:cNvPr>
              <p:cNvSpPr txBox="1"/>
              <p:nvPr/>
            </p:nvSpPr>
            <p:spPr>
              <a:xfrm>
                <a:off x="11245360" y="6046949"/>
                <a:ext cx="302968"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Jaeger</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5" name="Group 4">
              <a:extLst>
                <a:ext uri="{FF2B5EF4-FFF2-40B4-BE49-F238E27FC236}">
                  <a16:creationId xmlns:a16="http://schemas.microsoft.com/office/drawing/2014/main" id="{0D2D7AFF-5330-43E2-98D7-5E655F144A3E}"/>
                </a:ext>
              </a:extLst>
            </p:cNvPr>
            <p:cNvGrpSpPr/>
            <p:nvPr/>
          </p:nvGrpSpPr>
          <p:grpSpPr>
            <a:xfrm>
              <a:off x="10517833" y="5752900"/>
              <a:ext cx="543730" cy="437360"/>
              <a:chOff x="10458391" y="5730675"/>
              <a:chExt cx="543730" cy="437360"/>
            </a:xfrm>
          </p:grpSpPr>
          <p:pic>
            <p:nvPicPr>
              <p:cNvPr id="103" name="Picture 16" descr="Image result for Zipkin logo">
                <a:extLst>
                  <a:ext uri="{FF2B5EF4-FFF2-40B4-BE49-F238E27FC236}">
                    <a16:creationId xmlns:a16="http://schemas.microsoft.com/office/drawing/2014/main" id="{9430AC35-0DE4-4274-8AA2-407AC6A292A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23933"/>
              <a:stretch/>
            </p:blipFill>
            <p:spPr bwMode="auto">
              <a:xfrm>
                <a:off x="10458391" y="5730675"/>
                <a:ext cx="543730" cy="243969"/>
              </a:xfrm>
              <a:prstGeom prst="rect">
                <a:avLst/>
              </a:prstGeom>
              <a:noFill/>
              <a:extLst>
                <a:ext uri="{909E8E84-426E-40DD-AFC4-6F175D3DCCD1}">
                  <a14:hiddenFill xmlns:a14="http://schemas.microsoft.com/office/drawing/2010/main">
                    <a:solidFill>
                      <a:srgbClr val="FFFFFF"/>
                    </a:solidFill>
                  </a14:hiddenFill>
                </a:ext>
              </a:extLst>
            </p:spPr>
          </p:pic>
          <p:sp>
            <p:nvSpPr>
              <p:cNvPr id="110" name="TextBox 109">
                <a:extLst>
                  <a:ext uri="{FF2B5EF4-FFF2-40B4-BE49-F238E27FC236}">
                    <a16:creationId xmlns:a16="http://schemas.microsoft.com/office/drawing/2014/main" id="{7EB3ECD2-723A-4386-8767-8D9ED88D0754}"/>
                  </a:ext>
                </a:extLst>
              </p:cNvPr>
              <p:cNvSpPr txBox="1"/>
              <p:nvPr/>
            </p:nvSpPr>
            <p:spPr>
              <a:xfrm>
                <a:off x="10584383" y="6044924"/>
                <a:ext cx="291747"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Zipkin</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grpSp>
        <p:nvGrpSpPr>
          <p:cNvPr id="74" name="Group 73">
            <a:extLst>
              <a:ext uri="{FF2B5EF4-FFF2-40B4-BE49-F238E27FC236}">
                <a16:creationId xmlns:a16="http://schemas.microsoft.com/office/drawing/2014/main" id="{EA79EEF5-F65F-4EF7-8184-B71DF2F938C8}"/>
              </a:ext>
            </a:extLst>
          </p:cNvPr>
          <p:cNvGrpSpPr/>
          <p:nvPr/>
        </p:nvGrpSpPr>
        <p:grpSpPr>
          <a:xfrm>
            <a:off x="6811508" y="3092752"/>
            <a:ext cx="5012267" cy="859376"/>
            <a:chOff x="6811508" y="3092752"/>
            <a:chExt cx="5012267" cy="859376"/>
          </a:xfrm>
        </p:grpSpPr>
        <p:sp>
          <p:nvSpPr>
            <p:cNvPr id="64" name="Rounded Rectangle 5">
              <a:extLst>
                <a:ext uri="{FF2B5EF4-FFF2-40B4-BE49-F238E27FC236}">
                  <a16:creationId xmlns:a16="http://schemas.microsoft.com/office/drawing/2014/main" id="{70D8D577-D96F-46A7-80CE-77594673C8E2}"/>
                </a:ext>
              </a:extLst>
            </p:cNvPr>
            <p:cNvSpPr/>
            <p:nvPr/>
          </p:nvSpPr>
          <p:spPr bwMode="auto">
            <a:xfrm>
              <a:off x="6811508" y="3092752"/>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&amp; Triggers</a:t>
              </a:r>
            </a:p>
          </p:txBody>
        </p:sp>
        <p:grpSp>
          <p:nvGrpSpPr>
            <p:cNvPr id="66" name="Group 65">
              <a:extLst>
                <a:ext uri="{FF2B5EF4-FFF2-40B4-BE49-F238E27FC236}">
                  <a16:creationId xmlns:a16="http://schemas.microsoft.com/office/drawing/2014/main" id="{C2345973-8372-47C6-9A8F-EEEBA544F412}"/>
                </a:ext>
              </a:extLst>
            </p:cNvPr>
            <p:cNvGrpSpPr/>
            <p:nvPr/>
          </p:nvGrpSpPr>
          <p:grpSpPr>
            <a:xfrm>
              <a:off x="8620045" y="3226954"/>
              <a:ext cx="2903730" cy="613561"/>
              <a:chOff x="8620045" y="3226954"/>
              <a:chExt cx="2903730" cy="613561"/>
            </a:xfrm>
          </p:grpSpPr>
          <p:grpSp>
            <p:nvGrpSpPr>
              <p:cNvPr id="56" name="Group 55">
                <a:extLst>
                  <a:ext uri="{FF2B5EF4-FFF2-40B4-BE49-F238E27FC236}">
                    <a16:creationId xmlns:a16="http://schemas.microsoft.com/office/drawing/2014/main" id="{0D4A44D5-64CC-41B9-A1BF-3F2B7E9A507A}"/>
                  </a:ext>
                </a:extLst>
              </p:cNvPr>
              <p:cNvGrpSpPr/>
              <p:nvPr/>
            </p:nvGrpSpPr>
            <p:grpSpPr>
              <a:xfrm>
                <a:off x="9951671" y="3226954"/>
                <a:ext cx="362279" cy="613302"/>
                <a:chOff x="11187129" y="3284711"/>
                <a:chExt cx="362279" cy="613302"/>
              </a:xfrm>
            </p:grpSpPr>
            <p:sp>
              <p:nvSpPr>
                <p:cNvPr id="139" name="TextBox 138">
                  <a:extLst>
                    <a:ext uri="{FF2B5EF4-FFF2-40B4-BE49-F238E27FC236}">
                      <a16:creationId xmlns:a16="http://schemas.microsoft.com/office/drawing/2014/main" id="{1CE745F1-EB1D-490E-8078-61FDD75A3066}"/>
                    </a:ext>
                  </a:extLst>
                </p:cNvPr>
                <p:cNvSpPr txBox="1"/>
                <p:nvPr/>
              </p:nvSpPr>
              <p:spPr>
                <a:xfrm>
                  <a:off x="11187129"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Storage</a:t>
                  </a:r>
                </a:p>
              </p:txBody>
            </p:sp>
            <p:pic>
              <p:nvPicPr>
                <p:cNvPr id="143" name="Picture 142">
                  <a:extLst>
                    <a:ext uri="{FF2B5EF4-FFF2-40B4-BE49-F238E27FC236}">
                      <a16:creationId xmlns:a16="http://schemas.microsoft.com/office/drawing/2014/main" id="{12CF7F76-5FC7-46DE-949C-6798A67F45A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1192077" y="3284711"/>
                  <a:ext cx="352382" cy="352382"/>
                </a:xfrm>
                <a:prstGeom prst="rect">
                  <a:avLst/>
                </a:prstGeom>
              </p:spPr>
            </p:pic>
          </p:grpSp>
          <p:grpSp>
            <p:nvGrpSpPr>
              <p:cNvPr id="54" name="Group 53">
                <a:extLst>
                  <a:ext uri="{FF2B5EF4-FFF2-40B4-BE49-F238E27FC236}">
                    <a16:creationId xmlns:a16="http://schemas.microsoft.com/office/drawing/2014/main" id="{3279A205-5FF7-4075-BEA9-881339A6970C}"/>
                  </a:ext>
                </a:extLst>
              </p:cNvPr>
              <p:cNvGrpSpPr/>
              <p:nvPr/>
            </p:nvGrpSpPr>
            <p:grpSpPr>
              <a:xfrm>
                <a:off x="8620045" y="3239575"/>
                <a:ext cx="332230" cy="600940"/>
                <a:chOff x="10569145" y="3297073"/>
                <a:chExt cx="332230" cy="600940"/>
              </a:xfrm>
            </p:grpSpPr>
            <p:pic>
              <p:nvPicPr>
                <p:cNvPr id="141" name="Picture 140">
                  <a:extLst>
                    <a:ext uri="{FF2B5EF4-FFF2-40B4-BE49-F238E27FC236}">
                      <a16:creationId xmlns:a16="http://schemas.microsoft.com/office/drawing/2014/main" id="{D304FFDA-FB98-40BE-BB79-8EDDA635F76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10569145" y="3297073"/>
                  <a:ext cx="332230" cy="332230"/>
                </a:xfrm>
                <a:prstGeom prst="rect">
                  <a:avLst/>
                </a:prstGeom>
              </p:spPr>
            </p:pic>
            <p:sp>
              <p:nvSpPr>
                <p:cNvPr id="145" name="TextBox 144">
                  <a:extLst>
                    <a:ext uri="{FF2B5EF4-FFF2-40B4-BE49-F238E27FC236}">
                      <a16:creationId xmlns:a16="http://schemas.microsoft.com/office/drawing/2014/main" id="{24166F4C-4836-4D2B-AD61-C5418D406349}"/>
                    </a:ext>
                  </a:extLst>
                </p:cNvPr>
                <p:cNvSpPr txBox="1"/>
                <p:nvPr/>
              </p:nvSpPr>
              <p:spPr>
                <a:xfrm>
                  <a:off x="10623049" y="3651792"/>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S3</a:t>
                  </a:r>
                </a:p>
              </p:txBody>
            </p:sp>
          </p:grpSp>
          <p:grpSp>
            <p:nvGrpSpPr>
              <p:cNvPr id="53" name="Group 52">
                <a:extLst>
                  <a:ext uri="{FF2B5EF4-FFF2-40B4-BE49-F238E27FC236}">
                    <a16:creationId xmlns:a16="http://schemas.microsoft.com/office/drawing/2014/main" id="{193A384D-F456-4DAA-8B07-F2B158195160}"/>
                  </a:ext>
                </a:extLst>
              </p:cNvPr>
              <p:cNvGrpSpPr/>
              <p:nvPr/>
            </p:nvGrpSpPr>
            <p:grpSpPr>
              <a:xfrm>
                <a:off x="11265691" y="3251345"/>
                <a:ext cx="258084" cy="558399"/>
                <a:chOff x="10013624" y="3278059"/>
                <a:chExt cx="258084" cy="558399"/>
              </a:xfrm>
            </p:grpSpPr>
            <p:sp>
              <p:nvSpPr>
                <p:cNvPr id="149" name="TextBox 148">
                  <a:extLst>
                    <a:ext uri="{FF2B5EF4-FFF2-40B4-BE49-F238E27FC236}">
                      <a16:creationId xmlns:a16="http://schemas.microsoft.com/office/drawing/2014/main" id="{C42BEF3E-283A-4302-8483-07EF5F2957EF}"/>
                    </a:ext>
                  </a:extLst>
                </p:cNvPr>
                <p:cNvSpPr txBox="1"/>
                <p:nvPr/>
              </p:nvSpPr>
              <p:spPr>
                <a:xfrm>
                  <a:off x="10013624" y="3713347"/>
                  <a:ext cx="25808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Kafka</a:t>
                  </a:r>
                </a:p>
              </p:txBody>
            </p:sp>
            <p:pic>
              <p:nvPicPr>
                <p:cNvPr id="151" name="Picture 150" descr="A close up of a logo&#10;&#10;Description automatically generated">
                  <a:extLst>
                    <a:ext uri="{FF2B5EF4-FFF2-40B4-BE49-F238E27FC236}">
                      <a16:creationId xmlns:a16="http://schemas.microsoft.com/office/drawing/2014/main" id="{85564CD7-D928-462D-9C5A-604A62817917}"/>
                    </a:ext>
                  </a:extLst>
                </p:cNvPr>
                <p:cNvPicPr>
                  <a:picLocks noChangeAspect="1"/>
                </p:cNvPicPr>
                <p:nvPr/>
              </p:nvPicPr>
              <p:blipFill>
                <a:blip r:embed="rId1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037286" y="3278059"/>
                  <a:ext cx="210761" cy="342135"/>
                </a:xfrm>
                <a:prstGeom prst="rect">
                  <a:avLst/>
                </a:prstGeom>
              </p:spPr>
            </p:pic>
          </p:grpSp>
          <p:grpSp>
            <p:nvGrpSpPr>
              <p:cNvPr id="51" name="Group 50">
                <a:extLst>
                  <a:ext uri="{FF2B5EF4-FFF2-40B4-BE49-F238E27FC236}">
                    <a16:creationId xmlns:a16="http://schemas.microsoft.com/office/drawing/2014/main" id="{0F016EDF-F003-4DA9-9564-5871D75CEB14}"/>
                  </a:ext>
                </a:extLst>
              </p:cNvPr>
              <p:cNvGrpSpPr/>
              <p:nvPr/>
            </p:nvGrpSpPr>
            <p:grpSpPr>
              <a:xfrm>
                <a:off x="9271327" y="3231132"/>
                <a:ext cx="362279" cy="601615"/>
                <a:chOff x="9403298" y="3296398"/>
                <a:chExt cx="362279" cy="601615"/>
              </a:xfrm>
            </p:grpSpPr>
            <p:sp>
              <p:nvSpPr>
                <p:cNvPr id="147" name="TextBox 146">
                  <a:extLst>
                    <a:ext uri="{FF2B5EF4-FFF2-40B4-BE49-F238E27FC236}">
                      <a16:creationId xmlns:a16="http://schemas.microsoft.com/office/drawing/2014/main" id="{B27D6BAC-7C80-47B0-A143-22DA596F50C7}"/>
                    </a:ext>
                  </a:extLst>
                </p:cNvPr>
                <p:cNvSpPr txBox="1"/>
                <p:nvPr/>
              </p:nvSpPr>
              <p:spPr>
                <a:xfrm>
                  <a:off x="9403298"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Storage</a:t>
                  </a:r>
                </a:p>
              </p:txBody>
            </p:sp>
            <p:pic>
              <p:nvPicPr>
                <p:cNvPr id="153" name="Graphic 152">
                  <a:extLst>
                    <a:ext uri="{FF2B5EF4-FFF2-40B4-BE49-F238E27FC236}">
                      <a16:creationId xmlns:a16="http://schemas.microsoft.com/office/drawing/2014/main" id="{BDC0189B-CA7B-48FB-9DD9-06FF4160F71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9418110" y="3296398"/>
                  <a:ext cx="332652" cy="332652"/>
                </a:xfrm>
                <a:prstGeom prst="rect">
                  <a:avLst/>
                </a:prstGeom>
              </p:spPr>
            </p:pic>
          </p:grpSp>
          <p:grpSp>
            <p:nvGrpSpPr>
              <p:cNvPr id="49" name="Group 48">
                <a:extLst>
                  <a:ext uri="{FF2B5EF4-FFF2-40B4-BE49-F238E27FC236}">
                    <a16:creationId xmlns:a16="http://schemas.microsoft.com/office/drawing/2014/main" id="{E22713F9-CDBD-4F70-B1CC-44B7B2FD480E}"/>
                  </a:ext>
                </a:extLst>
              </p:cNvPr>
              <p:cNvGrpSpPr/>
              <p:nvPr/>
            </p:nvGrpSpPr>
            <p:grpSpPr>
              <a:xfrm>
                <a:off x="10568255" y="3256851"/>
                <a:ext cx="442189" cy="538873"/>
                <a:chOff x="8698105" y="3297585"/>
                <a:chExt cx="442189" cy="538873"/>
              </a:xfrm>
            </p:grpSpPr>
            <p:pic>
              <p:nvPicPr>
                <p:cNvPr id="155" name="Picture 6">
                  <a:extLst>
                    <a:ext uri="{FF2B5EF4-FFF2-40B4-BE49-F238E27FC236}">
                      <a16:creationId xmlns:a16="http://schemas.microsoft.com/office/drawing/2014/main" id="{66188ED1-6276-4152-8AD9-44EA8298602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p:blipFill>
              <p:spPr bwMode="auto">
                <a:xfrm>
                  <a:off x="8698105" y="3297585"/>
                  <a:ext cx="442189" cy="331465"/>
                </a:xfrm>
                <a:prstGeom prst="rect">
                  <a:avLst/>
                </a:prstGeom>
                <a:noFill/>
                <a:extLst>
                  <a:ext uri="{909E8E84-426E-40DD-AFC4-6F175D3DCCD1}">
                    <a14:hiddenFill xmlns:a14="http://schemas.microsoft.com/office/drawing/2010/main">
                      <a:solidFill>
                        <a:srgbClr val="FFFFFF"/>
                      </a:solidFill>
                    </a14:hiddenFill>
                  </a:ext>
                </a:extLst>
              </p:spPr>
            </p:pic>
            <p:sp>
              <p:nvSpPr>
                <p:cNvPr id="112" name="TextBox 111">
                  <a:extLst>
                    <a:ext uri="{FF2B5EF4-FFF2-40B4-BE49-F238E27FC236}">
                      <a16:creationId xmlns:a16="http://schemas.microsoft.com/office/drawing/2014/main" id="{14D424BE-DF5D-4031-B2A9-F8F74F704FC9}"/>
                    </a:ext>
                  </a:extLst>
                </p:cNvPr>
                <p:cNvSpPr txBox="1"/>
                <p:nvPr/>
              </p:nvSpPr>
              <p:spPr>
                <a:xfrm>
                  <a:off x="8781341" y="3713347"/>
                  <a:ext cx="275717"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Twilio</a:t>
                  </a:r>
                </a:p>
              </p:txBody>
            </p:sp>
          </p:grpSp>
        </p:grpSp>
      </p:grpSp>
      <p:sp>
        <p:nvSpPr>
          <p:cNvPr id="32" name="TextBox 31">
            <a:extLst>
              <a:ext uri="{FF2B5EF4-FFF2-40B4-BE49-F238E27FC236}">
                <a16:creationId xmlns:a16="http://schemas.microsoft.com/office/drawing/2014/main" id="{4A5365AC-F178-4D87-B05E-2E9E7872B190}"/>
              </a:ext>
            </a:extLst>
          </p:cNvPr>
          <p:cNvSpPr txBox="1"/>
          <p:nvPr/>
        </p:nvSpPr>
        <p:spPr>
          <a:xfrm>
            <a:off x="1012779" y="4265958"/>
            <a:ext cx="4756439" cy="1846659"/>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Swappable YAML files with</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resource connection details</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Over </a:t>
            </a: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100</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 components available</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Create components for your resource at: </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github.com</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dapr</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/components-</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contrib</a:t>
            </a: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60" name="Group 59">
            <a:extLst>
              <a:ext uri="{FF2B5EF4-FFF2-40B4-BE49-F238E27FC236}">
                <a16:creationId xmlns:a16="http://schemas.microsoft.com/office/drawing/2014/main" id="{4C7CFEA0-F4B2-4369-8F02-5482D762BDA0}"/>
              </a:ext>
            </a:extLst>
          </p:cNvPr>
          <p:cNvGrpSpPr/>
          <p:nvPr/>
        </p:nvGrpSpPr>
        <p:grpSpPr>
          <a:xfrm>
            <a:off x="6836292" y="686824"/>
            <a:ext cx="5012267" cy="859376"/>
            <a:chOff x="6836292" y="686824"/>
            <a:chExt cx="5012267" cy="859376"/>
          </a:xfrm>
        </p:grpSpPr>
        <p:sp>
          <p:nvSpPr>
            <p:cNvPr id="55" name="Rounded Rectangle 5">
              <a:extLst>
                <a:ext uri="{FF2B5EF4-FFF2-40B4-BE49-F238E27FC236}">
                  <a16:creationId xmlns:a16="http://schemas.microsoft.com/office/drawing/2014/main" id="{C15A04B3-F812-4F59-B12D-A6F2BD8C156D}"/>
                </a:ext>
              </a:extLst>
            </p:cNvPr>
            <p:cNvSpPr/>
            <p:nvPr/>
          </p:nvSpPr>
          <p:spPr bwMode="auto">
            <a:xfrm>
              <a:off x="6836292" y="686824"/>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Stores</a:t>
              </a:r>
            </a:p>
          </p:txBody>
        </p:sp>
        <p:grpSp>
          <p:nvGrpSpPr>
            <p:cNvPr id="16" name="Group 15">
              <a:extLst>
                <a:ext uri="{FF2B5EF4-FFF2-40B4-BE49-F238E27FC236}">
                  <a16:creationId xmlns:a16="http://schemas.microsoft.com/office/drawing/2014/main" id="{4DBD393E-3B3B-42C8-AC7A-0A7920EC0277}"/>
                </a:ext>
              </a:extLst>
            </p:cNvPr>
            <p:cNvGrpSpPr/>
            <p:nvPr/>
          </p:nvGrpSpPr>
          <p:grpSpPr>
            <a:xfrm>
              <a:off x="9939647" y="826412"/>
              <a:ext cx="386324" cy="539799"/>
              <a:chOff x="11026596" y="891566"/>
              <a:chExt cx="386324" cy="539799"/>
            </a:xfrm>
          </p:grpSpPr>
          <p:pic>
            <p:nvPicPr>
              <p:cNvPr id="125" name="Picture 4">
                <a:extLst>
                  <a:ext uri="{FF2B5EF4-FFF2-40B4-BE49-F238E27FC236}">
                    <a16:creationId xmlns:a16="http://schemas.microsoft.com/office/drawing/2014/main" id="{DD95BE5B-92FA-49E2-9E51-148F55403CA3}"/>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6148" r="6148"/>
              <a:stretch/>
            </p:blipFill>
            <p:spPr bwMode="auto">
              <a:xfrm>
                <a:off x="11061106" y="891566"/>
                <a:ext cx="317304" cy="36179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a:extLst>
                  <a:ext uri="{FF2B5EF4-FFF2-40B4-BE49-F238E27FC236}">
                    <a16:creationId xmlns:a16="http://schemas.microsoft.com/office/drawing/2014/main" id="{EF45D9A5-A482-473A-95B4-C15E8290F9C4}"/>
                  </a:ext>
                </a:extLst>
              </p:cNvPr>
              <p:cNvSpPr txBox="1"/>
              <p:nvPr/>
            </p:nvSpPr>
            <p:spPr>
              <a:xfrm>
                <a:off x="11026596" y="1308254"/>
                <a:ext cx="38632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Firebase</a:t>
                </a:r>
              </a:p>
            </p:txBody>
          </p:sp>
        </p:grpSp>
        <p:grpSp>
          <p:nvGrpSpPr>
            <p:cNvPr id="14" name="Group 13">
              <a:extLst>
                <a:ext uri="{FF2B5EF4-FFF2-40B4-BE49-F238E27FC236}">
                  <a16:creationId xmlns:a16="http://schemas.microsoft.com/office/drawing/2014/main" id="{1DDE530A-4BC7-4E35-822D-31855BCEBE00}"/>
                </a:ext>
              </a:extLst>
            </p:cNvPr>
            <p:cNvGrpSpPr/>
            <p:nvPr/>
          </p:nvGrpSpPr>
          <p:grpSpPr>
            <a:xfrm>
              <a:off x="11158290" y="896990"/>
              <a:ext cx="472886" cy="474510"/>
              <a:chOff x="10350308" y="956855"/>
              <a:chExt cx="472886" cy="474510"/>
            </a:xfrm>
          </p:grpSpPr>
          <p:pic>
            <p:nvPicPr>
              <p:cNvPr id="123" name="Picture 12" descr="Image result for Cassandra Logo">
                <a:extLst>
                  <a:ext uri="{FF2B5EF4-FFF2-40B4-BE49-F238E27FC236}">
                    <a16:creationId xmlns:a16="http://schemas.microsoft.com/office/drawing/2014/main" id="{0186462B-06CB-4AD4-BE1E-821C81CF6152}"/>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b="23122"/>
              <a:stretch/>
            </p:blipFill>
            <p:spPr bwMode="auto">
              <a:xfrm>
                <a:off x="10410839" y="956855"/>
                <a:ext cx="351824" cy="247873"/>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03CDD855-79BF-4BBF-83F9-4CED3DECDD1D}"/>
                  </a:ext>
                </a:extLst>
              </p:cNvPr>
              <p:cNvSpPr txBox="1"/>
              <p:nvPr/>
            </p:nvSpPr>
            <p:spPr>
              <a:xfrm>
                <a:off x="10350308" y="1308254"/>
                <a:ext cx="47288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Cassandra</a:t>
                </a:r>
              </a:p>
            </p:txBody>
          </p:sp>
        </p:grpSp>
        <p:grpSp>
          <p:nvGrpSpPr>
            <p:cNvPr id="13" name="Group 12">
              <a:extLst>
                <a:ext uri="{FF2B5EF4-FFF2-40B4-BE49-F238E27FC236}">
                  <a16:creationId xmlns:a16="http://schemas.microsoft.com/office/drawing/2014/main" id="{9A103AE1-D2A5-4715-92BA-84F0724DEA48}"/>
                </a:ext>
              </a:extLst>
            </p:cNvPr>
            <p:cNvGrpSpPr/>
            <p:nvPr/>
          </p:nvGrpSpPr>
          <p:grpSpPr>
            <a:xfrm>
              <a:off x="10628977" y="894032"/>
              <a:ext cx="320745" cy="477468"/>
              <a:chOff x="9821876" y="953897"/>
              <a:chExt cx="320745" cy="477468"/>
            </a:xfrm>
          </p:grpSpPr>
          <p:pic>
            <p:nvPicPr>
              <p:cNvPr id="113" name="Picture 112">
                <a:extLst>
                  <a:ext uri="{FF2B5EF4-FFF2-40B4-BE49-F238E27FC236}">
                    <a16:creationId xmlns:a16="http://schemas.microsoft.com/office/drawing/2014/main" id="{0326315F-9783-4E5C-B75A-3B4DAE6DC60F}"/>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9821876" y="953897"/>
                <a:ext cx="320745" cy="268531"/>
              </a:xfrm>
              <a:prstGeom prst="rect">
                <a:avLst/>
              </a:prstGeom>
            </p:spPr>
          </p:pic>
          <p:sp>
            <p:nvSpPr>
              <p:cNvPr id="36" name="TextBox 35">
                <a:extLst>
                  <a:ext uri="{FF2B5EF4-FFF2-40B4-BE49-F238E27FC236}">
                    <a16:creationId xmlns:a16="http://schemas.microsoft.com/office/drawing/2014/main" id="{B4F4C6DD-4493-419A-A72B-F81DADA818CD}"/>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grpSp>
        <p:grpSp>
          <p:nvGrpSpPr>
            <p:cNvPr id="12" name="Group 11">
              <a:extLst>
                <a:ext uri="{FF2B5EF4-FFF2-40B4-BE49-F238E27FC236}">
                  <a16:creationId xmlns:a16="http://schemas.microsoft.com/office/drawing/2014/main" id="{691B26D0-03FF-41C0-867E-40493A1C6F5E}"/>
                </a:ext>
              </a:extLst>
            </p:cNvPr>
            <p:cNvGrpSpPr/>
            <p:nvPr/>
          </p:nvGrpSpPr>
          <p:grpSpPr>
            <a:xfrm>
              <a:off x="9200792" y="832837"/>
              <a:ext cx="503344" cy="595242"/>
              <a:chOff x="9184255" y="897678"/>
              <a:chExt cx="503344" cy="595242"/>
            </a:xfrm>
          </p:grpSpPr>
          <p:pic>
            <p:nvPicPr>
              <p:cNvPr id="121" name="Graphic 120">
                <a:extLst>
                  <a:ext uri="{FF2B5EF4-FFF2-40B4-BE49-F238E27FC236}">
                    <a16:creationId xmlns:a16="http://schemas.microsoft.com/office/drawing/2014/main" id="{393CC312-6026-4739-A4EA-D3E1A9B7280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270832" y="897678"/>
                <a:ext cx="330190" cy="330190"/>
              </a:xfrm>
              <a:prstGeom prst="rect">
                <a:avLst/>
              </a:prstGeom>
            </p:spPr>
          </p:pic>
          <p:sp>
            <p:nvSpPr>
              <p:cNvPr id="37" name="TextBox 36">
                <a:extLst>
                  <a:ext uri="{FF2B5EF4-FFF2-40B4-BE49-F238E27FC236}">
                    <a16:creationId xmlns:a16="http://schemas.microsoft.com/office/drawing/2014/main" id="{63FE216E-29BD-4D8D-88CF-186AE99E7DD6}"/>
                  </a:ext>
                </a:extLst>
              </p:cNvPr>
              <p:cNvSpPr txBox="1"/>
              <p:nvPr/>
            </p:nvSpPr>
            <p:spPr>
              <a:xfrm>
                <a:off x="9184255" y="1246699"/>
                <a:ext cx="503344"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CosmosDB</a:t>
                </a:r>
              </a:p>
            </p:txBody>
          </p:sp>
        </p:grpSp>
        <p:grpSp>
          <p:nvGrpSpPr>
            <p:cNvPr id="11" name="Group 10">
              <a:extLst>
                <a:ext uri="{FF2B5EF4-FFF2-40B4-BE49-F238E27FC236}">
                  <a16:creationId xmlns:a16="http://schemas.microsoft.com/office/drawing/2014/main" id="{3FEB3128-2D9D-45E7-B1D6-3EA81265A3CB}"/>
                </a:ext>
              </a:extLst>
            </p:cNvPr>
            <p:cNvGrpSpPr/>
            <p:nvPr/>
          </p:nvGrpSpPr>
          <p:grpSpPr>
            <a:xfrm>
              <a:off x="8522467" y="841797"/>
              <a:ext cx="527388" cy="592591"/>
              <a:chOff x="8506996" y="900329"/>
              <a:chExt cx="527388" cy="592591"/>
            </a:xfrm>
          </p:grpSpPr>
          <p:pic>
            <p:nvPicPr>
              <p:cNvPr id="115" name="Picture 114">
                <a:extLst>
                  <a:ext uri="{FF2B5EF4-FFF2-40B4-BE49-F238E27FC236}">
                    <a16:creationId xmlns:a16="http://schemas.microsoft.com/office/drawing/2014/main" id="{2C018343-3ABC-4B32-9DB7-57245B7DD4F7}"/>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8604473" y="900329"/>
                <a:ext cx="332433" cy="332433"/>
              </a:xfrm>
              <a:prstGeom prst="rect">
                <a:avLst/>
              </a:prstGeom>
            </p:spPr>
          </p:pic>
          <p:sp>
            <p:nvSpPr>
              <p:cNvPr id="38" name="TextBox 37">
                <a:extLst>
                  <a:ext uri="{FF2B5EF4-FFF2-40B4-BE49-F238E27FC236}">
                    <a16:creationId xmlns:a16="http://schemas.microsoft.com/office/drawing/2014/main" id="{9E17F8C9-66A3-4F02-8B09-E1BEF25C0E54}"/>
                  </a:ext>
                </a:extLst>
              </p:cNvPr>
              <p:cNvSpPr txBox="1"/>
              <p:nvPr/>
            </p:nvSpPr>
            <p:spPr>
              <a:xfrm>
                <a:off x="8506996" y="1246699"/>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DynamoDB</a:t>
                </a:r>
              </a:p>
            </p:txBody>
          </p:sp>
        </p:grpSp>
      </p:grpSp>
      <p:grpSp>
        <p:nvGrpSpPr>
          <p:cNvPr id="75" name="Group 74">
            <a:extLst>
              <a:ext uri="{FF2B5EF4-FFF2-40B4-BE49-F238E27FC236}">
                <a16:creationId xmlns:a16="http://schemas.microsoft.com/office/drawing/2014/main" id="{D91F7E06-D1CD-455C-B8CF-6475941BC921}"/>
              </a:ext>
            </a:extLst>
          </p:cNvPr>
          <p:cNvGrpSpPr/>
          <p:nvPr/>
        </p:nvGrpSpPr>
        <p:grpSpPr>
          <a:xfrm>
            <a:off x="6811509" y="4295716"/>
            <a:ext cx="5012267" cy="859376"/>
            <a:chOff x="6811509" y="4295716"/>
            <a:chExt cx="5012267" cy="859376"/>
          </a:xfrm>
        </p:grpSpPr>
        <p:sp>
          <p:nvSpPr>
            <p:cNvPr id="61" name="Rounded Rectangle 5">
              <a:extLst>
                <a:ext uri="{FF2B5EF4-FFF2-40B4-BE49-F238E27FC236}">
                  <a16:creationId xmlns:a16="http://schemas.microsoft.com/office/drawing/2014/main" id="{91EF0E93-2119-4C36-9A1D-A8D6FC7E83E1}"/>
                </a:ext>
              </a:extLst>
            </p:cNvPr>
            <p:cNvSpPr/>
            <p:nvPr/>
          </p:nvSpPr>
          <p:spPr bwMode="auto">
            <a:xfrm>
              <a:off x="6811509" y="4295716"/>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Secret</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Stores</a:t>
              </a:r>
            </a:p>
          </p:txBody>
        </p:sp>
        <p:grpSp>
          <p:nvGrpSpPr>
            <p:cNvPr id="28" name="Group 27">
              <a:extLst>
                <a:ext uri="{FF2B5EF4-FFF2-40B4-BE49-F238E27FC236}">
                  <a16:creationId xmlns:a16="http://schemas.microsoft.com/office/drawing/2014/main" id="{70B7984F-5ACE-4CF4-9943-E26347AE7968}"/>
                </a:ext>
              </a:extLst>
            </p:cNvPr>
            <p:cNvGrpSpPr/>
            <p:nvPr/>
          </p:nvGrpSpPr>
          <p:grpSpPr>
            <a:xfrm>
              <a:off x="8397432" y="4433548"/>
              <a:ext cx="777457" cy="634256"/>
              <a:chOff x="8397432" y="4433548"/>
              <a:chExt cx="777457" cy="634256"/>
            </a:xfrm>
          </p:grpSpPr>
          <p:sp>
            <p:nvSpPr>
              <p:cNvPr id="46" name="TextBox 45">
                <a:extLst>
                  <a:ext uri="{FF2B5EF4-FFF2-40B4-BE49-F238E27FC236}">
                    <a16:creationId xmlns:a16="http://schemas.microsoft.com/office/drawing/2014/main" id="{62DE5FA3-6475-49FB-A407-5FB0A7E5286F}"/>
                  </a:ext>
                </a:extLst>
              </p:cNvPr>
              <p:cNvSpPr txBox="1"/>
              <p:nvPr/>
            </p:nvSpPr>
            <p:spPr>
              <a:xfrm>
                <a:off x="8397432" y="4821583"/>
                <a:ext cx="777457"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Secrets Manager</a:t>
                </a:r>
              </a:p>
            </p:txBody>
          </p:sp>
          <p:pic>
            <p:nvPicPr>
              <p:cNvPr id="48" name="Graphic 47">
                <a:extLst>
                  <a:ext uri="{FF2B5EF4-FFF2-40B4-BE49-F238E27FC236}">
                    <a16:creationId xmlns:a16="http://schemas.microsoft.com/office/drawing/2014/main" id="{858372BD-C872-4442-A4E5-6C32C5CB63D4}"/>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622082" y="4433548"/>
                <a:ext cx="328156" cy="328156"/>
              </a:xfrm>
              <a:prstGeom prst="rect">
                <a:avLst/>
              </a:prstGeom>
            </p:spPr>
          </p:pic>
        </p:grpSp>
        <p:grpSp>
          <p:nvGrpSpPr>
            <p:cNvPr id="30" name="Group 29">
              <a:extLst>
                <a:ext uri="{FF2B5EF4-FFF2-40B4-BE49-F238E27FC236}">
                  <a16:creationId xmlns:a16="http://schemas.microsoft.com/office/drawing/2014/main" id="{D5FD72F7-9125-4B06-8E60-8E0AC5538FB1}"/>
                </a:ext>
              </a:extLst>
            </p:cNvPr>
            <p:cNvGrpSpPr/>
            <p:nvPr/>
          </p:nvGrpSpPr>
          <p:grpSpPr>
            <a:xfrm>
              <a:off x="9246478" y="4430073"/>
              <a:ext cx="411972" cy="637731"/>
              <a:chOff x="9245411" y="4430073"/>
              <a:chExt cx="411972" cy="637731"/>
            </a:xfrm>
          </p:grpSpPr>
          <p:sp>
            <p:nvSpPr>
              <p:cNvPr id="45" name="TextBox 44">
                <a:extLst>
                  <a:ext uri="{FF2B5EF4-FFF2-40B4-BE49-F238E27FC236}">
                    <a16:creationId xmlns:a16="http://schemas.microsoft.com/office/drawing/2014/main" id="{B74C699E-36C8-4797-BDEA-D1A20C6E411B}"/>
                  </a:ext>
                </a:extLst>
              </p:cNvPr>
              <p:cNvSpPr txBox="1"/>
              <p:nvPr/>
            </p:nvSpPr>
            <p:spPr>
              <a:xfrm>
                <a:off x="9245411" y="4821583"/>
                <a:ext cx="411972"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Semibold"/>
                    <a:ea typeface="+mn-ea"/>
                    <a:cs typeface="+mn-cs"/>
                  </a:rPr>
                  <a:t>KeyVault</a:t>
                </a:r>
                <a:endParaRPr kumimoji="0" lang="en-US" sz="8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Semibold"/>
                  <a:ea typeface="+mn-ea"/>
                  <a:cs typeface="+mn-cs"/>
                </a:endParaRPr>
              </a:p>
            </p:txBody>
          </p:sp>
          <p:pic>
            <p:nvPicPr>
              <p:cNvPr id="50" name="Graphic 49">
                <a:extLst>
                  <a:ext uri="{FF2B5EF4-FFF2-40B4-BE49-F238E27FC236}">
                    <a16:creationId xmlns:a16="http://schemas.microsoft.com/office/drawing/2014/main" id="{444F91B1-CB88-4F6C-B9E9-4202478A40EB}"/>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277675" y="4430073"/>
                <a:ext cx="347444" cy="347444"/>
              </a:xfrm>
              <a:prstGeom prst="rect">
                <a:avLst/>
              </a:prstGeom>
            </p:spPr>
          </p:pic>
        </p:grpSp>
        <p:grpSp>
          <p:nvGrpSpPr>
            <p:cNvPr id="31" name="Group 30">
              <a:extLst>
                <a:ext uri="{FF2B5EF4-FFF2-40B4-BE49-F238E27FC236}">
                  <a16:creationId xmlns:a16="http://schemas.microsoft.com/office/drawing/2014/main" id="{13C9F317-4E64-409D-951F-407A74B9D00F}"/>
                </a:ext>
              </a:extLst>
            </p:cNvPr>
            <p:cNvGrpSpPr/>
            <p:nvPr/>
          </p:nvGrpSpPr>
          <p:grpSpPr>
            <a:xfrm>
              <a:off x="9766523" y="4399211"/>
              <a:ext cx="732573" cy="668593"/>
              <a:chOff x="9643345" y="4399211"/>
              <a:chExt cx="732573" cy="668593"/>
            </a:xfrm>
          </p:grpSpPr>
          <p:sp>
            <p:nvSpPr>
              <p:cNvPr id="44" name="TextBox 43">
                <a:extLst>
                  <a:ext uri="{FF2B5EF4-FFF2-40B4-BE49-F238E27FC236}">
                    <a16:creationId xmlns:a16="http://schemas.microsoft.com/office/drawing/2014/main" id="{11D9827C-EF20-4847-926C-934D91CAB5CB}"/>
                  </a:ext>
                </a:extLst>
              </p:cNvPr>
              <p:cNvSpPr txBox="1"/>
              <p:nvPr/>
            </p:nvSpPr>
            <p:spPr>
              <a:xfrm>
                <a:off x="9643345" y="4821583"/>
                <a:ext cx="732573"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 Manager</a:t>
                </a:r>
              </a:p>
            </p:txBody>
          </p:sp>
          <p:pic>
            <p:nvPicPr>
              <p:cNvPr id="10242" name="Picture 2">
                <a:extLst>
                  <a:ext uri="{FF2B5EF4-FFF2-40B4-BE49-F238E27FC236}">
                    <a16:creationId xmlns:a16="http://schemas.microsoft.com/office/drawing/2014/main" id="{09C89D2A-3923-41FB-9F94-CF0800D95E69}"/>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849987" y="4399211"/>
                <a:ext cx="319288" cy="3968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B4FD0CD8-FC12-43E1-8900-8187E1D183DE}"/>
                </a:ext>
              </a:extLst>
            </p:cNvPr>
            <p:cNvGrpSpPr/>
            <p:nvPr/>
          </p:nvGrpSpPr>
          <p:grpSpPr>
            <a:xfrm>
              <a:off x="10546495" y="4475785"/>
              <a:ext cx="485710" cy="592019"/>
              <a:chOff x="10359368" y="4475785"/>
              <a:chExt cx="485710" cy="592019"/>
            </a:xfrm>
          </p:grpSpPr>
          <p:sp>
            <p:nvSpPr>
              <p:cNvPr id="42" name="TextBox 41">
                <a:extLst>
                  <a:ext uri="{FF2B5EF4-FFF2-40B4-BE49-F238E27FC236}">
                    <a16:creationId xmlns:a16="http://schemas.microsoft.com/office/drawing/2014/main" id="{FDE43BD0-C231-4F47-8FA3-E7C5F7F079AF}"/>
                  </a:ext>
                </a:extLst>
              </p:cNvPr>
              <p:cNvSpPr txBox="1"/>
              <p:nvPr/>
            </p:nvSpPr>
            <p:spPr>
              <a:xfrm>
                <a:off x="10359368" y="4821583"/>
                <a:ext cx="48571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Semibold"/>
                    <a:ea typeface="+mn-ea"/>
                    <a:cs typeface="+mn-cs"/>
                  </a:rPr>
                  <a:t>HashiCorp</a:t>
                </a:r>
                <a:endPar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Vault</a:t>
                </a:r>
              </a:p>
            </p:txBody>
          </p:sp>
          <p:pic>
            <p:nvPicPr>
              <p:cNvPr id="9" name="Picture 2" descr="See the source image">
                <a:extLst>
                  <a:ext uri="{FF2B5EF4-FFF2-40B4-BE49-F238E27FC236}">
                    <a16:creationId xmlns:a16="http://schemas.microsoft.com/office/drawing/2014/main" id="{F1D86365-AB16-443F-AE76-EA7C67E8EB59}"/>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0442578" y="4475785"/>
                <a:ext cx="319288" cy="3123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B4E90703-EA39-49B6-9559-6799E4CC3654}"/>
                </a:ext>
              </a:extLst>
            </p:cNvPr>
            <p:cNvGrpSpPr/>
            <p:nvPr/>
          </p:nvGrpSpPr>
          <p:grpSpPr>
            <a:xfrm>
              <a:off x="11131040" y="4441456"/>
              <a:ext cx="527388" cy="626348"/>
              <a:chOff x="10971534" y="4441456"/>
              <a:chExt cx="527388" cy="626348"/>
            </a:xfrm>
          </p:grpSpPr>
          <p:sp>
            <p:nvSpPr>
              <p:cNvPr id="41" name="TextBox 40">
                <a:extLst>
                  <a:ext uri="{FF2B5EF4-FFF2-40B4-BE49-F238E27FC236}">
                    <a16:creationId xmlns:a16="http://schemas.microsoft.com/office/drawing/2014/main" id="{B7E245BD-F420-4CB6-87A9-EEFB06F84660}"/>
                  </a:ext>
                </a:extLst>
              </p:cNvPr>
              <p:cNvSpPr txBox="1"/>
              <p:nvPr/>
            </p:nvSpPr>
            <p:spPr>
              <a:xfrm>
                <a:off x="10971534" y="4821583"/>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Kubernetes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a:t>
                </a:r>
              </a:p>
            </p:txBody>
          </p:sp>
          <p:pic>
            <p:nvPicPr>
              <p:cNvPr id="10" name="Graphic 9">
                <a:extLst>
                  <a:ext uri="{FF2B5EF4-FFF2-40B4-BE49-F238E27FC236}">
                    <a16:creationId xmlns:a16="http://schemas.microsoft.com/office/drawing/2014/main" id="{E36A805E-C4A0-4DB6-8D0B-7485EFB479A9}"/>
                  </a:ext>
                </a:extLst>
              </p:cNvPr>
              <p:cNvPicPr>
                <a:picLocks noChangeAspect="1"/>
              </p:cNvPicPr>
              <p:nvPr/>
            </p:nvPicPr>
            <p:blipFill rotWithShape="1">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r="81683"/>
              <a:stretch/>
            </p:blipFill>
            <p:spPr>
              <a:xfrm>
                <a:off x="11051503" y="4441456"/>
                <a:ext cx="367449" cy="354585"/>
              </a:xfrm>
              <a:prstGeom prst="rect">
                <a:avLst/>
              </a:prstGeom>
            </p:spPr>
          </p:pic>
        </p:grpSp>
      </p:grpSp>
      <p:grpSp>
        <p:nvGrpSpPr>
          <p:cNvPr id="63" name="Group 62">
            <a:extLst>
              <a:ext uri="{FF2B5EF4-FFF2-40B4-BE49-F238E27FC236}">
                <a16:creationId xmlns:a16="http://schemas.microsoft.com/office/drawing/2014/main" id="{C3B54C7B-E08B-4E3B-8D10-D33900A04F55}"/>
              </a:ext>
            </a:extLst>
          </p:cNvPr>
          <p:cNvGrpSpPr/>
          <p:nvPr/>
        </p:nvGrpSpPr>
        <p:grpSpPr>
          <a:xfrm>
            <a:off x="6836292" y="1889788"/>
            <a:ext cx="5012267" cy="859376"/>
            <a:chOff x="6836292" y="1889788"/>
            <a:chExt cx="5012267" cy="859376"/>
          </a:xfrm>
        </p:grpSpPr>
        <p:sp>
          <p:nvSpPr>
            <p:cNvPr id="58" name="Rounded Rectangle 5">
              <a:extLst>
                <a:ext uri="{FF2B5EF4-FFF2-40B4-BE49-F238E27FC236}">
                  <a16:creationId xmlns:a16="http://schemas.microsoft.com/office/drawing/2014/main" id="{04E70FEC-A907-4FF4-AFD6-56E08E75428C}"/>
                </a:ext>
              </a:extLst>
            </p:cNvPr>
            <p:cNvSpPr/>
            <p:nvPr/>
          </p:nvSpPr>
          <p:spPr bwMode="auto">
            <a:xfrm>
              <a:off x="6836292" y="1889788"/>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Brokers</a:t>
              </a:r>
            </a:p>
          </p:txBody>
        </p:sp>
        <p:grpSp>
          <p:nvGrpSpPr>
            <p:cNvPr id="138" name="Group 137">
              <a:extLst>
                <a:ext uri="{FF2B5EF4-FFF2-40B4-BE49-F238E27FC236}">
                  <a16:creationId xmlns:a16="http://schemas.microsoft.com/office/drawing/2014/main" id="{21371B33-5A80-4FD2-9C29-073B25B01481}"/>
                </a:ext>
              </a:extLst>
            </p:cNvPr>
            <p:cNvGrpSpPr/>
            <p:nvPr/>
          </p:nvGrpSpPr>
          <p:grpSpPr>
            <a:xfrm>
              <a:off x="10628977" y="2085619"/>
              <a:ext cx="320745" cy="477468"/>
              <a:chOff x="9821876" y="953897"/>
              <a:chExt cx="320745" cy="477468"/>
            </a:xfrm>
          </p:grpSpPr>
          <p:pic>
            <p:nvPicPr>
              <p:cNvPr id="140" name="Picture 139">
                <a:extLst>
                  <a:ext uri="{FF2B5EF4-FFF2-40B4-BE49-F238E27FC236}">
                    <a16:creationId xmlns:a16="http://schemas.microsoft.com/office/drawing/2014/main" id="{ABB6D18A-5E38-4D65-B101-A18A2085D36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9821876" y="953897"/>
                <a:ext cx="320745" cy="268531"/>
              </a:xfrm>
              <a:prstGeom prst="rect">
                <a:avLst/>
              </a:prstGeom>
            </p:spPr>
          </p:pic>
          <p:sp>
            <p:nvSpPr>
              <p:cNvPr id="142" name="TextBox 141">
                <a:extLst>
                  <a:ext uri="{FF2B5EF4-FFF2-40B4-BE49-F238E27FC236}">
                    <a16:creationId xmlns:a16="http://schemas.microsoft.com/office/drawing/2014/main" id="{F20A0966-46ED-4D3A-86C7-51BC2015CE39}"/>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grpSp>
        <p:grpSp>
          <p:nvGrpSpPr>
            <p:cNvPr id="150" name="Group 149">
              <a:extLst>
                <a:ext uri="{FF2B5EF4-FFF2-40B4-BE49-F238E27FC236}">
                  <a16:creationId xmlns:a16="http://schemas.microsoft.com/office/drawing/2014/main" id="{B3412C62-1E44-4D6C-9A20-FE34C93DF9B4}"/>
                </a:ext>
              </a:extLst>
            </p:cNvPr>
            <p:cNvGrpSpPr/>
            <p:nvPr/>
          </p:nvGrpSpPr>
          <p:grpSpPr>
            <a:xfrm>
              <a:off x="8619944" y="2036350"/>
              <a:ext cx="332433" cy="592591"/>
              <a:chOff x="8604473" y="900329"/>
              <a:chExt cx="332433" cy="592591"/>
            </a:xfrm>
          </p:grpSpPr>
          <p:pic>
            <p:nvPicPr>
              <p:cNvPr id="152" name="Picture 114">
                <a:extLst>
                  <a:ext uri="{FF2B5EF4-FFF2-40B4-BE49-F238E27FC236}">
                    <a16:creationId xmlns:a16="http://schemas.microsoft.com/office/drawing/2014/main" id="{72971B67-60C0-4132-969F-4CB1DC68FB68}"/>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p:blipFill>
            <p:spPr>
              <a:xfrm>
                <a:off x="8604473" y="900329"/>
                <a:ext cx="332433" cy="332433"/>
              </a:xfrm>
              <a:prstGeom prst="rect">
                <a:avLst/>
              </a:prstGeom>
            </p:spPr>
          </p:pic>
          <p:sp>
            <p:nvSpPr>
              <p:cNvPr id="154" name="TextBox 153">
                <a:extLst>
                  <a:ext uri="{FF2B5EF4-FFF2-40B4-BE49-F238E27FC236}">
                    <a16:creationId xmlns:a16="http://schemas.microsoft.com/office/drawing/2014/main" id="{BA4016CD-EFFD-4DD7-8B38-7E9EB32AA6AE}"/>
                  </a:ext>
                </a:extLst>
              </p:cNvPr>
              <p:cNvSpPr txBox="1"/>
              <p:nvPr/>
            </p:nvSpPr>
            <p:spPr>
              <a:xfrm>
                <a:off x="8658479" y="1246699"/>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SQS</a:t>
                </a:r>
              </a:p>
            </p:txBody>
          </p:sp>
        </p:grpSp>
        <p:grpSp>
          <p:nvGrpSpPr>
            <p:cNvPr id="156" name="Group 155">
              <a:extLst>
                <a:ext uri="{FF2B5EF4-FFF2-40B4-BE49-F238E27FC236}">
                  <a16:creationId xmlns:a16="http://schemas.microsoft.com/office/drawing/2014/main" id="{492E7688-1A71-4898-BDDF-DF3384CE66E3}"/>
                </a:ext>
              </a:extLst>
            </p:cNvPr>
            <p:cNvGrpSpPr/>
            <p:nvPr/>
          </p:nvGrpSpPr>
          <p:grpSpPr>
            <a:xfrm>
              <a:off x="9189572" y="2028943"/>
              <a:ext cx="525785" cy="595242"/>
              <a:chOff x="9173036" y="897678"/>
              <a:chExt cx="525785" cy="595242"/>
            </a:xfrm>
          </p:grpSpPr>
          <p:pic>
            <p:nvPicPr>
              <p:cNvPr id="157" name="Graphic 156">
                <a:extLst>
                  <a:ext uri="{FF2B5EF4-FFF2-40B4-BE49-F238E27FC236}">
                    <a16:creationId xmlns:a16="http://schemas.microsoft.com/office/drawing/2014/main" id="{DC2310D4-28C6-4E56-B518-5DD249764216}"/>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rcRect/>
              <a:stretch/>
            </p:blipFill>
            <p:spPr>
              <a:xfrm>
                <a:off x="9270832" y="897678"/>
                <a:ext cx="330190" cy="330190"/>
              </a:xfrm>
              <a:prstGeom prst="rect">
                <a:avLst/>
              </a:prstGeom>
            </p:spPr>
          </p:pic>
          <p:sp>
            <p:nvSpPr>
              <p:cNvPr id="159" name="TextBox 158">
                <a:extLst>
                  <a:ext uri="{FF2B5EF4-FFF2-40B4-BE49-F238E27FC236}">
                    <a16:creationId xmlns:a16="http://schemas.microsoft.com/office/drawing/2014/main" id="{11C82B10-ACF7-4671-8A3A-3EE9E53B913B}"/>
                  </a:ext>
                </a:extLst>
              </p:cNvPr>
              <p:cNvSpPr txBox="1"/>
              <p:nvPr/>
            </p:nvSpPr>
            <p:spPr>
              <a:xfrm>
                <a:off x="9173036" y="1246699"/>
                <a:ext cx="525785"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Service Bus</a:t>
                </a:r>
              </a:p>
            </p:txBody>
          </p:sp>
        </p:grpSp>
        <p:grpSp>
          <p:nvGrpSpPr>
            <p:cNvPr id="160" name="Group 159">
              <a:extLst>
                <a:ext uri="{FF2B5EF4-FFF2-40B4-BE49-F238E27FC236}">
                  <a16:creationId xmlns:a16="http://schemas.microsoft.com/office/drawing/2014/main" id="{E1ACC027-8FEA-4708-8D5F-36DD03DB68B9}"/>
                </a:ext>
              </a:extLst>
            </p:cNvPr>
            <p:cNvGrpSpPr/>
            <p:nvPr/>
          </p:nvGrpSpPr>
          <p:grpSpPr>
            <a:xfrm>
              <a:off x="11155885" y="2090063"/>
              <a:ext cx="477696" cy="477468"/>
              <a:chOff x="9743401" y="953897"/>
              <a:chExt cx="477696" cy="477468"/>
            </a:xfrm>
          </p:grpSpPr>
          <p:pic>
            <p:nvPicPr>
              <p:cNvPr id="161" name="Picture 160">
                <a:extLst>
                  <a:ext uri="{FF2B5EF4-FFF2-40B4-BE49-F238E27FC236}">
                    <a16:creationId xmlns:a16="http://schemas.microsoft.com/office/drawing/2014/main" id="{CD375737-2BC0-4934-9805-C63C047E07D7}"/>
                  </a:ext>
                </a:extLst>
              </p:cNvPr>
              <p:cNvPicPr>
                <a:picLocks noChangeAspect="1"/>
              </p:cNvPicPr>
              <p:nvPr/>
            </p:nvPicPr>
            <p:blipFill>
              <a:blip r:embed="rId37">
                <a:extLst>
                  <a:ext uri="{28A0092B-C50C-407E-A947-70E740481C1C}">
                    <a14:useLocalDpi xmlns:a14="http://schemas.microsoft.com/office/drawing/2010/main" val="0"/>
                  </a:ext>
                </a:extLst>
              </a:blip>
              <a:srcRect/>
              <a:stretch/>
            </p:blipFill>
            <p:spPr>
              <a:xfrm>
                <a:off x="9845586" y="953897"/>
                <a:ext cx="273325" cy="268531"/>
              </a:xfrm>
              <a:prstGeom prst="rect">
                <a:avLst/>
              </a:prstGeom>
            </p:spPr>
          </p:pic>
          <p:sp>
            <p:nvSpPr>
              <p:cNvPr id="162" name="TextBox 161">
                <a:extLst>
                  <a:ext uri="{FF2B5EF4-FFF2-40B4-BE49-F238E27FC236}">
                    <a16:creationId xmlns:a16="http://schemas.microsoft.com/office/drawing/2014/main" id="{4C6145B9-35BC-499A-8310-241E6DAF58D9}"/>
                  </a:ext>
                </a:extLst>
              </p:cNvPr>
              <p:cNvSpPr txBox="1"/>
              <p:nvPr/>
            </p:nvSpPr>
            <p:spPr>
              <a:xfrm>
                <a:off x="9743401" y="1308254"/>
                <a:ext cx="47769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RabbitMQ</a:t>
                </a:r>
              </a:p>
            </p:txBody>
          </p:sp>
        </p:grpSp>
        <p:grpSp>
          <p:nvGrpSpPr>
            <p:cNvPr id="163" name="Group 162">
              <a:extLst>
                <a:ext uri="{FF2B5EF4-FFF2-40B4-BE49-F238E27FC236}">
                  <a16:creationId xmlns:a16="http://schemas.microsoft.com/office/drawing/2014/main" id="{345C7A61-9CBD-4777-81E7-D6B6198664D8}"/>
                </a:ext>
              </a:extLst>
            </p:cNvPr>
            <p:cNvGrpSpPr/>
            <p:nvPr/>
          </p:nvGrpSpPr>
          <p:grpSpPr>
            <a:xfrm>
              <a:off x="9911570" y="1970590"/>
              <a:ext cx="442479" cy="658351"/>
              <a:chOff x="11147028" y="3239662"/>
              <a:chExt cx="442479" cy="658351"/>
            </a:xfrm>
          </p:grpSpPr>
          <p:sp>
            <p:nvSpPr>
              <p:cNvPr id="164" name="TextBox 163">
                <a:extLst>
                  <a:ext uri="{FF2B5EF4-FFF2-40B4-BE49-F238E27FC236}">
                    <a16:creationId xmlns:a16="http://schemas.microsoft.com/office/drawing/2014/main" id="{E77F4400-2081-4D40-9A0B-3AB6D8FE20E5}"/>
                  </a:ext>
                </a:extLst>
              </p:cNvPr>
              <p:cNvSpPr txBox="1"/>
              <p:nvPr/>
            </p:nvSpPr>
            <p:spPr>
              <a:xfrm>
                <a:off x="11167891" y="3651792"/>
                <a:ext cx="400751"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Pub/Sub</a:t>
                </a:r>
              </a:p>
            </p:txBody>
          </p:sp>
          <p:pic>
            <p:nvPicPr>
              <p:cNvPr id="165" name="Picture 164">
                <a:extLst>
                  <a:ext uri="{FF2B5EF4-FFF2-40B4-BE49-F238E27FC236}">
                    <a16:creationId xmlns:a16="http://schemas.microsoft.com/office/drawing/2014/main" id="{8D95EC9C-2F40-4F86-86C9-5ACF3B45B818}"/>
                  </a:ext>
                </a:extLst>
              </p:cNvPr>
              <p:cNvPicPr>
                <a:picLocks noChangeAspect="1"/>
              </p:cNvPicPr>
              <p:nvPr/>
            </p:nvPicPr>
            <p:blipFill>
              <a:blip r:embed="rId38"/>
              <a:stretch>
                <a:fillRect/>
              </a:stretch>
            </p:blipFill>
            <p:spPr>
              <a:xfrm>
                <a:off x="11147028" y="3239662"/>
                <a:ext cx="442479" cy="442479"/>
              </a:xfrm>
              <a:prstGeom prst="rect">
                <a:avLst/>
              </a:prstGeom>
            </p:spPr>
          </p:pic>
        </p:grpSp>
      </p:grpSp>
      <p:pic>
        <p:nvPicPr>
          <p:cNvPr id="78" name="Graphic 77">
            <a:extLst>
              <a:ext uri="{FF2B5EF4-FFF2-40B4-BE49-F238E27FC236}">
                <a16:creationId xmlns:a16="http://schemas.microsoft.com/office/drawing/2014/main" id="{634828F1-293E-4122-94C0-13268452F17E}"/>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tretch>
            <a:fillRect/>
          </a:stretch>
        </p:blipFill>
        <p:spPr>
          <a:xfrm>
            <a:off x="7014506" y="875198"/>
            <a:ext cx="298842" cy="489176"/>
          </a:xfrm>
          <a:prstGeom prst="rect">
            <a:avLst/>
          </a:prstGeom>
        </p:spPr>
      </p:pic>
      <p:pic>
        <p:nvPicPr>
          <p:cNvPr id="80" name="Graphic 79">
            <a:extLst>
              <a:ext uri="{FF2B5EF4-FFF2-40B4-BE49-F238E27FC236}">
                <a16:creationId xmlns:a16="http://schemas.microsoft.com/office/drawing/2014/main" id="{5171816B-E34B-4E84-8866-CF9B17A52277}"/>
              </a:ext>
            </a:extLst>
          </p:cNvPr>
          <p:cNvPicPr>
            <a:picLocks noChangeAspect="1"/>
          </p:cNvPicPr>
          <p:nvPr/>
        </p:nvPicPr>
        <p:blipFill>
          <a:blip r:embed="rId41">
            <a:extLst>
              <a:ext uri="{28A0092B-C50C-407E-A947-70E740481C1C}">
                <a14:useLocalDpi xmlns:a14="http://schemas.microsoft.com/office/drawing/2010/main" val="0"/>
              </a:ext>
              <a:ext uri="{96DAC541-7B7A-43D3-8B79-37D633B846F1}">
                <asvg:svgBlip xmlns:asvg="http://schemas.microsoft.com/office/drawing/2016/SVG/main" r:embed="rId42"/>
              </a:ext>
            </a:extLst>
          </a:blip>
          <a:srcRect/>
          <a:stretch/>
        </p:blipFill>
        <p:spPr>
          <a:xfrm>
            <a:off x="6948716" y="2221394"/>
            <a:ext cx="430421" cy="218797"/>
          </a:xfrm>
          <a:prstGeom prst="rect">
            <a:avLst/>
          </a:prstGeom>
        </p:spPr>
      </p:pic>
      <p:pic>
        <p:nvPicPr>
          <p:cNvPr id="81" name="Graphic 80">
            <a:extLst>
              <a:ext uri="{FF2B5EF4-FFF2-40B4-BE49-F238E27FC236}">
                <a16:creationId xmlns:a16="http://schemas.microsoft.com/office/drawing/2014/main" id="{5FF8B189-ABC0-443B-8973-EF02F12AF791}"/>
              </a:ext>
            </a:extLst>
          </p:cNvPr>
          <p:cNvPicPr>
            <a:picLocks noChangeAspect="1"/>
          </p:cNvPicPr>
          <p:nvPr/>
        </p:nvPicPr>
        <p:blipFill>
          <a:blip r:embed="rId43">
            <a:extLst>
              <a:ext uri="{28A0092B-C50C-407E-A947-70E740481C1C}">
                <a14:useLocalDpi xmlns:a14="http://schemas.microsoft.com/office/drawing/2010/main" val="0"/>
              </a:ext>
              <a:ext uri="{96DAC541-7B7A-43D3-8B79-37D633B846F1}">
                <asvg:svgBlip xmlns:asvg="http://schemas.microsoft.com/office/drawing/2016/SVG/main" r:embed="rId44"/>
              </a:ext>
            </a:extLst>
          </a:blip>
          <a:srcRect/>
          <a:stretch/>
        </p:blipFill>
        <p:spPr>
          <a:xfrm>
            <a:off x="6899147" y="3342014"/>
            <a:ext cx="479990" cy="383486"/>
          </a:xfrm>
          <a:prstGeom prst="rect">
            <a:avLst/>
          </a:prstGeom>
        </p:spPr>
      </p:pic>
      <p:pic>
        <p:nvPicPr>
          <p:cNvPr id="83" name="Graphic 82">
            <a:extLst>
              <a:ext uri="{FF2B5EF4-FFF2-40B4-BE49-F238E27FC236}">
                <a16:creationId xmlns:a16="http://schemas.microsoft.com/office/drawing/2014/main" id="{3A3C5632-44A1-4C47-ADAF-22A0891C73CE}"/>
              </a:ext>
            </a:extLst>
          </p:cNvPr>
          <p:cNvPicPr>
            <a:picLocks noChangeAspect="1"/>
          </p:cNvPicPr>
          <p:nvPr/>
        </p:nvPicPr>
        <p:blipFill>
          <a:blip r:embed="rId45">
            <a:extLst>
              <a:ext uri="{28A0092B-C50C-407E-A947-70E740481C1C}">
                <a14:useLocalDpi xmlns:a14="http://schemas.microsoft.com/office/drawing/2010/main" val="0"/>
              </a:ext>
              <a:ext uri="{96DAC541-7B7A-43D3-8B79-37D633B846F1}">
                <asvg:svgBlip xmlns:asvg="http://schemas.microsoft.com/office/drawing/2016/SVG/main" r:embed="rId46"/>
              </a:ext>
            </a:extLst>
          </a:blip>
          <a:srcRect/>
          <a:stretch/>
        </p:blipFill>
        <p:spPr>
          <a:xfrm>
            <a:off x="6964938" y="4515945"/>
            <a:ext cx="348410" cy="441552"/>
          </a:xfrm>
          <a:prstGeom prst="rect">
            <a:avLst/>
          </a:prstGeom>
        </p:spPr>
      </p:pic>
      <p:pic>
        <p:nvPicPr>
          <p:cNvPr id="84" name="Graphic 83">
            <a:extLst>
              <a:ext uri="{FF2B5EF4-FFF2-40B4-BE49-F238E27FC236}">
                <a16:creationId xmlns:a16="http://schemas.microsoft.com/office/drawing/2014/main" id="{65B9C00B-3571-44EA-AB41-875C9E0B72A2}"/>
              </a:ext>
            </a:extLst>
          </p:cNvPr>
          <p:cNvPicPr>
            <a:picLocks noChangeAspect="1"/>
          </p:cNvPicPr>
          <p:nvPr/>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rcRect/>
          <a:stretch/>
        </p:blipFill>
        <p:spPr>
          <a:xfrm>
            <a:off x="6920598" y="5731217"/>
            <a:ext cx="486656" cy="416934"/>
          </a:xfrm>
          <a:prstGeom prst="rect">
            <a:avLst/>
          </a:prstGeom>
        </p:spPr>
      </p:pic>
    </p:spTree>
    <p:extLst>
      <p:ext uri="{BB962C8B-B14F-4D97-AF65-F5344CB8AC3E}">
        <p14:creationId xmlns:p14="http://schemas.microsoft.com/office/powerpoint/2010/main" val="25969002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42" presetClass="path" presetSubtype="0" decel="100000" fill="hold" nodeType="withEffect">
                                  <p:stCondLst>
                                    <p:cond delay="0"/>
                                  </p:stCondLst>
                                  <p:childTnLst>
                                    <p:animMotion origin="layout" path="M 2.70833E-6 -3.7037E-7 L 2.70833E-6 0.02569 " pathEditMode="relative" rAng="0" ptsTypes="AA">
                                      <p:cBhvr>
                                        <p:cTn id="9" dur="500" spd="-100000" fill="hold"/>
                                        <p:tgtEl>
                                          <p:spTgt spid="60"/>
                                        </p:tgtEl>
                                        <p:attrNameLst>
                                          <p:attrName>ppt_x</p:attrName>
                                          <p:attrName>ppt_y</p:attrName>
                                        </p:attrNameLst>
                                      </p:cBhvr>
                                      <p:rCtr x="0" y="1273"/>
                                    </p:animMotion>
                                  </p:childTnLst>
                                </p:cTn>
                              </p:par>
                              <p:par>
                                <p:cTn id="10" presetID="22" presetClass="entr" presetSubtype="8" fill="hold" nodeType="with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left)">
                                      <p:cBhvr>
                                        <p:cTn id="12" dur="500"/>
                                        <p:tgtEl>
                                          <p:spTgt spid="63"/>
                                        </p:tgtEl>
                                      </p:cBhvr>
                                    </p:animEffect>
                                  </p:childTnLst>
                                </p:cTn>
                              </p:par>
                              <p:par>
                                <p:cTn id="13" presetID="42" presetClass="path" presetSubtype="0" decel="100000" fill="hold" nodeType="withEffect">
                                  <p:stCondLst>
                                    <p:cond delay="0"/>
                                  </p:stCondLst>
                                  <p:childTnLst>
                                    <p:animMotion origin="layout" path="M 2.70833E-6 -3.7037E-7 L 2.70833E-6 0.02569 " pathEditMode="relative" rAng="0" ptsTypes="AA">
                                      <p:cBhvr>
                                        <p:cTn id="14" dur="500" spd="-100000" fill="hold"/>
                                        <p:tgtEl>
                                          <p:spTgt spid="63"/>
                                        </p:tgtEl>
                                        <p:attrNameLst>
                                          <p:attrName>ppt_x</p:attrName>
                                          <p:attrName>ppt_y</p:attrName>
                                        </p:attrNameLst>
                                      </p:cBhvr>
                                      <p:rCtr x="0" y="1273"/>
                                    </p:animMotion>
                                  </p:childTnLst>
                                </p:cTn>
                              </p:par>
                              <p:par>
                                <p:cTn id="15" presetID="22" presetClass="entr" presetSubtype="8"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par>
                                <p:cTn id="18" presetID="42" presetClass="path" presetSubtype="0" decel="100000" fill="hold" nodeType="withEffect">
                                  <p:stCondLst>
                                    <p:cond delay="0"/>
                                  </p:stCondLst>
                                  <p:childTnLst>
                                    <p:animMotion origin="layout" path="M 2.70833E-6 -3.7037E-7 L 2.70833E-6 0.02569 " pathEditMode="relative" rAng="0" ptsTypes="AA">
                                      <p:cBhvr>
                                        <p:cTn id="19" dur="500" spd="-100000" fill="hold"/>
                                        <p:tgtEl>
                                          <p:spTgt spid="74"/>
                                        </p:tgtEl>
                                        <p:attrNameLst>
                                          <p:attrName>ppt_x</p:attrName>
                                          <p:attrName>ppt_y</p:attrName>
                                        </p:attrNameLst>
                                      </p:cBhvr>
                                      <p:rCtr x="0" y="1273"/>
                                    </p:animMotion>
                                  </p:childTnLst>
                                </p:cTn>
                              </p:par>
                              <p:par>
                                <p:cTn id="20" presetID="22" presetClass="entr" presetSubtype="8" fill="hold"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2" presetClass="path" presetSubtype="0" decel="100000" fill="hold" nodeType="withEffect">
                                  <p:stCondLst>
                                    <p:cond delay="0"/>
                                  </p:stCondLst>
                                  <p:childTnLst>
                                    <p:animMotion origin="layout" path="M 2.70833E-6 -3.7037E-7 L 2.70833E-6 0.02569 " pathEditMode="relative" rAng="0" ptsTypes="AA">
                                      <p:cBhvr>
                                        <p:cTn id="24" dur="500" spd="-100000" fill="hold"/>
                                        <p:tgtEl>
                                          <p:spTgt spid="75"/>
                                        </p:tgtEl>
                                        <p:attrNameLst>
                                          <p:attrName>ppt_x</p:attrName>
                                          <p:attrName>ppt_y</p:attrName>
                                        </p:attrNameLst>
                                      </p:cBhvr>
                                      <p:rCtr x="0" y="1273"/>
                                    </p:animMotion>
                                  </p:childTnLst>
                                </p:cTn>
                              </p:par>
                              <p:par>
                                <p:cTn id="25" presetID="2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42" presetClass="path" presetSubtype="0" decel="100000" fill="hold" nodeType="withEffect">
                                  <p:stCondLst>
                                    <p:cond delay="0"/>
                                  </p:stCondLst>
                                  <p:childTnLst>
                                    <p:animMotion origin="layout" path="M 2.70833E-6 -3.7037E-7 L 2.70833E-6 0.02569 " pathEditMode="relative" rAng="0" ptsTypes="AA">
                                      <p:cBhvr>
                                        <p:cTn id="29" dur="500" spd="-100000" fill="hold"/>
                                        <p:tgtEl>
                                          <p:spTgt spid="17"/>
                                        </p:tgtEl>
                                        <p:attrNameLst>
                                          <p:attrName>ppt_x</p:attrName>
                                          <p:attrName>ppt_y</p:attrName>
                                        </p:attrNameLst>
                                      </p:cBhvr>
                                      <p:rCtr x="0" y="1273"/>
                                    </p:animMotion>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left)">
                                      <p:cBhvr>
                                        <p:cTn id="33" dur="500"/>
                                        <p:tgtEl>
                                          <p:spTgt spid="85"/>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500"/>
                                        <p:tgtEl>
                                          <p:spTgt spid="7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0" name="Straight Arrow Connector 229">
            <a:extLst>
              <a:ext uri="{FF2B5EF4-FFF2-40B4-BE49-F238E27FC236}">
                <a16:creationId xmlns:a16="http://schemas.microsoft.com/office/drawing/2014/main" id="{F8901A10-95EC-95D9-54CE-8652643143C5}"/>
              </a:ext>
            </a:extLst>
          </p:cNvPr>
          <p:cNvCxnSpPr>
            <a:cxnSpLocks/>
          </p:cNvCxnSpPr>
          <p:nvPr/>
        </p:nvCxnSpPr>
        <p:spPr>
          <a:xfrm>
            <a:off x="6560264" y="6399311"/>
            <a:ext cx="74640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21CC3E9B-9454-CF98-6151-356E95B18A03}"/>
              </a:ext>
            </a:extLst>
          </p:cNvPr>
          <p:cNvCxnSpPr>
            <a:cxnSpLocks/>
          </p:cNvCxnSpPr>
          <p:nvPr/>
        </p:nvCxnSpPr>
        <p:spPr>
          <a:xfrm>
            <a:off x="6523198" y="4508791"/>
            <a:ext cx="74640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1A20088-8FA2-44E6-88D5-F54B3D84CF80}"/>
              </a:ext>
            </a:extLst>
          </p:cNvPr>
          <p:cNvSpPr>
            <a:spLocks noGrp="1"/>
          </p:cNvSpPr>
          <p:nvPr>
            <p:ph type="title"/>
          </p:nvPr>
        </p:nvSpPr>
        <p:spPr>
          <a:xfrm>
            <a:off x="588263" y="457200"/>
            <a:ext cx="11087270" cy="553998"/>
          </a:xfrm>
        </p:spPr>
        <p:txBody>
          <a:bodyPr/>
          <a:lstStyle/>
          <a:p>
            <a:r>
              <a:rPr lang="en-US" dirty="0" err="1"/>
              <a:t>Dapr</a:t>
            </a:r>
            <a:r>
              <a:rPr lang="en-US" dirty="0"/>
              <a:t> components v1.8</a:t>
            </a:r>
          </a:p>
        </p:txBody>
      </p:sp>
      <p:grpSp>
        <p:nvGrpSpPr>
          <p:cNvPr id="15" name="!!AppA">
            <a:extLst>
              <a:ext uri="{FF2B5EF4-FFF2-40B4-BE49-F238E27FC236}">
                <a16:creationId xmlns:a16="http://schemas.microsoft.com/office/drawing/2014/main" id="{7051EE5C-1131-4B4C-B80E-36ABE1587CB4}"/>
              </a:ext>
            </a:extLst>
          </p:cNvPr>
          <p:cNvGrpSpPr/>
          <p:nvPr/>
        </p:nvGrpSpPr>
        <p:grpSpPr>
          <a:xfrm>
            <a:off x="1012779" y="1921039"/>
            <a:ext cx="1666465" cy="1944207"/>
            <a:chOff x="3444424" y="1954650"/>
            <a:chExt cx="1400542" cy="1633964"/>
          </a:xfrm>
        </p:grpSpPr>
        <p:pic>
          <p:nvPicPr>
            <p:cNvPr id="6" name="Graphic 5">
              <a:extLst>
                <a:ext uri="{FF2B5EF4-FFF2-40B4-BE49-F238E27FC236}">
                  <a16:creationId xmlns:a16="http://schemas.microsoft.com/office/drawing/2014/main" id="{027F6AB3-CC82-4861-840F-4BA77310E4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4424" y="1954650"/>
              <a:ext cx="1400542" cy="1633964"/>
            </a:xfrm>
            <a:prstGeom prst="rect">
              <a:avLst/>
            </a:prstGeom>
          </p:spPr>
        </p:pic>
        <p:sp>
          <p:nvSpPr>
            <p:cNvPr id="8" name="TextBox 7">
              <a:extLst>
                <a:ext uri="{FF2B5EF4-FFF2-40B4-BE49-F238E27FC236}">
                  <a16:creationId xmlns:a16="http://schemas.microsoft.com/office/drawing/2014/main" id="{218B87FA-1B54-4B02-A9F9-6BE2989627CF}"/>
                </a:ext>
              </a:extLst>
            </p:cNvPr>
            <p:cNvSpPr txBox="1"/>
            <p:nvPr/>
          </p:nvSpPr>
          <p:spPr>
            <a:xfrm>
              <a:off x="3724795" y="2525411"/>
              <a:ext cx="770603" cy="25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mn-cs"/>
                </a:rPr>
                <a:t>My App</a:t>
              </a:r>
            </a:p>
          </p:txBody>
        </p:sp>
      </p:grpSp>
      <p:grpSp>
        <p:nvGrpSpPr>
          <p:cNvPr id="18" name="!!Sidecar">
            <a:extLst>
              <a:ext uri="{FF2B5EF4-FFF2-40B4-BE49-F238E27FC236}">
                <a16:creationId xmlns:a16="http://schemas.microsoft.com/office/drawing/2014/main" id="{6666EB12-3B34-4071-B98D-DB82284D705E}"/>
              </a:ext>
            </a:extLst>
          </p:cNvPr>
          <p:cNvGrpSpPr/>
          <p:nvPr/>
        </p:nvGrpSpPr>
        <p:grpSpPr>
          <a:xfrm>
            <a:off x="1963019" y="3003929"/>
            <a:ext cx="843400" cy="987476"/>
            <a:chOff x="8298598" y="2543027"/>
            <a:chExt cx="1186830" cy="1389573"/>
          </a:xfrm>
        </p:grpSpPr>
        <p:sp>
          <p:nvSpPr>
            <p:cNvPr id="19" name="Freeform: Shape 18">
              <a:extLst>
                <a:ext uri="{FF2B5EF4-FFF2-40B4-BE49-F238E27FC236}">
                  <a16:creationId xmlns:a16="http://schemas.microsoft.com/office/drawing/2014/main" id="{05574001-1AB1-492E-BC88-3EB9F732555E}"/>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6857DF90-E7DC-4D1F-A8FC-2E3AAB73049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1" name="Graphic 11">
              <a:extLst>
                <a:ext uri="{FF2B5EF4-FFF2-40B4-BE49-F238E27FC236}">
                  <a16:creationId xmlns:a16="http://schemas.microsoft.com/office/drawing/2014/main" id="{9932B3DA-BEF2-4767-B346-A6436FD801E3}"/>
                </a:ext>
              </a:extLst>
            </p:cNvPr>
            <p:cNvGrpSpPr/>
            <p:nvPr/>
          </p:nvGrpSpPr>
          <p:grpSpPr>
            <a:xfrm>
              <a:off x="8386477" y="2846026"/>
              <a:ext cx="952402" cy="699902"/>
              <a:chOff x="8386477" y="2846026"/>
              <a:chExt cx="952402" cy="699902"/>
            </a:xfrm>
          </p:grpSpPr>
          <p:sp>
            <p:nvSpPr>
              <p:cNvPr id="22" name="Freeform: Shape 21">
                <a:extLst>
                  <a:ext uri="{FF2B5EF4-FFF2-40B4-BE49-F238E27FC236}">
                    <a16:creationId xmlns:a16="http://schemas.microsoft.com/office/drawing/2014/main" id="{214A0A8B-635E-494E-95D3-F75C017D750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Shape 22">
                <a:extLst>
                  <a:ext uri="{FF2B5EF4-FFF2-40B4-BE49-F238E27FC236}">
                    <a16:creationId xmlns:a16="http://schemas.microsoft.com/office/drawing/2014/main" id="{5D74498C-39C7-4489-861D-65EE966403B4}"/>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5573AB8A-A80C-4F84-8750-AB0A2A9E5EB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EB9676D4-1015-4486-A6EE-8D0E793A858C}"/>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3D565EC5-DD37-459C-8BEF-A9D383441EBA}"/>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7" name="Freeform: Shape 26">
                <a:extLst>
                  <a:ext uri="{FF2B5EF4-FFF2-40B4-BE49-F238E27FC236}">
                    <a16:creationId xmlns:a16="http://schemas.microsoft.com/office/drawing/2014/main" id="{792B1011-B199-4571-9B76-54FB4BF23FD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cxnSp>
        <p:nvCxnSpPr>
          <p:cNvPr id="85" name="Straight Arrow Connector 84">
            <a:extLst>
              <a:ext uri="{FF2B5EF4-FFF2-40B4-BE49-F238E27FC236}">
                <a16:creationId xmlns:a16="http://schemas.microsoft.com/office/drawing/2014/main" id="{D2E0CF1E-94E2-4272-9205-BF097CA55470}"/>
              </a:ext>
            </a:extLst>
          </p:cNvPr>
          <p:cNvCxnSpPr>
            <a:cxnSpLocks/>
          </p:cNvCxnSpPr>
          <p:nvPr/>
        </p:nvCxnSpPr>
        <p:spPr>
          <a:xfrm>
            <a:off x="2806419" y="3525254"/>
            <a:ext cx="3203845"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CE36914-A941-40C0-A7A9-BF183EEB689E}"/>
              </a:ext>
            </a:extLst>
          </p:cNvPr>
          <p:cNvCxnSpPr>
            <a:cxnSpLocks/>
          </p:cNvCxnSpPr>
          <p:nvPr/>
        </p:nvCxnSpPr>
        <p:spPr>
          <a:xfrm>
            <a:off x="6477664" y="1417810"/>
            <a:ext cx="826028"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Rectangle 28">
            <a:extLst>
              <a:ext uri="{FF2B5EF4-FFF2-40B4-BE49-F238E27FC236}">
                <a16:creationId xmlns:a16="http://schemas.microsoft.com/office/drawing/2014/main" id="{DA7CFAC6-FA86-4DA0-958B-7EF1EA314BFA}"/>
              </a:ext>
            </a:extLst>
          </p:cNvPr>
          <p:cNvSpPr/>
          <p:nvPr/>
        </p:nvSpPr>
        <p:spPr bwMode="auto">
          <a:xfrm rot="5400000">
            <a:off x="4155083" y="2335042"/>
            <a:ext cx="4047347" cy="33809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cxnSp>
        <p:nvCxnSpPr>
          <p:cNvPr id="79" name="Straight Arrow Connector 78">
            <a:extLst>
              <a:ext uri="{FF2B5EF4-FFF2-40B4-BE49-F238E27FC236}">
                <a16:creationId xmlns:a16="http://schemas.microsoft.com/office/drawing/2014/main" id="{8250E865-025E-43B2-BEA7-67119F421F12}"/>
              </a:ext>
            </a:extLst>
          </p:cNvPr>
          <p:cNvCxnSpPr>
            <a:cxnSpLocks/>
          </p:cNvCxnSpPr>
          <p:nvPr/>
        </p:nvCxnSpPr>
        <p:spPr>
          <a:xfrm>
            <a:off x="6405281" y="2524656"/>
            <a:ext cx="801244"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4CEB1FF9-E552-48EF-9765-0435DE860D97}"/>
              </a:ext>
            </a:extLst>
          </p:cNvPr>
          <p:cNvCxnSpPr>
            <a:cxnSpLocks/>
          </p:cNvCxnSpPr>
          <p:nvPr/>
        </p:nvCxnSpPr>
        <p:spPr>
          <a:xfrm>
            <a:off x="6488220" y="3534717"/>
            <a:ext cx="80124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a16="http://schemas.microsoft.com/office/drawing/2014/main" id="{F77AB96D-18DF-42AE-9909-86033F615280}"/>
              </a:ext>
            </a:extLst>
          </p:cNvPr>
          <p:cNvGrpSpPr/>
          <p:nvPr/>
        </p:nvGrpSpPr>
        <p:grpSpPr>
          <a:xfrm>
            <a:off x="6331732" y="359142"/>
            <a:ext cx="248285" cy="269304"/>
            <a:chOff x="6207667" y="1018040"/>
            <a:chExt cx="248285" cy="269304"/>
          </a:xfrm>
        </p:grpSpPr>
        <p:sp>
          <p:nvSpPr>
            <p:cNvPr id="203" name="Rectangle 202">
              <a:extLst>
                <a:ext uri="{FF2B5EF4-FFF2-40B4-BE49-F238E27FC236}">
                  <a16:creationId xmlns:a16="http://schemas.microsoft.com/office/drawing/2014/main" id="{8769E980-B728-4179-B929-762F59006D87}"/>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02" name="Freeform: Shape 201">
              <a:extLst>
                <a:ext uri="{FF2B5EF4-FFF2-40B4-BE49-F238E27FC236}">
                  <a16:creationId xmlns:a16="http://schemas.microsoft.com/office/drawing/2014/main" id="{335F4C10-BB17-4FB0-A0ED-798EAD6A9BA5}"/>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8" name="Oval 157">
              <a:extLst>
                <a:ext uri="{FF2B5EF4-FFF2-40B4-BE49-F238E27FC236}">
                  <a16:creationId xmlns:a16="http://schemas.microsoft.com/office/drawing/2014/main" id="{DD01DBC5-B5C0-4D0A-9EC8-E08A2CE6EACF}"/>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09" name="Group 208">
            <a:extLst>
              <a:ext uri="{FF2B5EF4-FFF2-40B4-BE49-F238E27FC236}">
                <a16:creationId xmlns:a16="http://schemas.microsoft.com/office/drawing/2014/main" id="{647E9282-981F-44DB-AD76-0A4B11DE09F2}"/>
              </a:ext>
            </a:extLst>
          </p:cNvPr>
          <p:cNvGrpSpPr/>
          <p:nvPr/>
        </p:nvGrpSpPr>
        <p:grpSpPr>
          <a:xfrm>
            <a:off x="6322762" y="1284133"/>
            <a:ext cx="248285" cy="269304"/>
            <a:chOff x="6207667" y="1018040"/>
            <a:chExt cx="248285" cy="269304"/>
          </a:xfrm>
        </p:grpSpPr>
        <p:sp>
          <p:nvSpPr>
            <p:cNvPr id="210" name="Rectangle 209">
              <a:extLst>
                <a:ext uri="{FF2B5EF4-FFF2-40B4-BE49-F238E27FC236}">
                  <a16:creationId xmlns:a16="http://schemas.microsoft.com/office/drawing/2014/main" id="{90E54F6F-6A32-4A52-B362-9B2B8680635D}"/>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1" name="Freeform: Shape 210">
              <a:extLst>
                <a:ext uri="{FF2B5EF4-FFF2-40B4-BE49-F238E27FC236}">
                  <a16:creationId xmlns:a16="http://schemas.microsoft.com/office/drawing/2014/main" id="{1048E32C-4FFE-44B0-AA14-B1EC6E2E919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2" name="Oval 211">
              <a:extLst>
                <a:ext uri="{FF2B5EF4-FFF2-40B4-BE49-F238E27FC236}">
                  <a16:creationId xmlns:a16="http://schemas.microsoft.com/office/drawing/2014/main" id="{967FE836-FE0E-47E8-99EA-E1BB7C3754B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13" name="Group 212">
            <a:extLst>
              <a:ext uri="{FF2B5EF4-FFF2-40B4-BE49-F238E27FC236}">
                <a16:creationId xmlns:a16="http://schemas.microsoft.com/office/drawing/2014/main" id="{934F03E1-12C7-446C-A917-760580E3EEE6}"/>
              </a:ext>
            </a:extLst>
          </p:cNvPr>
          <p:cNvGrpSpPr/>
          <p:nvPr/>
        </p:nvGrpSpPr>
        <p:grpSpPr>
          <a:xfrm>
            <a:off x="6317421" y="2393286"/>
            <a:ext cx="248285" cy="269304"/>
            <a:chOff x="6207667" y="1018040"/>
            <a:chExt cx="248285" cy="269304"/>
          </a:xfrm>
        </p:grpSpPr>
        <p:sp>
          <p:nvSpPr>
            <p:cNvPr id="214" name="Rectangle 213">
              <a:extLst>
                <a:ext uri="{FF2B5EF4-FFF2-40B4-BE49-F238E27FC236}">
                  <a16:creationId xmlns:a16="http://schemas.microsoft.com/office/drawing/2014/main" id="{6677D407-D845-4124-B6F8-91FF479D4523}"/>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6" name="Oval 215">
              <a:extLst>
                <a:ext uri="{FF2B5EF4-FFF2-40B4-BE49-F238E27FC236}">
                  <a16:creationId xmlns:a16="http://schemas.microsoft.com/office/drawing/2014/main" id="{4A1499AC-C2ED-4BC0-A61E-9959BB46B2C2}"/>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5" name="Freeform: Shape 214">
              <a:extLst>
                <a:ext uri="{FF2B5EF4-FFF2-40B4-BE49-F238E27FC236}">
                  <a16:creationId xmlns:a16="http://schemas.microsoft.com/office/drawing/2014/main" id="{F6C0F1B9-44B5-4F5D-BB1D-94586B4BC88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17" name="Group 216">
            <a:extLst>
              <a:ext uri="{FF2B5EF4-FFF2-40B4-BE49-F238E27FC236}">
                <a16:creationId xmlns:a16="http://schemas.microsoft.com/office/drawing/2014/main" id="{F029A9A7-B503-4195-A3D0-7B995E1AECAE}"/>
              </a:ext>
            </a:extLst>
          </p:cNvPr>
          <p:cNvGrpSpPr/>
          <p:nvPr/>
        </p:nvGrpSpPr>
        <p:grpSpPr>
          <a:xfrm>
            <a:off x="6317421" y="3392950"/>
            <a:ext cx="248285" cy="269304"/>
            <a:chOff x="6207667" y="1018040"/>
            <a:chExt cx="248285" cy="269304"/>
          </a:xfrm>
        </p:grpSpPr>
        <p:sp>
          <p:nvSpPr>
            <p:cNvPr id="218" name="Rectangle 217">
              <a:extLst>
                <a:ext uri="{FF2B5EF4-FFF2-40B4-BE49-F238E27FC236}">
                  <a16:creationId xmlns:a16="http://schemas.microsoft.com/office/drawing/2014/main" id="{F834FCDA-F32D-46A6-A7BF-5271B7D1CE65}"/>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9" name="Freeform: Shape 218">
              <a:extLst>
                <a:ext uri="{FF2B5EF4-FFF2-40B4-BE49-F238E27FC236}">
                  <a16:creationId xmlns:a16="http://schemas.microsoft.com/office/drawing/2014/main" id="{7470C6AD-6AE8-4A93-A41C-B67194DB3E2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0" name="Oval 219">
              <a:extLst>
                <a:ext uri="{FF2B5EF4-FFF2-40B4-BE49-F238E27FC236}">
                  <a16:creationId xmlns:a16="http://schemas.microsoft.com/office/drawing/2014/main" id="{DCE6ADB1-730A-456E-906F-8D35C3D5599E}"/>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221" name="Group 220">
            <a:extLst>
              <a:ext uri="{FF2B5EF4-FFF2-40B4-BE49-F238E27FC236}">
                <a16:creationId xmlns:a16="http://schemas.microsoft.com/office/drawing/2014/main" id="{952F875F-98EA-4A3D-B42A-4EC0AD415F7D}"/>
              </a:ext>
            </a:extLst>
          </p:cNvPr>
          <p:cNvGrpSpPr/>
          <p:nvPr/>
        </p:nvGrpSpPr>
        <p:grpSpPr>
          <a:xfrm>
            <a:off x="6341443" y="4375803"/>
            <a:ext cx="262716" cy="452447"/>
            <a:chOff x="6211465" y="738179"/>
            <a:chExt cx="262716" cy="452447"/>
          </a:xfrm>
        </p:grpSpPr>
        <p:sp>
          <p:nvSpPr>
            <p:cNvPr id="222" name="Rectangle 221">
              <a:extLst>
                <a:ext uri="{FF2B5EF4-FFF2-40B4-BE49-F238E27FC236}">
                  <a16:creationId xmlns:a16="http://schemas.microsoft.com/office/drawing/2014/main" id="{E9FB6F86-1CF3-4037-A1E3-E358FAD9BEAC}"/>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3" name="Freeform: Shape 222">
              <a:extLst>
                <a:ext uri="{FF2B5EF4-FFF2-40B4-BE49-F238E27FC236}">
                  <a16:creationId xmlns:a16="http://schemas.microsoft.com/office/drawing/2014/main" id="{99C80AA4-1B8A-4BB3-AFA8-654EB5DB17A2}"/>
                </a:ext>
              </a:extLst>
            </p:cNvPr>
            <p:cNvSpPr/>
            <p:nvPr/>
          </p:nvSpPr>
          <p:spPr bwMode="auto">
            <a:xfrm>
              <a:off x="6225896" y="73817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4" name="Oval 223">
              <a:extLst>
                <a:ext uri="{FF2B5EF4-FFF2-40B4-BE49-F238E27FC236}">
                  <a16:creationId xmlns:a16="http://schemas.microsoft.com/office/drawing/2014/main" id="{E1D11828-7597-4392-972A-ABCCEEB596E9}"/>
                </a:ext>
              </a:extLst>
            </p:cNvPr>
            <p:cNvSpPr/>
            <p:nvPr/>
          </p:nvSpPr>
          <p:spPr bwMode="auto">
            <a:xfrm>
              <a:off x="6308415" y="82069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32" name="TextBox 31">
            <a:extLst>
              <a:ext uri="{FF2B5EF4-FFF2-40B4-BE49-F238E27FC236}">
                <a16:creationId xmlns:a16="http://schemas.microsoft.com/office/drawing/2014/main" id="{4A5365AC-F178-4D87-B05E-2E9E7872B190}"/>
              </a:ext>
            </a:extLst>
          </p:cNvPr>
          <p:cNvSpPr txBox="1"/>
          <p:nvPr/>
        </p:nvSpPr>
        <p:spPr>
          <a:xfrm>
            <a:off x="556196" y="4337327"/>
            <a:ext cx="4756439" cy="1846659"/>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Swappable YAML files with</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resource connection details</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Over </a:t>
            </a: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100</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 components available</a:t>
            </a:r>
          </a:p>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Create components for your resource at: </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github.com</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dapr</a:t>
            </a: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/components-</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rPr>
              <a:t>contrib</a:t>
            </a: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panose="020B0502040204020203" pitchFamily="34" charset="0"/>
              <a:ea typeface="+mn-ea"/>
              <a:cs typeface="Segoe UI" panose="020B0502040204020203" pitchFamily="34" charset="0"/>
            </a:endParaRPr>
          </a:p>
        </p:txBody>
      </p:sp>
      <p:grpSp>
        <p:nvGrpSpPr>
          <p:cNvPr id="40" name="Group 39">
            <a:extLst>
              <a:ext uri="{FF2B5EF4-FFF2-40B4-BE49-F238E27FC236}">
                <a16:creationId xmlns:a16="http://schemas.microsoft.com/office/drawing/2014/main" id="{0774A9D1-3785-0E9D-447B-AAD013430031}"/>
              </a:ext>
            </a:extLst>
          </p:cNvPr>
          <p:cNvGrpSpPr/>
          <p:nvPr/>
        </p:nvGrpSpPr>
        <p:grpSpPr>
          <a:xfrm>
            <a:off x="6821043" y="62186"/>
            <a:ext cx="5012267" cy="859376"/>
            <a:chOff x="6836292" y="686824"/>
            <a:chExt cx="5012267" cy="859376"/>
          </a:xfrm>
        </p:grpSpPr>
        <p:grpSp>
          <p:nvGrpSpPr>
            <p:cNvPr id="60" name="Group 59">
              <a:extLst>
                <a:ext uri="{FF2B5EF4-FFF2-40B4-BE49-F238E27FC236}">
                  <a16:creationId xmlns:a16="http://schemas.microsoft.com/office/drawing/2014/main" id="{4C7CFEA0-F4B2-4369-8F02-5482D762BDA0}"/>
                </a:ext>
              </a:extLst>
            </p:cNvPr>
            <p:cNvGrpSpPr/>
            <p:nvPr/>
          </p:nvGrpSpPr>
          <p:grpSpPr>
            <a:xfrm>
              <a:off x="6836292" y="686824"/>
              <a:ext cx="5012267" cy="859376"/>
              <a:chOff x="6836292" y="686824"/>
              <a:chExt cx="5012267" cy="859376"/>
            </a:xfrm>
          </p:grpSpPr>
          <p:sp>
            <p:nvSpPr>
              <p:cNvPr id="55" name="Rounded Rectangle 5">
                <a:extLst>
                  <a:ext uri="{FF2B5EF4-FFF2-40B4-BE49-F238E27FC236}">
                    <a16:creationId xmlns:a16="http://schemas.microsoft.com/office/drawing/2014/main" id="{C15A04B3-F812-4F59-B12D-A6F2BD8C156D}"/>
                  </a:ext>
                </a:extLst>
              </p:cNvPr>
              <p:cNvSpPr/>
              <p:nvPr/>
            </p:nvSpPr>
            <p:spPr bwMode="auto">
              <a:xfrm>
                <a:off x="6836292" y="686824"/>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Stores</a:t>
                </a:r>
              </a:p>
            </p:txBody>
          </p:sp>
          <p:grpSp>
            <p:nvGrpSpPr>
              <p:cNvPr id="16" name="Group 15">
                <a:extLst>
                  <a:ext uri="{FF2B5EF4-FFF2-40B4-BE49-F238E27FC236}">
                    <a16:creationId xmlns:a16="http://schemas.microsoft.com/office/drawing/2014/main" id="{4DBD393E-3B3B-42C8-AC7A-0A7920EC0277}"/>
                  </a:ext>
                </a:extLst>
              </p:cNvPr>
              <p:cNvGrpSpPr/>
              <p:nvPr/>
            </p:nvGrpSpPr>
            <p:grpSpPr>
              <a:xfrm>
                <a:off x="9939647" y="826412"/>
                <a:ext cx="386324" cy="539799"/>
                <a:chOff x="11026596" y="891566"/>
                <a:chExt cx="386324" cy="539799"/>
              </a:xfrm>
            </p:grpSpPr>
            <p:pic>
              <p:nvPicPr>
                <p:cNvPr id="125" name="Picture 4">
                  <a:extLst>
                    <a:ext uri="{FF2B5EF4-FFF2-40B4-BE49-F238E27FC236}">
                      <a16:creationId xmlns:a16="http://schemas.microsoft.com/office/drawing/2014/main" id="{DD95BE5B-92FA-49E2-9E51-148F55403CA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148" r="6148"/>
                <a:stretch/>
              </p:blipFill>
              <p:spPr bwMode="auto">
                <a:xfrm>
                  <a:off x="11061106" y="891566"/>
                  <a:ext cx="317304" cy="36179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a:extLst>
                    <a:ext uri="{FF2B5EF4-FFF2-40B4-BE49-F238E27FC236}">
                      <a16:creationId xmlns:a16="http://schemas.microsoft.com/office/drawing/2014/main" id="{EF45D9A5-A482-473A-95B4-C15E8290F9C4}"/>
                    </a:ext>
                  </a:extLst>
                </p:cNvPr>
                <p:cNvSpPr txBox="1"/>
                <p:nvPr/>
              </p:nvSpPr>
              <p:spPr>
                <a:xfrm>
                  <a:off x="11026596" y="1308254"/>
                  <a:ext cx="38632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Firebase</a:t>
                  </a:r>
                </a:p>
              </p:txBody>
            </p:sp>
          </p:grpSp>
          <p:grpSp>
            <p:nvGrpSpPr>
              <p:cNvPr id="14" name="Group 13">
                <a:extLst>
                  <a:ext uri="{FF2B5EF4-FFF2-40B4-BE49-F238E27FC236}">
                    <a16:creationId xmlns:a16="http://schemas.microsoft.com/office/drawing/2014/main" id="{1DDE530A-4BC7-4E35-822D-31855BCEBE00}"/>
                  </a:ext>
                </a:extLst>
              </p:cNvPr>
              <p:cNvGrpSpPr/>
              <p:nvPr/>
            </p:nvGrpSpPr>
            <p:grpSpPr>
              <a:xfrm>
                <a:off x="11158290" y="896990"/>
                <a:ext cx="472886" cy="474510"/>
                <a:chOff x="10350308" y="956855"/>
                <a:chExt cx="472886" cy="474510"/>
              </a:xfrm>
            </p:grpSpPr>
            <p:pic>
              <p:nvPicPr>
                <p:cNvPr id="123" name="Picture 12" descr="Image result for Cassandra Logo">
                  <a:extLst>
                    <a:ext uri="{FF2B5EF4-FFF2-40B4-BE49-F238E27FC236}">
                      <a16:creationId xmlns:a16="http://schemas.microsoft.com/office/drawing/2014/main" id="{0186462B-06CB-4AD4-BE1E-821C81CF615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23122"/>
                <a:stretch/>
              </p:blipFill>
              <p:spPr bwMode="auto">
                <a:xfrm>
                  <a:off x="10410839" y="956855"/>
                  <a:ext cx="351824" cy="247873"/>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03CDD855-79BF-4BBF-83F9-4CED3DECDD1D}"/>
                    </a:ext>
                  </a:extLst>
                </p:cNvPr>
                <p:cNvSpPr txBox="1"/>
                <p:nvPr/>
              </p:nvSpPr>
              <p:spPr>
                <a:xfrm>
                  <a:off x="10350308" y="1308254"/>
                  <a:ext cx="47288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Cassandra</a:t>
                  </a:r>
                </a:p>
              </p:txBody>
            </p:sp>
          </p:grpSp>
          <p:grpSp>
            <p:nvGrpSpPr>
              <p:cNvPr id="13" name="Group 12">
                <a:extLst>
                  <a:ext uri="{FF2B5EF4-FFF2-40B4-BE49-F238E27FC236}">
                    <a16:creationId xmlns:a16="http://schemas.microsoft.com/office/drawing/2014/main" id="{9A103AE1-D2A5-4715-92BA-84F0724DEA48}"/>
                  </a:ext>
                </a:extLst>
              </p:cNvPr>
              <p:cNvGrpSpPr/>
              <p:nvPr/>
            </p:nvGrpSpPr>
            <p:grpSpPr>
              <a:xfrm>
                <a:off x="10628977" y="894032"/>
                <a:ext cx="320745" cy="477468"/>
                <a:chOff x="9821876" y="953897"/>
                <a:chExt cx="320745" cy="477468"/>
              </a:xfrm>
            </p:grpSpPr>
            <p:pic>
              <p:nvPicPr>
                <p:cNvPr id="113" name="Picture 112">
                  <a:extLst>
                    <a:ext uri="{FF2B5EF4-FFF2-40B4-BE49-F238E27FC236}">
                      <a16:creationId xmlns:a16="http://schemas.microsoft.com/office/drawing/2014/main" id="{0326315F-9783-4E5C-B75A-3B4DAE6DC60F}"/>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821876" y="953897"/>
                  <a:ext cx="320745" cy="268531"/>
                </a:xfrm>
                <a:prstGeom prst="rect">
                  <a:avLst/>
                </a:prstGeom>
              </p:spPr>
            </p:pic>
            <p:sp>
              <p:nvSpPr>
                <p:cNvPr id="36" name="TextBox 35">
                  <a:extLst>
                    <a:ext uri="{FF2B5EF4-FFF2-40B4-BE49-F238E27FC236}">
                      <a16:creationId xmlns:a16="http://schemas.microsoft.com/office/drawing/2014/main" id="{B4F4C6DD-4493-419A-A72B-F81DADA818CD}"/>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grpSp>
          <p:grpSp>
            <p:nvGrpSpPr>
              <p:cNvPr id="12" name="Group 11">
                <a:extLst>
                  <a:ext uri="{FF2B5EF4-FFF2-40B4-BE49-F238E27FC236}">
                    <a16:creationId xmlns:a16="http://schemas.microsoft.com/office/drawing/2014/main" id="{691B26D0-03FF-41C0-867E-40493A1C6F5E}"/>
                  </a:ext>
                </a:extLst>
              </p:cNvPr>
              <p:cNvGrpSpPr/>
              <p:nvPr/>
            </p:nvGrpSpPr>
            <p:grpSpPr>
              <a:xfrm>
                <a:off x="9200792" y="832837"/>
                <a:ext cx="503344" cy="595242"/>
                <a:chOff x="9184255" y="897678"/>
                <a:chExt cx="503344" cy="595242"/>
              </a:xfrm>
            </p:grpSpPr>
            <p:pic>
              <p:nvPicPr>
                <p:cNvPr id="121" name="Graphic 120">
                  <a:extLst>
                    <a:ext uri="{FF2B5EF4-FFF2-40B4-BE49-F238E27FC236}">
                      <a16:creationId xmlns:a16="http://schemas.microsoft.com/office/drawing/2014/main" id="{393CC312-6026-4739-A4EA-D3E1A9B7280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70832" y="897678"/>
                  <a:ext cx="330190" cy="330190"/>
                </a:xfrm>
                <a:prstGeom prst="rect">
                  <a:avLst/>
                </a:prstGeom>
              </p:spPr>
            </p:pic>
            <p:sp>
              <p:nvSpPr>
                <p:cNvPr id="37" name="TextBox 36">
                  <a:extLst>
                    <a:ext uri="{FF2B5EF4-FFF2-40B4-BE49-F238E27FC236}">
                      <a16:creationId xmlns:a16="http://schemas.microsoft.com/office/drawing/2014/main" id="{63FE216E-29BD-4D8D-88CF-186AE99E7DD6}"/>
                    </a:ext>
                  </a:extLst>
                </p:cNvPr>
                <p:cNvSpPr txBox="1"/>
                <p:nvPr/>
              </p:nvSpPr>
              <p:spPr>
                <a:xfrm>
                  <a:off x="9184255" y="1246699"/>
                  <a:ext cx="503344"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CosmosDB</a:t>
                  </a:r>
                </a:p>
              </p:txBody>
            </p:sp>
          </p:grpSp>
          <p:grpSp>
            <p:nvGrpSpPr>
              <p:cNvPr id="11" name="Group 10">
                <a:extLst>
                  <a:ext uri="{FF2B5EF4-FFF2-40B4-BE49-F238E27FC236}">
                    <a16:creationId xmlns:a16="http://schemas.microsoft.com/office/drawing/2014/main" id="{3FEB3128-2D9D-45E7-B1D6-3EA81265A3CB}"/>
                  </a:ext>
                </a:extLst>
              </p:cNvPr>
              <p:cNvGrpSpPr/>
              <p:nvPr/>
            </p:nvGrpSpPr>
            <p:grpSpPr>
              <a:xfrm>
                <a:off x="8522467" y="841797"/>
                <a:ext cx="527388" cy="592591"/>
                <a:chOff x="8506996" y="900329"/>
                <a:chExt cx="527388" cy="592591"/>
              </a:xfrm>
            </p:grpSpPr>
            <p:pic>
              <p:nvPicPr>
                <p:cNvPr id="115" name="Picture 114">
                  <a:extLst>
                    <a:ext uri="{FF2B5EF4-FFF2-40B4-BE49-F238E27FC236}">
                      <a16:creationId xmlns:a16="http://schemas.microsoft.com/office/drawing/2014/main" id="{2C018343-3ABC-4B32-9DB7-57245B7DD4F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8604473" y="900329"/>
                  <a:ext cx="332433" cy="332433"/>
                </a:xfrm>
                <a:prstGeom prst="rect">
                  <a:avLst/>
                </a:prstGeom>
              </p:spPr>
            </p:pic>
            <p:sp>
              <p:nvSpPr>
                <p:cNvPr id="38" name="TextBox 37">
                  <a:extLst>
                    <a:ext uri="{FF2B5EF4-FFF2-40B4-BE49-F238E27FC236}">
                      <a16:creationId xmlns:a16="http://schemas.microsoft.com/office/drawing/2014/main" id="{9E17F8C9-66A3-4F02-8B09-E1BEF25C0E54}"/>
                    </a:ext>
                  </a:extLst>
                </p:cNvPr>
                <p:cNvSpPr txBox="1"/>
                <p:nvPr/>
              </p:nvSpPr>
              <p:spPr>
                <a:xfrm>
                  <a:off x="8506996" y="1246699"/>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DynamoDB</a:t>
                  </a:r>
                </a:p>
              </p:txBody>
            </p:sp>
          </p:grpSp>
        </p:grpSp>
        <p:pic>
          <p:nvPicPr>
            <p:cNvPr id="78" name="Graphic 77">
              <a:extLst>
                <a:ext uri="{FF2B5EF4-FFF2-40B4-BE49-F238E27FC236}">
                  <a16:creationId xmlns:a16="http://schemas.microsoft.com/office/drawing/2014/main" id="{634828F1-293E-4122-94C0-13268452F17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014506" y="875198"/>
              <a:ext cx="298842" cy="489176"/>
            </a:xfrm>
            <a:prstGeom prst="rect">
              <a:avLst/>
            </a:prstGeom>
          </p:spPr>
        </p:pic>
      </p:grpSp>
      <p:grpSp>
        <p:nvGrpSpPr>
          <p:cNvPr id="43" name="Group 42">
            <a:extLst>
              <a:ext uri="{FF2B5EF4-FFF2-40B4-BE49-F238E27FC236}">
                <a16:creationId xmlns:a16="http://schemas.microsoft.com/office/drawing/2014/main" id="{E3F1B4DF-B193-F06A-06CA-8DC842A8173C}"/>
              </a:ext>
            </a:extLst>
          </p:cNvPr>
          <p:cNvGrpSpPr/>
          <p:nvPr/>
        </p:nvGrpSpPr>
        <p:grpSpPr>
          <a:xfrm>
            <a:off x="6821043" y="1072483"/>
            <a:ext cx="5012267" cy="859376"/>
            <a:chOff x="6836292" y="1889788"/>
            <a:chExt cx="5012267" cy="859376"/>
          </a:xfrm>
        </p:grpSpPr>
        <p:grpSp>
          <p:nvGrpSpPr>
            <p:cNvPr id="63" name="Group 62">
              <a:extLst>
                <a:ext uri="{FF2B5EF4-FFF2-40B4-BE49-F238E27FC236}">
                  <a16:creationId xmlns:a16="http://schemas.microsoft.com/office/drawing/2014/main" id="{C3B54C7B-E08B-4E3B-8D10-D33900A04F55}"/>
                </a:ext>
              </a:extLst>
            </p:cNvPr>
            <p:cNvGrpSpPr/>
            <p:nvPr/>
          </p:nvGrpSpPr>
          <p:grpSpPr>
            <a:xfrm>
              <a:off x="6836292" y="1889788"/>
              <a:ext cx="5012267" cy="859376"/>
              <a:chOff x="6836292" y="1889788"/>
              <a:chExt cx="5012267" cy="859376"/>
            </a:xfrm>
          </p:grpSpPr>
          <p:sp>
            <p:nvSpPr>
              <p:cNvPr id="58" name="Rounded Rectangle 5">
                <a:extLst>
                  <a:ext uri="{FF2B5EF4-FFF2-40B4-BE49-F238E27FC236}">
                    <a16:creationId xmlns:a16="http://schemas.microsoft.com/office/drawing/2014/main" id="{04E70FEC-A907-4FF4-AFD6-56E08E75428C}"/>
                  </a:ext>
                </a:extLst>
              </p:cNvPr>
              <p:cNvSpPr/>
              <p:nvPr/>
            </p:nvSpPr>
            <p:spPr bwMode="auto">
              <a:xfrm>
                <a:off x="6836292" y="1889788"/>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Brokers</a:t>
                </a:r>
              </a:p>
            </p:txBody>
          </p:sp>
          <p:grpSp>
            <p:nvGrpSpPr>
              <p:cNvPr id="138" name="Group 137">
                <a:extLst>
                  <a:ext uri="{FF2B5EF4-FFF2-40B4-BE49-F238E27FC236}">
                    <a16:creationId xmlns:a16="http://schemas.microsoft.com/office/drawing/2014/main" id="{21371B33-5A80-4FD2-9C29-073B25B01481}"/>
                  </a:ext>
                </a:extLst>
              </p:cNvPr>
              <p:cNvGrpSpPr/>
              <p:nvPr/>
            </p:nvGrpSpPr>
            <p:grpSpPr>
              <a:xfrm>
                <a:off x="10628977" y="2085619"/>
                <a:ext cx="320745" cy="477468"/>
                <a:chOff x="9821876" y="953897"/>
                <a:chExt cx="320745" cy="477468"/>
              </a:xfrm>
            </p:grpSpPr>
            <p:pic>
              <p:nvPicPr>
                <p:cNvPr id="140" name="Picture 139">
                  <a:extLst>
                    <a:ext uri="{FF2B5EF4-FFF2-40B4-BE49-F238E27FC236}">
                      <a16:creationId xmlns:a16="http://schemas.microsoft.com/office/drawing/2014/main" id="{ABB6D18A-5E38-4D65-B101-A18A2085D36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821876" y="953897"/>
                  <a:ext cx="320745" cy="268531"/>
                </a:xfrm>
                <a:prstGeom prst="rect">
                  <a:avLst/>
                </a:prstGeom>
              </p:spPr>
            </p:pic>
            <p:sp>
              <p:nvSpPr>
                <p:cNvPr id="142" name="TextBox 141">
                  <a:extLst>
                    <a:ext uri="{FF2B5EF4-FFF2-40B4-BE49-F238E27FC236}">
                      <a16:creationId xmlns:a16="http://schemas.microsoft.com/office/drawing/2014/main" id="{F20A0966-46ED-4D3A-86C7-51BC2015CE39}"/>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grpSp>
          <p:grpSp>
            <p:nvGrpSpPr>
              <p:cNvPr id="150" name="Group 149">
                <a:extLst>
                  <a:ext uri="{FF2B5EF4-FFF2-40B4-BE49-F238E27FC236}">
                    <a16:creationId xmlns:a16="http://schemas.microsoft.com/office/drawing/2014/main" id="{B3412C62-1E44-4D6C-9A20-FE34C93DF9B4}"/>
                  </a:ext>
                </a:extLst>
              </p:cNvPr>
              <p:cNvGrpSpPr/>
              <p:nvPr/>
            </p:nvGrpSpPr>
            <p:grpSpPr>
              <a:xfrm>
                <a:off x="8619944" y="2036350"/>
                <a:ext cx="332433" cy="592591"/>
                <a:chOff x="8604473" y="900329"/>
                <a:chExt cx="332433" cy="592591"/>
              </a:xfrm>
            </p:grpSpPr>
            <p:pic>
              <p:nvPicPr>
                <p:cNvPr id="152" name="Picture 114">
                  <a:extLst>
                    <a:ext uri="{FF2B5EF4-FFF2-40B4-BE49-F238E27FC236}">
                      <a16:creationId xmlns:a16="http://schemas.microsoft.com/office/drawing/2014/main" id="{72971B67-60C0-4132-969F-4CB1DC68FB6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8604473" y="900329"/>
                  <a:ext cx="332433" cy="332433"/>
                </a:xfrm>
                <a:prstGeom prst="rect">
                  <a:avLst/>
                </a:prstGeom>
              </p:spPr>
            </p:pic>
            <p:sp>
              <p:nvSpPr>
                <p:cNvPr id="154" name="TextBox 153">
                  <a:extLst>
                    <a:ext uri="{FF2B5EF4-FFF2-40B4-BE49-F238E27FC236}">
                      <a16:creationId xmlns:a16="http://schemas.microsoft.com/office/drawing/2014/main" id="{BA4016CD-EFFD-4DD7-8B38-7E9EB32AA6AE}"/>
                    </a:ext>
                  </a:extLst>
                </p:cNvPr>
                <p:cNvSpPr txBox="1"/>
                <p:nvPr/>
              </p:nvSpPr>
              <p:spPr>
                <a:xfrm>
                  <a:off x="8658479" y="1246699"/>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SQS</a:t>
                  </a:r>
                </a:p>
              </p:txBody>
            </p:sp>
          </p:grpSp>
          <p:grpSp>
            <p:nvGrpSpPr>
              <p:cNvPr id="156" name="Group 155">
                <a:extLst>
                  <a:ext uri="{FF2B5EF4-FFF2-40B4-BE49-F238E27FC236}">
                    <a16:creationId xmlns:a16="http://schemas.microsoft.com/office/drawing/2014/main" id="{492E7688-1A71-4898-BDDF-DF3384CE66E3}"/>
                  </a:ext>
                </a:extLst>
              </p:cNvPr>
              <p:cNvGrpSpPr/>
              <p:nvPr/>
            </p:nvGrpSpPr>
            <p:grpSpPr>
              <a:xfrm>
                <a:off x="9189572" y="2028943"/>
                <a:ext cx="525785" cy="595242"/>
                <a:chOff x="9173036" y="897678"/>
                <a:chExt cx="525785" cy="595242"/>
              </a:xfrm>
            </p:grpSpPr>
            <p:pic>
              <p:nvPicPr>
                <p:cNvPr id="157" name="Graphic 156">
                  <a:extLst>
                    <a:ext uri="{FF2B5EF4-FFF2-40B4-BE49-F238E27FC236}">
                      <a16:creationId xmlns:a16="http://schemas.microsoft.com/office/drawing/2014/main" id="{DC2310D4-28C6-4E56-B518-5DD249764216}"/>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p:blipFill>
              <p:spPr>
                <a:xfrm>
                  <a:off x="9270832" y="897678"/>
                  <a:ext cx="330190" cy="330190"/>
                </a:xfrm>
                <a:prstGeom prst="rect">
                  <a:avLst/>
                </a:prstGeom>
              </p:spPr>
            </p:pic>
            <p:sp>
              <p:nvSpPr>
                <p:cNvPr id="159" name="TextBox 158">
                  <a:extLst>
                    <a:ext uri="{FF2B5EF4-FFF2-40B4-BE49-F238E27FC236}">
                      <a16:creationId xmlns:a16="http://schemas.microsoft.com/office/drawing/2014/main" id="{11C82B10-ACF7-4671-8A3A-3EE9E53B913B}"/>
                    </a:ext>
                  </a:extLst>
                </p:cNvPr>
                <p:cNvSpPr txBox="1"/>
                <p:nvPr/>
              </p:nvSpPr>
              <p:spPr>
                <a:xfrm>
                  <a:off x="9173036" y="1246699"/>
                  <a:ext cx="525785"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Service Bus</a:t>
                  </a:r>
                </a:p>
              </p:txBody>
            </p:sp>
          </p:grpSp>
          <p:grpSp>
            <p:nvGrpSpPr>
              <p:cNvPr id="160" name="Group 159">
                <a:extLst>
                  <a:ext uri="{FF2B5EF4-FFF2-40B4-BE49-F238E27FC236}">
                    <a16:creationId xmlns:a16="http://schemas.microsoft.com/office/drawing/2014/main" id="{E1ACC027-8FEA-4708-8D5F-36DD03DB68B9}"/>
                  </a:ext>
                </a:extLst>
              </p:cNvPr>
              <p:cNvGrpSpPr/>
              <p:nvPr/>
            </p:nvGrpSpPr>
            <p:grpSpPr>
              <a:xfrm>
                <a:off x="11155885" y="2090063"/>
                <a:ext cx="477696" cy="477468"/>
                <a:chOff x="9743401" y="953897"/>
                <a:chExt cx="477696" cy="477468"/>
              </a:xfrm>
            </p:grpSpPr>
            <p:pic>
              <p:nvPicPr>
                <p:cNvPr id="161" name="Picture 160">
                  <a:extLst>
                    <a:ext uri="{FF2B5EF4-FFF2-40B4-BE49-F238E27FC236}">
                      <a16:creationId xmlns:a16="http://schemas.microsoft.com/office/drawing/2014/main" id="{CD375737-2BC0-4934-9805-C63C047E07D7}"/>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9845586" y="953897"/>
                  <a:ext cx="273325" cy="268531"/>
                </a:xfrm>
                <a:prstGeom prst="rect">
                  <a:avLst/>
                </a:prstGeom>
              </p:spPr>
            </p:pic>
            <p:sp>
              <p:nvSpPr>
                <p:cNvPr id="162" name="TextBox 161">
                  <a:extLst>
                    <a:ext uri="{FF2B5EF4-FFF2-40B4-BE49-F238E27FC236}">
                      <a16:creationId xmlns:a16="http://schemas.microsoft.com/office/drawing/2014/main" id="{4C6145B9-35BC-499A-8310-241E6DAF58D9}"/>
                    </a:ext>
                  </a:extLst>
                </p:cNvPr>
                <p:cNvSpPr txBox="1"/>
                <p:nvPr/>
              </p:nvSpPr>
              <p:spPr>
                <a:xfrm>
                  <a:off x="9743401" y="1308254"/>
                  <a:ext cx="47769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RabbitMQ</a:t>
                  </a:r>
                </a:p>
              </p:txBody>
            </p:sp>
          </p:grpSp>
          <p:grpSp>
            <p:nvGrpSpPr>
              <p:cNvPr id="163" name="Group 162">
                <a:extLst>
                  <a:ext uri="{FF2B5EF4-FFF2-40B4-BE49-F238E27FC236}">
                    <a16:creationId xmlns:a16="http://schemas.microsoft.com/office/drawing/2014/main" id="{345C7A61-9CBD-4777-81E7-D6B6198664D8}"/>
                  </a:ext>
                </a:extLst>
              </p:cNvPr>
              <p:cNvGrpSpPr/>
              <p:nvPr/>
            </p:nvGrpSpPr>
            <p:grpSpPr>
              <a:xfrm>
                <a:off x="9911570" y="1970590"/>
                <a:ext cx="442479" cy="658351"/>
                <a:chOff x="11147028" y="3239662"/>
                <a:chExt cx="442479" cy="658351"/>
              </a:xfrm>
            </p:grpSpPr>
            <p:sp>
              <p:nvSpPr>
                <p:cNvPr id="164" name="TextBox 163">
                  <a:extLst>
                    <a:ext uri="{FF2B5EF4-FFF2-40B4-BE49-F238E27FC236}">
                      <a16:creationId xmlns:a16="http://schemas.microsoft.com/office/drawing/2014/main" id="{E77F4400-2081-4D40-9A0B-3AB6D8FE20E5}"/>
                    </a:ext>
                  </a:extLst>
                </p:cNvPr>
                <p:cNvSpPr txBox="1"/>
                <p:nvPr/>
              </p:nvSpPr>
              <p:spPr>
                <a:xfrm>
                  <a:off x="11167891" y="3651792"/>
                  <a:ext cx="400751"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Pub/Sub</a:t>
                  </a:r>
                </a:p>
              </p:txBody>
            </p:sp>
            <p:pic>
              <p:nvPicPr>
                <p:cNvPr id="165" name="Picture 164">
                  <a:extLst>
                    <a:ext uri="{FF2B5EF4-FFF2-40B4-BE49-F238E27FC236}">
                      <a16:creationId xmlns:a16="http://schemas.microsoft.com/office/drawing/2014/main" id="{8D95EC9C-2F40-4F86-86C9-5ACF3B45B818}"/>
                    </a:ext>
                  </a:extLst>
                </p:cNvPr>
                <p:cNvPicPr>
                  <a:picLocks noChangeAspect="1"/>
                </p:cNvPicPr>
                <p:nvPr/>
              </p:nvPicPr>
              <p:blipFill>
                <a:blip r:embed="rId19"/>
                <a:stretch>
                  <a:fillRect/>
                </a:stretch>
              </p:blipFill>
              <p:spPr>
                <a:xfrm>
                  <a:off x="11147028" y="3239662"/>
                  <a:ext cx="442479" cy="442479"/>
                </a:xfrm>
                <a:prstGeom prst="rect">
                  <a:avLst/>
                </a:prstGeom>
              </p:spPr>
            </p:pic>
          </p:grpSp>
        </p:grpSp>
        <p:pic>
          <p:nvPicPr>
            <p:cNvPr id="80" name="Graphic 79">
              <a:extLst>
                <a:ext uri="{FF2B5EF4-FFF2-40B4-BE49-F238E27FC236}">
                  <a16:creationId xmlns:a16="http://schemas.microsoft.com/office/drawing/2014/main" id="{5171816B-E34B-4E84-8866-CF9B17A52277}"/>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p:blipFill>
          <p:spPr>
            <a:xfrm>
              <a:off x="6948716" y="2221394"/>
              <a:ext cx="430421" cy="218797"/>
            </a:xfrm>
            <a:prstGeom prst="rect">
              <a:avLst/>
            </a:prstGeom>
          </p:spPr>
        </p:pic>
      </p:grpSp>
      <p:grpSp>
        <p:nvGrpSpPr>
          <p:cNvPr id="47" name="Group 46">
            <a:extLst>
              <a:ext uri="{FF2B5EF4-FFF2-40B4-BE49-F238E27FC236}">
                <a16:creationId xmlns:a16="http://schemas.microsoft.com/office/drawing/2014/main" id="{3AF001FE-A710-7F7A-2C71-17CF2C78A903}"/>
              </a:ext>
            </a:extLst>
          </p:cNvPr>
          <p:cNvGrpSpPr/>
          <p:nvPr/>
        </p:nvGrpSpPr>
        <p:grpSpPr>
          <a:xfrm>
            <a:off x="6821043" y="2089513"/>
            <a:ext cx="5012267" cy="859376"/>
            <a:chOff x="6811508" y="3092752"/>
            <a:chExt cx="5012267" cy="859376"/>
          </a:xfrm>
        </p:grpSpPr>
        <p:grpSp>
          <p:nvGrpSpPr>
            <p:cNvPr id="74" name="Group 73">
              <a:extLst>
                <a:ext uri="{FF2B5EF4-FFF2-40B4-BE49-F238E27FC236}">
                  <a16:creationId xmlns:a16="http://schemas.microsoft.com/office/drawing/2014/main" id="{EA79EEF5-F65F-4EF7-8184-B71DF2F938C8}"/>
                </a:ext>
              </a:extLst>
            </p:cNvPr>
            <p:cNvGrpSpPr/>
            <p:nvPr/>
          </p:nvGrpSpPr>
          <p:grpSpPr>
            <a:xfrm>
              <a:off x="6811508" y="3092752"/>
              <a:ext cx="5012267" cy="859376"/>
              <a:chOff x="6811508" y="3092752"/>
              <a:chExt cx="5012267" cy="859376"/>
            </a:xfrm>
          </p:grpSpPr>
          <p:sp>
            <p:nvSpPr>
              <p:cNvPr id="64" name="Rounded Rectangle 5">
                <a:extLst>
                  <a:ext uri="{FF2B5EF4-FFF2-40B4-BE49-F238E27FC236}">
                    <a16:creationId xmlns:a16="http://schemas.microsoft.com/office/drawing/2014/main" id="{70D8D577-D96F-46A7-80CE-77594673C8E2}"/>
                  </a:ext>
                </a:extLst>
              </p:cNvPr>
              <p:cNvSpPr/>
              <p:nvPr/>
            </p:nvSpPr>
            <p:spPr bwMode="auto">
              <a:xfrm>
                <a:off x="6811508" y="3092752"/>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&amp; Triggers</a:t>
                </a:r>
              </a:p>
            </p:txBody>
          </p:sp>
          <p:grpSp>
            <p:nvGrpSpPr>
              <p:cNvPr id="66" name="Group 65">
                <a:extLst>
                  <a:ext uri="{FF2B5EF4-FFF2-40B4-BE49-F238E27FC236}">
                    <a16:creationId xmlns:a16="http://schemas.microsoft.com/office/drawing/2014/main" id="{C2345973-8372-47C6-9A8F-EEEBA544F412}"/>
                  </a:ext>
                </a:extLst>
              </p:cNvPr>
              <p:cNvGrpSpPr/>
              <p:nvPr/>
            </p:nvGrpSpPr>
            <p:grpSpPr>
              <a:xfrm>
                <a:off x="8620045" y="3226954"/>
                <a:ext cx="2903730" cy="613561"/>
                <a:chOff x="8620045" y="3226954"/>
                <a:chExt cx="2903730" cy="613561"/>
              </a:xfrm>
            </p:grpSpPr>
            <p:grpSp>
              <p:nvGrpSpPr>
                <p:cNvPr id="56" name="Group 55">
                  <a:extLst>
                    <a:ext uri="{FF2B5EF4-FFF2-40B4-BE49-F238E27FC236}">
                      <a16:creationId xmlns:a16="http://schemas.microsoft.com/office/drawing/2014/main" id="{0D4A44D5-64CC-41B9-A1BF-3F2B7E9A507A}"/>
                    </a:ext>
                  </a:extLst>
                </p:cNvPr>
                <p:cNvGrpSpPr/>
                <p:nvPr/>
              </p:nvGrpSpPr>
              <p:grpSpPr>
                <a:xfrm>
                  <a:off x="9951671" y="3226954"/>
                  <a:ext cx="362279" cy="613302"/>
                  <a:chOff x="11187129" y="3284711"/>
                  <a:chExt cx="362279" cy="613302"/>
                </a:xfrm>
              </p:grpSpPr>
              <p:sp>
                <p:nvSpPr>
                  <p:cNvPr id="139" name="TextBox 138">
                    <a:extLst>
                      <a:ext uri="{FF2B5EF4-FFF2-40B4-BE49-F238E27FC236}">
                        <a16:creationId xmlns:a16="http://schemas.microsoft.com/office/drawing/2014/main" id="{1CE745F1-EB1D-490E-8078-61FDD75A3066}"/>
                      </a:ext>
                    </a:extLst>
                  </p:cNvPr>
                  <p:cNvSpPr txBox="1"/>
                  <p:nvPr/>
                </p:nvSpPr>
                <p:spPr>
                  <a:xfrm>
                    <a:off x="11187129"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Storage</a:t>
                    </a:r>
                  </a:p>
                </p:txBody>
              </p:sp>
              <p:pic>
                <p:nvPicPr>
                  <p:cNvPr id="143" name="Picture 142">
                    <a:extLst>
                      <a:ext uri="{FF2B5EF4-FFF2-40B4-BE49-F238E27FC236}">
                        <a16:creationId xmlns:a16="http://schemas.microsoft.com/office/drawing/2014/main" id="{12CF7F76-5FC7-46DE-949C-6798A67F45A0}"/>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11192077" y="3284711"/>
                    <a:ext cx="352382" cy="352382"/>
                  </a:xfrm>
                  <a:prstGeom prst="rect">
                    <a:avLst/>
                  </a:prstGeom>
                </p:spPr>
              </p:pic>
            </p:grpSp>
            <p:grpSp>
              <p:nvGrpSpPr>
                <p:cNvPr id="54" name="Group 53">
                  <a:extLst>
                    <a:ext uri="{FF2B5EF4-FFF2-40B4-BE49-F238E27FC236}">
                      <a16:creationId xmlns:a16="http://schemas.microsoft.com/office/drawing/2014/main" id="{3279A205-5FF7-4075-BEA9-881339A6970C}"/>
                    </a:ext>
                  </a:extLst>
                </p:cNvPr>
                <p:cNvGrpSpPr/>
                <p:nvPr/>
              </p:nvGrpSpPr>
              <p:grpSpPr>
                <a:xfrm>
                  <a:off x="8620045" y="3239575"/>
                  <a:ext cx="332230" cy="600940"/>
                  <a:chOff x="10569145" y="3297073"/>
                  <a:chExt cx="332230" cy="600940"/>
                </a:xfrm>
              </p:grpSpPr>
              <p:pic>
                <p:nvPicPr>
                  <p:cNvPr id="141" name="Picture 140">
                    <a:extLst>
                      <a:ext uri="{FF2B5EF4-FFF2-40B4-BE49-F238E27FC236}">
                        <a16:creationId xmlns:a16="http://schemas.microsoft.com/office/drawing/2014/main" id="{D304FFDA-FB98-40BE-BB79-8EDDA635F76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10569145" y="3297073"/>
                    <a:ext cx="332230" cy="332230"/>
                  </a:xfrm>
                  <a:prstGeom prst="rect">
                    <a:avLst/>
                  </a:prstGeom>
                </p:spPr>
              </p:pic>
              <p:sp>
                <p:nvSpPr>
                  <p:cNvPr id="145" name="TextBox 144">
                    <a:extLst>
                      <a:ext uri="{FF2B5EF4-FFF2-40B4-BE49-F238E27FC236}">
                        <a16:creationId xmlns:a16="http://schemas.microsoft.com/office/drawing/2014/main" id="{24166F4C-4836-4D2B-AD61-C5418D406349}"/>
                      </a:ext>
                    </a:extLst>
                  </p:cNvPr>
                  <p:cNvSpPr txBox="1"/>
                  <p:nvPr/>
                </p:nvSpPr>
                <p:spPr>
                  <a:xfrm>
                    <a:off x="10623049" y="3651792"/>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S3</a:t>
                    </a:r>
                  </a:p>
                </p:txBody>
              </p:sp>
            </p:grpSp>
            <p:grpSp>
              <p:nvGrpSpPr>
                <p:cNvPr id="53" name="Group 52">
                  <a:extLst>
                    <a:ext uri="{FF2B5EF4-FFF2-40B4-BE49-F238E27FC236}">
                      <a16:creationId xmlns:a16="http://schemas.microsoft.com/office/drawing/2014/main" id="{193A384D-F456-4DAA-8B07-F2B158195160}"/>
                    </a:ext>
                  </a:extLst>
                </p:cNvPr>
                <p:cNvGrpSpPr/>
                <p:nvPr/>
              </p:nvGrpSpPr>
              <p:grpSpPr>
                <a:xfrm>
                  <a:off x="11265691" y="3251345"/>
                  <a:ext cx="258084" cy="558399"/>
                  <a:chOff x="10013624" y="3278059"/>
                  <a:chExt cx="258084" cy="558399"/>
                </a:xfrm>
              </p:grpSpPr>
              <p:sp>
                <p:nvSpPr>
                  <p:cNvPr id="149" name="TextBox 148">
                    <a:extLst>
                      <a:ext uri="{FF2B5EF4-FFF2-40B4-BE49-F238E27FC236}">
                        <a16:creationId xmlns:a16="http://schemas.microsoft.com/office/drawing/2014/main" id="{C42BEF3E-283A-4302-8483-07EF5F2957EF}"/>
                      </a:ext>
                    </a:extLst>
                  </p:cNvPr>
                  <p:cNvSpPr txBox="1"/>
                  <p:nvPr/>
                </p:nvSpPr>
                <p:spPr>
                  <a:xfrm>
                    <a:off x="10013624" y="3713347"/>
                    <a:ext cx="25808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Kafka</a:t>
                    </a:r>
                  </a:p>
                </p:txBody>
              </p:sp>
              <p:pic>
                <p:nvPicPr>
                  <p:cNvPr id="151" name="Picture 150" descr="A close up of a logo&#10;&#10;Description automatically generated">
                    <a:extLst>
                      <a:ext uri="{FF2B5EF4-FFF2-40B4-BE49-F238E27FC236}">
                        <a16:creationId xmlns:a16="http://schemas.microsoft.com/office/drawing/2014/main" id="{85564CD7-D928-462D-9C5A-604A62817917}"/>
                      </a:ext>
                    </a:extLst>
                  </p:cNvPr>
                  <p:cNvPicPr>
                    <a:picLocks noChangeAspect="1"/>
                  </p:cNvPicPr>
                  <p:nvPr/>
                </p:nvPicPr>
                <p:blipFill>
                  <a:blip r:embed="rId25">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037286" y="3278059"/>
                    <a:ext cx="210761" cy="342135"/>
                  </a:xfrm>
                  <a:prstGeom prst="rect">
                    <a:avLst/>
                  </a:prstGeom>
                </p:spPr>
              </p:pic>
            </p:grpSp>
            <p:grpSp>
              <p:nvGrpSpPr>
                <p:cNvPr id="51" name="Group 50">
                  <a:extLst>
                    <a:ext uri="{FF2B5EF4-FFF2-40B4-BE49-F238E27FC236}">
                      <a16:creationId xmlns:a16="http://schemas.microsoft.com/office/drawing/2014/main" id="{0F016EDF-F003-4DA9-9564-5871D75CEB14}"/>
                    </a:ext>
                  </a:extLst>
                </p:cNvPr>
                <p:cNvGrpSpPr/>
                <p:nvPr/>
              </p:nvGrpSpPr>
              <p:grpSpPr>
                <a:xfrm>
                  <a:off x="9271327" y="3231132"/>
                  <a:ext cx="362279" cy="601615"/>
                  <a:chOff x="9403298" y="3296398"/>
                  <a:chExt cx="362279" cy="601615"/>
                </a:xfrm>
              </p:grpSpPr>
              <p:sp>
                <p:nvSpPr>
                  <p:cNvPr id="147" name="TextBox 146">
                    <a:extLst>
                      <a:ext uri="{FF2B5EF4-FFF2-40B4-BE49-F238E27FC236}">
                        <a16:creationId xmlns:a16="http://schemas.microsoft.com/office/drawing/2014/main" id="{B27D6BAC-7C80-47B0-A143-22DA596F50C7}"/>
                      </a:ext>
                    </a:extLst>
                  </p:cNvPr>
                  <p:cNvSpPr txBox="1"/>
                  <p:nvPr/>
                </p:nvSpPr>
                <p:spPr>
                  <a:xfrm>
                    <a:off x="9403298"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Storage</a:t>
                    </a:r>
                  </a:p>
                </p:txBody>
              </p:sp>
              <p:pic>
                <p:nvPicPr>
                  <p:cNvPr id="153" name="Graphic 152">
                    <a:extLst>
                      <a:ext uri="{FF2B5EF4-FFF2-40B4-BE49-F238E27FC236}">
                        <a16:creationId xmlns:a16="http://schemas.microsoft.com/office/drawing/2014/main" id="{BDC0189B-CA7B-48FB-9DD9-06FF4160F710}"/>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p:blipFill>
                <p:spPr>
                  <a:xfrm>
                    <a:off x="9418110" y="3296398"/>
                    <a:ext cx="332652" cy="332652"/>
                  </a:xfrm>
                  <a:prstGeom prst="rect">
                    <a:avLst/>
                  </a:prstGeom>
                </p:spPr>
              </p:pic>
            </p:grpSp>
            <p:grpSp>
              <p:nvGrpSpPr>
                <p:cNvPr id="49" name="Group 48">
                  <a:extLst>
                    <a:ext uri="{FF2B5EF4-FFF2-40B4-BE49-F238E27FC236}">
                      <a16:creationId xmlns:a16="http://schemas.microsoft.com/office/drawing/2014/main" id="{E22713F9-CDBD-4F70-B1CC-44B7B2FD480E}"/>
                    </a:ext>
                  </a:extLst>
                </p:cNvPr>
                <p:cNvGrpSpPr/>
                <p:nvPr/>
              </p:nvGrpSpPr>
              <p:grpSpPr>
                <a:xfrm>
                  <a:off x="10568255" y="3256851"/>
                  <a:ext cx="442189" cy="538873"/>
                  <a:chOff x="8698105" y="3297585"/>
                  <a:chExt cx="442189" cy="538873"/>
                </a:xfrm>
              </p:grpSpPr>
              <p:pic>
                <p:nvPicPr>
                  <p:cNvPr id="155" name="Picture 6">
                    <a:extLst>
                      <a:ext uri="{FF2B5EF4-FFF2-40B4-BE49-F238E27FC236}">
                        <a16:creationId xmlns:a16="http://schemas.microsoft.com/office/drawing/2014/main" id="{66188ED1-6276-4152-8AD9-44EA82986028}"/>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p:blipFill>
                <p:spPr bwMode="auto">
                  <a:xfrm>
                    <a:off x="8698105" y="3297585"/>
                    <a:ext cx="442189" cy="331465"/>
                  </a:xfrm>
                  <a:prstGeom prst="rect">
                    <a:avLst/>
                  </a:prstGeom>
                  <a:noFill/>
                  <a:extLst>
                    <a:ext uri="{909E8E84-426E-40DD-AFC4-6F175D3DCCD1}">
                      <a14:hiddenFill xmlns:a14="http://schemas.microsoft.com/office/drawing/2010/main">
                        <a:solidFill>
                          <a:srgbClr val="FFFFFF"/>
                        </a:solidFill>
                      </a14:hiddenFill>
                    </a:ext>
                  </a:extLst>
                </p:spPr>
              </p:pic>
              <p:sp>
                <p:nvSpPr>
                  <p:cNvPr id="112" name="TextBox 111">
                    <a:extLst>
                      <a:ext uri="{FF2B5EF4-FFF2-40B4-BE49-F238E27FC236}">
                        <a16:creationId xmlns:a16="http://schemas.microsoft.com/office/drawing/2014/main" id="{14D424BE-DF5D-4031-B2A9-F8F74F704FC9}"/>
                      </a:ext>
                    </a:extLst>
                  </p:cNvPr>
                  <p:cNvSpPr txBox="1"/>
                  <p:nvPr/>
                </p:nvSpPr>
                <p:spPr>
                  <a:xfrm>
                    <a:off x="8781341" y="3713347"/>
                    <a:ext cx="275717"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Twilio</a:t>
                    </a:r>
                  </a:p>
                </p:txBody>
              </p:sp>
            </p:grpSp>
          </p:grpSp>
        </p:grpSp>
        <p:pic>
          <p:nvPicPr>
            <p:cNvPr id="81" name="Graphic 80">
              <a:extLst>
                <a:ext uri="{FF2B5EF4-FFF2-40B4-BE49-F238E27FC236}">
                  <a16:creationId xmlns:a16="http://schemas.microsoft.com/office/drawing/2014/main" id="{5FF8B189-ABC0-443B-8973-EF02F12AF791}"/>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6899147" y="3342014"/>
              <a:ext cx="479990" cy="383486"/>
            </a:xfrm>
            <a:prstGeom prst="rect">
              <a:avLst/>
            </a:prstGeom>
          </p:spPr>
        </p:pic>
      </p:grpSp>
      <p:grpSp>
        <p:nvGrpSpPr>
          <p:cNvPr id="65" name="Group 64">
            <a:extLst>
              <a:ext uri="{FF2B5EF4-FFF2-40B4-BE49-F238E27FC236}">
                <a16:creationId xmlns:a16="http://schemas.microsoft.com/office/drawing/2014/main" id="{E33934DF-0B64-75CC-58D9-01C6BB88E12E}"/>
              </a:ext>
            </a:extLst>
          </p:cNvPr>
          <p:cNvGrpSpPr/>
          <p:nvPr/>
        </p:nvGrpSpPr>
        <p:grpSpPr>
          <a:xfrm>
            <a:off x="6821043" y="3107462"/>
            <a:ext cx="5012267" cy="859376"/>
            <a:chOff x="6811509" y="4295716"/>
            <a:chExt cx="5012267" cy="859376"/>
          </a:xfrm>
        </p:grpSpPr>
        <p:grpSp>
          <p:nvGrpSpPr>
            <p:cNvPr id="75" name="Group 74">
              <a:extLst>
                <a:ext uri="{FF2B5EF4-FFF2-40B4-BE49-F238E27FC236}">
                  <a16:creationId xmlns:a16="http://schemas.microsoft.com/office/drawing/2014/main" id="{D91F7E06-D1CD-455C-B8CF-6475941BC921}"/>
                </a:ext>
              </a:extLst>
            </p:cNvPr>
            <p:cNvGrpSpPr/>
            <p:nvPr/>
          </p:nvGrpSpPr>
          <p:grpSpPr>
            <a:xfrm>
              <a:off x="6811509" y="4295716"/>
              <a:ext cx="5012267" cy="859376"/>
              <a:chOff x="6811509" y="4295716"/>
              <a:chExt cx="5012267" cy="859376"/>
            </a:xfrm>
          </p:grpSpPr>
          <p:sp>
            <p:nvSpPr>
              <p:cNvPr id="61" name="Rounded Rectangle 5">
                <a:extLst>
                  <a:ext uri="{FF2B5EF4-FFF2-40B4-BE49-F238E27FC236}">
                    <a16:creationId xmlns:a16="http://schemas.microsoft.com/office/drawing/2014/main" id="{91EF0E93-2119-4C36-9A1D-A8D6FC7E83E1}"/>
                  </a:ext>
                </a:extLst>
              </p:cNvPr>
              <p:cNvSpPr/>
              <p:nvPr/>
            </p:nvSpPr>
            <p:spPr bwMode="auto">
              <a:xfrm>
                <a:off x="6811509" y="4295716"/>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Secret</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Stores</a:t>
                </a:r>
              </a:p>
            </p:txBody>
          </p:sp>
          <p:grpSp>
            <p:nvGrpSpPr>
              <p:cNvPr id="28" name="Group 27">
                <a:extLst>
                  <a:ext uri="{FF2B5EF4-FFF2-40B4-BE49-F238E27FC236}">
                    <a16:creationId xmlns:a16="http://schemas.microsoft.com/office/drawing/2014/main" id="{70B7984F-5ACE-4CF4-9943-E26347AE7968}"/>
                  </a:ext>
                </a:extLst>
              </p:cNvPr>
              <p:cNvGrpSpPr/>
              <p:nvPr/>
            </p:nvGrpSpPr>
            <p:grpSpPr>
              <a:xfrm>
                <a:off x="8397432" y="4433548"/>
                <a:ext cx="777457" cy="634256"/>
                <a:chOff x="8397432" y="4433548"/>
                <a:chExt cx="777457" cy="634256"/>
              </a:xfrm>
            </p:grpSpPr>
            <p:sp>
              <p:nvSpPr>
                <p:cNvPr id="46" name="TextBox 45">
                  <a:extLst>
                    <a:ext uri="{FF2B5EF4-FFF2-40B4-BE49-F238E27FC236}">
                      <a16:creationId xmlns:a16="http://schemas.microsoft.com/office/drawing/2014/main" id="{62DE5FA3-6475-49FB-A407-5FB0A7E5286F}"/>
                    </a:ext>
                  </a:extLst>
                </p:cNvPr>
                <p:cNvSpPr txBox="1"/>
                <p:nvPr/>
              </p:nvSpPr>
              <p:spPr>
                <a:xfrm>
                  <a:off x="8397432" y="4821583"/>
                  <a:ext cx="777457"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Secrets Manager</a:t>
                  </a:r>
                </a:p>
              </p:txBody>
            </p:sp>
            <p:pic>
              <p:nvPicPr>
                <p:cNvPr id="48" name="Graphic 47">
                  <a:extLst>
                    <a:ext uri="{FF2B5EF4-FFF2-40B4-BE49-F238E27FC236}">
                      <a16:creationId xmlns:a16="http://schemas.microsoft.com/office/drawing/2014/main" id="{858372BD-C872-4442-A4E5-6C32C5CB63D4}"/>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8622082" y="4433548"/>
                  <a:ext cx="328156" cy="328156"/>
                </a:xfrm>
                <a:prstGeom prst="rect">
                  <a:avLst/>
                </a:prstGeom>
              </p:spPr>
            </p:pic>
          </p:grpSp>
          <p:grpSp>
            <p:nvGrpSpPr>
              <p:cNvPr id="30" name="Group 29">
                <a:extLst>
                  <a:ext uri="{FF2B5EF4-FFF2-40B4-BE49-F238E27FC236}">
                    <a16:creationId xmlns:a16="http://schemas.microsoft.com/office/drawing/2014/main" id="{D5FD72F7-9125-4B06-8E60-8E0AC5538FB1}"/>
                  </a:ext>
                </a:extLst>
              </p:cNvPr>
              <p:cNvGrpSpPr/>
              <p:nvPr/>
            </p:nvGrpSpPr>
            <p:grpSpPr>
              <a:xfrm>
                <a:off x="9246478" y="4430073"/>
                <a:ext cx="411972" cy="637731"/>
                <a:chOff x="9245411" y="4430073"/>
                <a:chExt cx="411972" cy="637731"/>
              </a:xfrm>
            </p:grpSpPr>
            <p:sp>
              <p:nvSpPr>
                <p:cNvPr id="45" name="TextBox 44">
                  <a:extLst>
                    <a:ext uri="{FF2B5EF4-FFF2-40B4-BE49-F238E27FC236}">
                      <a16:creationId xmlns:a16="http://schemas.microsoft.com/office/drawing/2014/main" id="{B74C699E-36C8-4797-BDEA-D1A20C6E411B}"/>
                    </a:ext>
                  </a:extLst>
                </p:cNvPr>
                <p:cNvSpPr txBox="1"/>
                <p:nvPr/>
              </p:nvSpPr>
              <p:spPr>
                <a:xfrm>
                  <a:off x="9245411" y="4821583"/>
                  <a:ext cx="411972"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Semibold"/>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Semibold"/>
                      <a:ea typeface="+mn-ea"/>
                      <a:cs typeface="+mn-cs"/>
                    </a:rPr>
                    <a:t>KeyVault</a:t>
                  </a:r>
                  <a:endParaRPr kumimoji="0" lang="en-US" sz="8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Semibold"/>
                    <a:ea typeface="+mn-ea"/>
                    <a:cs typeface="+mn-cs"/>
                  </a:endParaRPr>
                </a:p>
              </p:txBody>
            </p:sp>
            <p:pic>
              <p:nvPicPr>
                <p:cNvPr id="50" name="Graphic 49">
                  <a:extLst>
                    <a:ext uri="{FF2B5EF4-FFF2-40B4-BE49-F238E27FC236}">
                      <a16:creationId xmlns:a16="http://schemas.microsoft.com/office/drawing/2014/main" id="{444F91B1-CB88-4F6C-B9E9-4202478A40EB}"/>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9277675" y="4430073"/>
                  <a:ext cx="347444" cy="347444"/>
                </a:xfrm>
                <a:prstGeom prst="rect">
                  <a:avLst/>
                </a:prstGeom>
              </p:spPr>
            </p:pic>
          </p:grpSp>
          <p:grpSp>
            <p:nvGrpSpPr>
              <p:cNvPr id="31" name="Group 30">
                <a:extLst>
                  <a:ext uri="{FF2B5EF4-FFF2-40B4-BE49-F238E27FC236}">
                    <a16:creationId xmlns:a16="http://schemas.microsoft.com/office/drawing/2014/main" id="{13C9F317-4E64-409D-951F-407A74B9D00F}"/>
                  </a:ext>
                </a:extLst>
              </p:cNvPr>
              <p:cNvGrpSpPr/>
              <p:nvPr/>
            </p:nvGrpSpPr>
            <p:grpSpPr>
              <a:xfrm>
                <a:off x="9766523" y="4399211"/>
                <a:ext cx="732573" cy="668593"/>
                <a:chOff x="9643345" y="4399211"/>
                <a:chExt cx="732573" cy="668593"/>
              </a:xfrm>
            </p:grpSpPr>
            <p:sp>
              <p:nvSpPr>
                <p:cNvPr id="44" name="TextBox 43">
                  <a:extLst>
                    <a:ext uri="{FF2B5EF4-FFF2-40B4-BE49-F238E27FC236}">
                      <a16:creationId xmlns:a16="http://schemas.microsoft.com/office/drawing/2014/main" id="{11D9827C-EF20-4847-926C-934D91CAB5CB}"/>
                    </a:ext>
                  </a:extLst>
                </p:cNvPr>
                <p:cNvSpPr txBox="1"/>
                <p:nvPr/>
              </p:nvSpPr>
              <p:spPr>
                <a:xfrm>
                  <a:off x="9643345" y="4821583"/>
                  <a:ext cx="732573"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 Manager</a:t>
                  </a:r>
                </a:p>
              </p:txBody>
            </p:sp>
            <p:pic>
              <p:nvPicPr>
                <p:cNvPr id="10242" name="Picture 2">
                  <a:extLst>
                    <a:ext uri="{FF2B5EF4-FFF2-40B4-BE49-F238E27FC236}">
                      <a16:creationId xmlns:a16="http://schemas.microsoft.com/office/drawing/2014/main" id="{09C89D2A-3923-41FB-9F94-CF0800D95E69}"/>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9849987" y="4399211"/>
                  <a:ext cx="319288" cy="3968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B4FD0CD8-FC12-43E1-8900-8187E1D183DE}"/>
                  </a:ext>
                </a:extLst>
              </p:cNvPr>
              <p:cNvGrpSpPr/>
              <p:nvPr/>
            </p:nvGrpSpPr>
            <p:grpSpPr>
              <a:xfrm>
                <a:off x="10546495" y="4475785"/>
                <a:ext cx="485710" cy="592019"/>
                <a:chOff x="10359368" y="4475785"/>
                <a:chExt cx="485710" cy="592019"/>
              </a:xfrm>
            </p:grpSpPr>
            <p:sp>
              <p:nvSpPr>
                <p:cNvPr id="42" name="TextBox 41">
                  <a:extLst>
                    <a:ext uri="{FF2B5EF4-FFF2-40B4-BE49-F238E27FC236}">
                      <a16:creationId xmlns:a16="http://schemas.microsoft.com/office/drawing/2014/main" id="{FDE43BD0-C231-4F47-8FA3-E7C5F7F079AF}"/>
                    </a:ext>
                  </a:extLst>
                </p:cNvPr>
                <p:cNvSpPr txBox="1"/>
                <p:nvPr/>
              </p:nvSpPr>
              <p:spPr>
                <a:xfrm>
                  <a:off x="10359368" y="4821583"/>
                  <a:ext cx="48571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Semibold"/>
                      <a:ea typeface="+mn-ea"/>
                      <a:cs typeface="+mn-cs"/>
                    </a:rPr>
                    <a:t>HashiCorp</a:t>
                  </a:r>
                  <a:endPar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Vault</a:t>
                  </a:r>
                </a:p>
              </p:txBody>
            </p:sp>
            <p:pic>
              <p:nvPicPr>
                <p:cNvPr id="9" name="Picture 2" descr="See the source image">
                  <a:extLst>
                    <a:ext uri="{FF2B5EF4-FFF2-40B4-BE49-F238E27FC236}">
                      <a16:creationId xmlns:a16="http://schemas.microsoft.com/office/drawing/2014/main" id="{F1D86365-AB16-443F-AE76-EA7C67E8EB59}"/>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0442578" y="4475785"/>
                  <a:ext cx="319288" cy="3123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B4E90703-EA39-49B6-9559-6799E4CC3654}"/>
                  </a:ext>
                </a:extLst>
              </p:cNvPr>
              <p:cNvGrpSpPr/>
              <p:nvPr/>
            </p:nvGrpSpPr>
            <p:grpSpPr>
              <a:xfrm>
                <a:off x="11131040" y="4441456"/>
                <a:ext cx="527388" cy="626348"/>
                <a:chOff x="10971534" y="4441456"/>
                <a:chExt cx="527388" cy="626348"/>
              </a:xfrm>
            </p:grpSpPr>
            <p:sp>
              <p:nvSpPr>
                <p:cNvPr id="41" name="TextBox 40">
                  <a:extLst>
                    <a:ext uri="{FF2B5EF4-FFF2-40B4-BE49-F238E27FC236}">
                      <a16:creationId xmlns:a16="http://schemas.microsoft.com/office/drawing/2014/main" id="{B7E245BD-F420-4CB6-87A9-EEFB06F84660}"/>
                    </a:ext>
                  </a:extLst>
                </p:cNvPr>
                <p:cNvSpPr txBox="1"/>
                <p:nvPr/>
              </p:nvSpPr>
              <p:spPr>
                <a:xfrm>
                  <a:off x="10971534" y="4821583"/>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Kubernetes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Secret</a:t>
                  </a:r>
                </a:p>
              </p:txBody>
            </p:sp>
            <p:pic>
              <p:nvPicPr>
                <p:cNvPr id="10" name="Graphic 9">
                  <a:extLst>
                    <a:ext uri="{FF2B5EF4-FFF2-40B4-BE49-F238E27FC236}">
                      <a16:creationId xmlns:a16="http://schemas.microsoft.com/office/drawing/2014/main" id="{E36A805E-C4A0-4DB6-8D0B-7485EFB479A9}"/>
                    </a:ext>
                  </a:extLst>
                </p:cNvPr>
                <p:cNvPicPr>
                  <a:picLocks noChangeAspect="1"/>
                </p:cNvPicPr>
                <p:nvPr/>
              </p:nvPicPr>
              <p:blipFill rotWithShape="1">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rcRect r="81683"/>
                <a:stretch/>
              </p:blipFill>
              <p:spPr>
                <a:xfrm>
                  <a:off x="11051503" y="4441456"/>
                  <a:ext cx="367449" cy="354585"/>
                </a:xfrm>
                <a:prstGeom prst="rect">
                  <a:avLst/>
                </a:prstGeom>
              </p:spPr>
            </p:pic>
          </p:grpSp>
        </p:grpSp>
        <p:pic>
          <p:nvPicPr>
            <p:cNvPr id="83" name="Graphic 82">
              <a:extLst>
                <a:ext uri="{FF2B5EF4-FFF2-40B4-BE49-F238E27FC236}">
                  <a16:creationId xmlns:a16="http://schemas.microsoft.com/office/drawing/2014/main" id="{3A3C5632-44A1-4C47-ADAF-22A0891C73CE}"/>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rcRect/>
            <a:stretch/>
          </p:blipFill>
          <p:spPr>
            <a:xfrm>
              <a:off x="6964938" y="4515945"/>
              <a:ext cx="348410" cy="441552"/>
            </a:xfrm>
            <a:prstGeom prst="rect">
              <a:avLst/>
            </a:prstGeom>
          </p:spPr>
        </p:pic>
      </p:grpSp>
      <p:grpSp>
        <p:nvGrpSpPr>
          <p:cNvPr id="68" name="Group 67">
            <a:extLst>
              <a:ext uri="{FF2B5EF4-FFF2-40B4-BE49-F238E27FC236}">
                <a16:creationId xmlns:a16="http://schemas.microsoft.com/office/drawing/2014/main" id="{BE7C1D29-7E5F-9245-FF41-891319253C13}"/>
              </a:ext>
            </a:extLst>
          </p:cNvPr>
          <p:cNvGrpSpPr/>
          <p:nvPr/>
        </p:nvGrpSpPr>
        <p:grpSpPr>
          <a:xfrm>
            <a:off x="6821043" y="4105812"/>
            <a:ext cx="5012267" cy="859376"/>
            <a:chOff x="6836292" y="5498679"/>
            <a:chExt cx="5012267" cy="859376"/>
          </a:xfrm>
        </p:grpSpPr>
        <p:grpSp>
          <p:nvGrpSpPr>
            <p:cNvPr id="17" name="Group 16">
              <a:extLst>
                <a:ext uri="{FF2B5EF4-FFF2-40B4-BE49-F238E27FC236}">
                  <a16:creationId xmlns:a16="http://schemas.microsoft.com/office/drawing/2014/main" id="{E2E19910-A7D7-41E6-ADFF-7C930B737921}"/>
                </a:ext>
              </a:extLst>
            </p:cNvPr>
            <p:cNvGrpSpPr/>
            <p:nvPr/>
          </p:nvGrpSpPr>
          <p:grpSpPr>
            <a:xfrm>
              <a:off x="6836292" y="5498679"/>
              <a:ext cx="5012267" cy="859376"/>
              <a:chOff x="6836292" y="5498679"/>
              <a:chExt cx="5012267" cy="859376"/>
            </a:xfrm>
          </p:grpSpPr>
          <p:sp>
            <p:nvSpPr>
              <p:cNvPr id="67" name="Rounded Rectangle 5">
                <a:extLst>
                  <a:ext uri="{FF2B5EF4-FFF2-40B4-BE49-F238E27FC236}">
                    <a16:creationId xmlns:a16="http://schemas.microsoft.com/office/drawing/2014/main" id="{EC9DA43C-712B-4138-9E90-66FBFC5ECA90}"/>
                  </a:ext>
                </a:extLst>
              </p:cNvPr>
              <p:cNvSpPr/>
              <p:nvPr/>
            </p:nvSpPr>
            <p:spPr bwMode="auto">
              <a:xfrm>
                <a:off x="6836292" y="5498679"/>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Observability</a:t>
                </a:r>
              </a:p>
            </p:txBody>
          </p:sp>
          <p:grpSp>
            <p:nvGrpSpPr>
              <p:cNvPr id="3" name="Group 2">
                <a:extLst>
                  <a:ext uri="{FF2B5EF4-FFF2-40B4-BE49-F238E27FC236}">
                    <a16:creationId xmlns:a16="http://schemas.microsoft.com/office/drawing/2014/main" id="{D9512A98-A5A0-4C0A-A3C7-51119B939946}"/>
                  </a:ext>
                </a:extLst>
              </p:cNvPr>
              <p:cNvGrpSpPr/>
              <p:nvPr/>
            </p:nvGrpSpPr>
            <p:grpSpPr>
              <a:xfrm>
                <a:off x="8934676" y="5678454"/>
                <a:ext cx="559449" cy="522229"/>
                <a:chOff x="8868001" y="5656229"/>
                <a:chExt cx="559449" cy="522229"/>
              </a:xfrm>
            </p:grpSpPr>
            <p:pic>
              <p:nvPicPr>
                <p:cNvPr id="99" name="Graphic 98">
                  <a:extLst>
                    <a:ext uri="{FF2B5EF4-FFF2-40B4-BE49-F238E27FC236}">
                      <a16:creationId xmlns:a16="http://schemas.microsoft.com/office/drawing/2014/main" id="{FE3735D2-F757-4E79-B429-E4F2AE79D784}"/>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8955722" y="5656229"/>
                  <a:ext cx="384006" cy="380666"/>
                </a:xfrm>
                <a:prstGeom prst="rect">
                  <a:avLst/>
                </a:prstGeom>
              </p:spPr>
            </p:pic>
            <p:sp>
              <p:nvSpPr>
                <p:cNvPr id="107" name="TextBox 106">
                  <a:extLst>
                    <a:ext uri="{FF2B5EF4-FFF2-40B4-BE49-F238E27FC236}">
                      <a16:creationId xmlns:a16="http://schemas.microsoft.com/office/drawing/2014/main" id="{4438F04C-6FB5-49F2-93C9-562802051BF5}"/>
                    </a:ext>
                  </a:extLst>
                </p:cNvPr>
                <p:cNvSpPr txBox="1"/>
                <p:nvPr/>
              </p:nvSpPr>
              <p:spPr>
                <a:xfrm>
                  <a:off x="8868001" y="6055347"/>
                  <a:ext cx="559449"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Prometheus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4" name="Group 3">
                <a:extLst>
                  <a:ext uri="{FF2B5EF4-FFF2-40B4-BE49-F238E27FC236}">
                    <a16:creationId xmlns:a16="http://schemas.microsoft.com/office/drawing/2014/main" id="{257AE013-210E-47CC-8316-91FF9FC6E6A0}"/>
                  </a:ext>
                </a:extLst>
              </p:cNvPr>
              <p:cNvGrpSpPr/>
              <p:nvPr/>
            </p:nvGrpSpPr>
            <p:grpSpPr>
              <a:xfrm>
                <a:off x="9726255" y="5675078"/>
                <a:ext cx="559448" cy="525820"/>
                <a:chOff x="9768427" y="5652853"/>
                <a:chExt cx="559448" cy="525820"/>
              </a:xfrm>
            </p:grpSpPr>
            <p:pic>
              <p:nvPicPr>
                <p:cNvPr id="101" name="Graphic 100">
                  <a:extLst>
                    <a:ext uri="{FF2B5EF4-FFF2-40B4-BE49-F238E27FC236}">
                      <a16:creationId xmlns:a16="http://schemas.microsoft.com/office/drawing/2014/main" id="{1E675E5A-8733-4D51-819C-457358794351}"/>
                    </a:ext>
                  </a:extLst>
                </p:cNvPr>
                <p:cNvPicPr>
                  <a:picLocks noChangeAspect="1"/>
                </p:cNvPicPr>
                <p:nvPr/>
              </p:nvPicPr>
              <p:blipFill>
                <a:blip r:embed="rId43">
                  <a:extLst>
                    <a:ext uri="{96DAC541-7B7A-43D3-8B79-37D633B846F1}">
                      <asvg:svgBlip xmlns:asvg="http://schemas.microsoft.com/office/drawing/2016/SVG/main" r:embed="rId44"/>
                    </a:ext>
                  </a:extLst>
                </a:blip>
                <a:srcRect/>
                <a:stretch/>
              </p:blipFill>
              <p:spPr>
                <a:xfrm>
                  <a:off x="9856148" y="5652853"/>
                  <a:ext cx="384006" cy="384006"/>
                </a:xfrm>
                <a:prstGeom prst="rect">
                  <a:avLst/>
                </a:prstGeom>
              </p:spPr>
            </p:pic>
            <p:sp>
              <p:nvSpPr>
                <p:cNvPr id="109" name="TextBox 108">
                  <a:extLst>
                    <a:ext uri="{FF2B5EF4-FFF2-40B4-BE49-F238E27FC236}">
                      <a16:creationId xmlns:a16="http://schemas.microsoft.com/office/drawing/2014/main" id="{2CDE56C7-3D71-4448-94FD-65A9639C004F}"/>
                    </a:ext>
                  </a:extLst>
                </p:cNvPr>
                <p:cNvSpPr txBox="1"/>
                <p:nvPr/>
              </p:nvSpPr>
              <p:spPr>
                <a:xfrm>
                  <a:off x="9768427" y="6055562"/>
                  <a:ext cx="559448"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AppInsights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7" name="Group 6">
                <a:extLst>
                  <a:ext uri="{FF2B5EF4-FFF2-40B4-BE49-F238E27FC236}">
                    <a16:creationId xmlns:a16="http://schemas.microsoft.com/office/drawing/2014/main" id="{BB793990-D708-4A4E-8978-FBDFC3506C84}"/>
                  </a:ext>
                </a:extLst>
              </p:cNvPr>
              <p:cNvGrpSpPr/>
              <p:nvPr/>
            </p:nvGrpSpPr>
            <p:grpSpPr>
              <a:xfrm>
                <a:off x="11293692" y="5719432"/>
                <a:ext cx="339654" cy="472853"/>
                <a:chOff x="11227017" y="5697207"/>
                <a:chExt cx="339654" cy="472853"/>
              </a:xfrm>
            </p:grpSpPr>
            <p:pic>
              <p:nvPicPr>
                <p:cNvPr id="105" name="Picture 6" descr="See the source image">
                  <a:extLst>
                    <a:ext uri="{FF2B5EF4-FFF2-40B4-BE49-F238E27FC236}">
                      <a16:creationId xmlns:a16="http://schemas.microsoft.com/office/drawing/2014/main" id="{1FF7B1E9-88DC-4AE1-A6A7-E41F4B4AB97D}"/>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1227017" y="5697207"/>
                  <a:ext cx="339654" cy="339652"/>
                </a:xfrm>
                <a:prstGeom prst="rect">
                  <a:avLst/>
                </a:prstGeom>
                <a:noFill/>
                <a:extLst>
                  <a:ext uri="{909E8E84-426E-40DD-AFC4-6F175D3DCCD1}">
                    <a14:hiddenFill xmlns:a14="http://schemas.microsoft.com/office/drawing/2010/main">
                      <a:solidFill>
                        <a:srgbClr val="FFFFFF"/>
                      </a:solidFill>
                    </a14:hiddenFill>
                  </a:ext>
                </a:extLst>
              </p:spPr>
            </p:pic>
            <p:sp>
              <p:nvSpPr>
                <p:cNvPr id="111" name="TextBox 110">
                  <a:extLst>
                    <a:ext uri="{FF2B5EF4-FFF2-40B4-BE49-F238E27FC236}">
                      <a16:creationId xmlns:a16="http://schemas.microsoft.com/office/drawing/2014/main" id="{D93F42EF-E54A-4B6D-962A-CFDC912BB9B3}"/>
                    </a:ext>
                  </a:extLst>
                </p:cNvPr>
                <p:cNvSpPr txBox="1"/>
                <p:nvPr/>
              </p:nvSpPr>
              <p:spPr>
                <a:xfrm>
                  <a:off x="11245360" y="6046949"/>
                  <a:ext cx="302968"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Jaeger</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nvGrpSpPr>
              <p:cNvPr id="5" name="Group 4">
                <a:extLst>
                  <a:ext uri="{FF2B5EF4-FFF2-40B4-BE49-F238E27FC236}">
                    <a16:creationId xmlns:a16="http://schemas.microsoft.com/office/drawing/2014/main" id="{0D2D7AFF-5330-43E2-98D7-5E655F144A3E}"/>
                  </a:ext>
                </a:extLst>
              </p:cNvPr>
              <p:cNvGrpSpPr/>
              <p:nvPr/>
            </p:nvGrpSpPr>
            <p:grpSpPr>
              <a:xfrm>
                <a:off x="10517833" y="5752900"/>
                <a:ext cx="543730" cy="437360"/>
                <a:chOff x="10458391" y="5730675"/>
                <a:chExt cx="543730" cy="437360"/>
              </a:xfrm>
            </p:grpSpPr>
            <p:pic>
              <p:nvPicPr>
                <p:cNvPr id="103" name="Picture 16" descr="Image result for Zipkin logo">
                  <a:extLst>
                    <a:ext uri="{FF2B5EF4-FFF2-40B4-BE49-F238E27FC236}">
                      <a16:creationId xmlns:a16="http://schemas.microsoft.com/office/drawing/2014/main" id="{9430AC35-0DE4-4274-8AA2-407AC6A292A9}"/>
                    </a:ext>
                  </a:extLst>
                </p:cNvPr>
                <p:cNvPicPr>
                  <a:picLocks noChangeAspect="1" noChangeArrowheads="1"/>
                </p:cNvPicPr>
                <p:nvPr/>
              </p:nvPicPr>
              <p:blipFill rotWithShape="1">
                <a:blip r:embed="rId46">
                  <a:extLst>
                    <a:ext uri="{28A0092B-C50C-407E-A947-70E740481C1C}">
                      <a14:useLocalDpi xmlns:a14="http://schemas.microsoft.com/office/drawing/2010/main" val="0"/>
                    </a:ext>
                  </a:extLst>
                </a:blip>
                <a:srcRect b="23933"/>
                <a:stretch/>
              </p:blipFill>
              <p:spPr bwMode="auto">
                <a:xfrm>
                  <a:off x="10458391" y="5730675"/>
                  <a:ext cx="543730" cy="243969"/>
                </a:xfrm>
                <a:prstGeom prst="rect">
                  <a:avLst/>
                </a:prstGeom>
                <a:noFill/>
                <a:extLst>
                  <a:ext uri="{909E8E84-426E-40DD-AFC4-6F175D3DCCD1}">
                    <a14:hiddenFill xmlns:a14="http://schemas.microsoft.com/office/drawing/2010/main">
                      <a:solidFill>
                        <a:srgbClr val="FFFFFF"/>
                      </a:solidFill>
                    </a14:hiddenFill>
                  </a:ext>
                </a:extLst>
              </p:spPr>
            </p:pic>
            <p:sp>
              <p:nvSpPr>
                <p:cNvPr id="110" name="TextBox 109">
                  <a:extLst>
                    <a:ext uri="{FF2B5EF4-FFF2-40B4-BE49-F238E27FC236}">
                      <a16:creationId xmlns:a16="http://schemas.microsoft.com/office/drawing/2014/main" id="{7EB3ECD2-723A-4386-8767-8D9ED88D0754}"/>
                    </a:ext>
                  </a:extLst>
                </p:cNvPr>
                <p:cNvSpPr txBox="1"/>
                <p:nvPr/>
              </p:nvSpPr>
              <p:spPr>
                <a:xfrm>
                  <a:off x="10584383" y="6044924"/>
                  <a:ext cx="291747" cy="12311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Zipkin</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grpSp>
        </p:grpSp>
        <p:pic>
          <p:nvPicPr>
            <p:cNvPr id="84" name="Graphic 83">
              <a:extLst>
                <a:ext uri="{FF2B5EF4-FFF2-40B4-BE49-F238E27FC236}">
                  <a16:creationId xmlns:a16="http://schemas.microsoft.com/office/drawing/2014/main" id="{65B9C00B-3571-44EA-AB41-875C9E0B72A2}"/>
                </a:ext>
              </a:extLst>
            </p:cNvPr>
            <p:cNvPicPr>
              <a:picLocks noChangeAspect="1"/>
            </p:cNvPicPr>
            <p:nvPr/>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rcRect/>
            <a:stretch/>
          </p:blipFill>
          <p:spPr>
            <a:xfrm>
              <a:off x="6920598" y="5722425"/>
              <a:ext cx="486656" cy="416934"/>
            </a:xfrm>
            <a:prstGeom prst="rect">
              <a:avLst/>
            </a:prstGeom>
          </p:spPr>
        </p:pic>
      </p:grpSp>
      <p:cxnSp>
        <p:nvCxnSpPr>
          <p:cNvPr id="135" name="Straight Arrow Connector 134">
            <a:extLst>
              <a:ext uri="{FF2B5EF4-FFF2-40B4-BE49-F238E27FC236}">
                <a16:creationId xmlns:a16="http://schemas.microsoft.com/office/drawing/2014/main" id="{CB3E7607-4163-6451-F417-7EF35BBDCCA8}"/>
              </a:ext>
            </a:extLst>
          </p:cNvPr>
          <p:cNvCxnSpPr>
            <a:cxnSpLocks/>
            <a:endCxn id="215" idx="3"/>
          </p:cNvCxnSpPr>
          <p:nvPr/>
        </p:nvCxnSpPr>
        <p:spPr>
          <a:xfrm flipV="1">
            <a:off x="6002552" y="2527938"/>
            <a:ext cx="314869" cy="4249"/>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AF943730-5D29-DFE2-A0AF-49EA7EE821C4}"/>
              </a:ext>
            </a:extLst>
          </p:cNvPr>
          <p:cNvCxnSpPr>
            <a:cxnSpLocks/>
          </p:cNvCxnSpPr>
          <p:nvPr/>
        </p:nvCxnSpPr>
        <p:spPr>
          <a:xfrm flipV="1">
            <a:off x="6016492" y="1451452"/>
            <a:ext cx="314869" cy="4249"/>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B829F3A7-16F8-53D5-65B2-CBF3B5DE6C8C}"/>
              </a:ext>
            </a:extLst>
          </p:cNvPr>
          <p:cNvCxnSpPr>
            <a:cxnSpLocks/>
          </p:cNvCxnSpPr>
          <p:nvPr/>
        </p:nvCxnSpPr>
        <p:spPr>
          <a:xfrm>
            <a:off x="6023252" y="3526160"/>
            <a:ext cx="27287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703A2F84-84FC-FF4F-0DEC-23A5CFF92003}"/>
              </a:ext>
            </a:extLst>
          </p:cNvPr>
          <p:cNvCxnSpPr>
            <a:cxnSpLocks/>
            <a:stCxn id="158" idx="6"/>
            <a:endCxn id="55" idx="1"/>
          </p:cNvCxnSpPr>
          <p:nvPr/>
        </p:nvCxnSpPr>
        <p:spPr>
          <a:xfrm flipV="1">
            <a:off x="6518515" y="491874"/>
            <a:ext cx="302528" cy="192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D2F081C7-F522-E232-51FA-5A60A663A386}"/>
              </a:ext>
            </a:extLst>
          </p:cNvPr>
          <p:cNvCxnSpPr>
            <a:cxnSpLocks/>
          </p:cNvCxnSpPr>
          <p:nvPr/>
        </p:nvCxnSpPr>
        <p:spPr>
          <a:xfrm>
            <a:off x="6530368" y="5446809"/>
            <a:ext cx="74640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8" name="Rectangle 28">
            <a:extLst>
              <a:ext uri="{FF2B5EF4-FFF2-40B4-BE49-F238E27FC236}">
                <a16:creationId xmlns:a16="http://schemas.microsoft.com/office/drawing/2014/main" id="{ACAB1261-B20C-A46B-B2B8-D714E86E89B1}"/>
              </a:ext>
            </a:extLst>
          </p:cNvPr>
          <p:cNvSpPr/>
          <p:nvPr/>
        </p:nvSpPr>
        <p:spPr bwMode="auto">
          <a:xfrm rot="5400000">
            <a:off x="5730741" y="4813514"/>
            <a:ext cx="910253" cy="338753"/>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169" name="Group 168">
            <a:extLst>
              <a:ext uri="{FF2B5EF4-FFF2-40B4-BE49-F238E27FC236}">
                <a16:creationId xmlns:a16="http://schemas.microsoft.com/office/drawing/2014/main" id="{146FB7C3-91BB-71FF-FAAF-D8C1666DB9B5}"/>
              </a:ext>
            </a:extLst>
          </p:cNvPr>
          <p:cNvGrpSpPr/>
          <p:nvPr/>
        </p:nvGrpSpPr>
        <p:grpSpPr>
          <a:xfrm>
            <a:off x="6348613" y="5305029"/>
            <a:ext cx="262716" cy="452447"/>
            <a:chOff x="6211465" y="738179"/>
            <a:chExt cx="262716" cy="452447"/>
          </a:xfrm>
        </p:grpSpPr>
        <p:sp>
          <p:nvSpPr>
            <p:cNvPr id="170" name="Rectangle 169">
              <a:extLst>
                <a:ext uri="{FF2B5EF4-FFF2-40B4-BE49-F238E27FC236}">
                  <a16:creationId xmlns:a16="http://schemas.microsoft.com/office/drawing/2014/main" id="{5DD3E779-5CB3-9AE7-A819-C00D657200DB}"/>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71" name="Freeform: Shape 222">
              <a:extLst>
                <a:ext uri="{FF2B5EF4-FFF2-40B4-BE49-F238E27FC236}">
                  <a16:creationId xmlns:a16="http://schemas.microsoft.com/office/drawing/2014/main" id="{D0926ED1-8062-6608-2CFC-735AAE8C82F7}"/>
                </a:ext>
              </a:extLst>
            </p:cNvPr>
            <p:cNvSpPr/>
            <p:nvPr/>
          </p:nvSpPr>
          <p:spPr bwMode="auto">
            <a:xfrm>
              <a:off x="6225896" y="73817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72" name="Oval 171">
              <a:extLst>
                <a:ext uri="{FF2B5EF4-FFF2-40B4-BE49-F238E27FC236}">
                  <a16:creationId xmlns:a16="http://schemas.microsoft.com/office/drawing/2014/main" id="{13906988-B845-1674-BAB7-8BC39A8566D2}"/>
                </a:ext>
              </a:extLst>
            </p:cNvPr>
            <p:cNvSpPr/>
            <p:nvPr/>
          </p:nvSpPr>
          <p:spPr bwMode="auto">
            <a:xfrm>
              <a:off x="6308415" y="82069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176" name="Rounded Rectangle 5">
            <a:extLst>
              <a:ext uri="{FF2B5EF4-FFF2-40B4-BE49-F238E27FC236}">
                <a16:creationId xmlns:a16="http://schemas.microsoft.com/office/drawing/2014/main" id="{533C1CC0-1B7C-08B0-2649-200BDC67502D}"/>
              </a:ext>
            </a:extLst>
          </p:cNvPr>
          <p:cNvSpPr/>
          <p:nvPr/>
        </p:nvSpPr>
        <p:spPr bwMode="auto">
          <a:xfrm>
            <a:off x="6821043" y="5070206"/>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Configuration</a:t>
            </a:r>
          </a:p>
        </p:txBody>
      </p:sp>
      <p:cxnSp>
        <p:nvCxnSpPr>
          <p:cNvPr id="189" name="Straight Arrow Connector 188">
            <a:extLst>
              <a:ext uri="{FF2B5EF4-FFF2-40B4-BE49-F238E27FC236}">
                <a16:creationId xmlns:a16="http://schemas.microsoft.com/office/drawing/2014/main" id="{D88C04B3-A649-AE23-D85C-2AA1F118E2F6}"/>
              </a:ext>
            </a:extLst>
          </p:cNvPr>
          <p:cNvCxnSpPr>
            <a:cxnSpLocks/>
          </p:cNvCxnSpPr>
          <p:nvPr/>
        </p:nvCxnSpPr>
        <p:spPr>
          <a:xfrm flipH="1">
            <a:off x="7289062" y="6390842"/>
            <a:ext cx="380153"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0" name="Rectangle 28">
            <a:extLst>
              <a:ext uri="{FF2B5EF4-FFF2-40B4-BE49-F238E27FC236}">
                <a16:creationId xmlns:a16="http://schemas.microsoft.com/office/drawing/2014/main" id="{27F10A23-66C2-C265-E2E7-66A986BA530E}"/>
              </a:ext>
            </a:extLst>
          </p:cNvPr>
          <p:cNvSpPr/>
          <p:nvPr/>
        </p:nvSpPr>
        <p:spPr bwMode="auto">
          <a:xfrm rot="5400000">
            <a:off x="5710951" y="5744218"/>
            <a:ext cx="962782" cy="350385"/>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191" name="Group 190">
            <a:extLst>
              <a:ext uri="{FF2B5EF4-FFF2-40B4-BE49-F238E27FC236}">
                <a16:creationId xmlns:a16="http://schemas.microsoft.com/office/drawing/2014/main" id="{8C128190-A751-4A24-616C-BFA9DD5A6D41}"/>
              </a:ext>
            </a:extLst>
          </p:cNvPr>
          <p:cNvGrpSpPr/>
          <p:nvPr/>
        </p:nvGrpSpPr>
        <p:grpSpPr>
          <a:xfrm>
            <a:off x="6360902" y="6279037"/>
            <a:ext cx="262716" cy="431264"/>
            <a:chOff x="6211465" y="738179"/>
            <a:chExt cx="262716" cy="452447"/>
          </a:xfrm>
        </p:grpSpPr>
        <p:sp>
          <p:nvSpPr>
            <p:cNvPr id="192" name="Rectangle 191">
              <a:extLst>
                <a:ext uri="{FF2B5EF4-FFF2-40B4-BE49-F238E27FC236}">
                  <a16:creationId xmlns:a16="http://schemas.microsoft.com/office/drawing/2014/main" id="{825E8C67-76E1-CA76-3638-4D15D6C5AF0B}"/>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93" name="Freeform: Shape 222">
              <a:extLst>
                <a:ext uri="{FF2B5EF4-FFF2-40B4-BE49-F238E27FC236}">
                  <a16:creationId xmlns:a16="http://schemas.microsoft.com/office/drawing/2014/main" id="{F4EB0469-805C-8FD9-C5D8-3D4570C45EA0}"/>
                </a:ext>
              </a:extLst>
            </p:cNvPr>
            <p:cNvSpPr/>
            <p:nvPr/>
          </p:nvSpPr>
          <p:spPr bwMode="auto">
            <a:xfrm>
              <a:off x="6225896" y="73817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94" name="Oval 193">
              <a:extLst>
                <a:ext uri="{FF2B5EF4-FFF2-40B4-BE49-F238E27FC236}">
                  <a16:creationId xmlns:a16="http://schemas.microsoft.com/office/drawing/2014/main" id="{208126BD-18D9-DAAF-239A-B161D12D525C}"/>
                </a:ext>
              </a:extLst>
            </p:cNvPr>
            <p:cNvSpPr/>
            <p:nvPr/>
          </p:nvSpPr>
          <p:spPr bwMode="auto">
            <a:xfrm>
              <a:off x="6308415" y="82069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198" name="Rounded Rectangle 5">
            <a:extLst>
              <a:ext uri="{FF2B5EF4-FFF2-40B4-BE49-F238E27FC236}">
                <a16:creationId xmlns:a16="http://schemas.microsoft.com/office/drawing/2014/main" id="{721B1D9F-4FD4-5737-FB94-FC8D47C52503}"/>
              </a:ext>
            </a:extLst>
          </p:cNvPr>
          <p:cNvSpPr/>
          <p:nvPr/>
        </p:nvSpPr>
        <p:spPr bwMode="auto">
          <a:xfrm>
            <a:off x="6833332" y="6028097"/>
            <a:ext cx="5012267" cy="819142"/>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Distributed </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Lock</a:t>
            </a:r>
          </a:p>
        </p:txBody>
      </p:sp>
      <p:grpSp>
        <p:nvGrpSpPr>
          <p:cNvPr id="89" name="Group 88">
            <a:extLst>
              <a:ext uri="{FF2B5EF4-FFF2-40B4-BE49-F238E27FC236}">
                <a16:creationId xmlns:a16="http://schemas.microsoft.com/office/drawing/2014/main" id="{891CF53A-B054-5EF4-C107-9655DCECD805}"/>
              </a:ext>
            </a:extLst>
          </p:cNvPr>
          <p:cNvGrpSpPr/>
          <p:nvPr/>
        </p:nvGrpSpPr>
        <p:grpSpPr>
          <a:xfrm>
            <a:off x="6970306" y="5311282"/>
            <a:ext cx="445035" cy="408980"/>
            <a:chOff x="10434755" y="5573815"/>
            <a:chExt cx="314386" cy="283042"/>
          </a:xfrm>
        </p:grpSpPr>
        <p:sp>
          <p:nvSpPr>
            <p:cNvPr id="231" name="Freeform: Shape 334">
              <a:extLst>
                <a:ext uri="{FF2B5EF4-FFF2-40B4-BE49-F238E27FC236}">
                  <a16:creationId xmlns:a16="http://schemas.microsoft.com/office/drawing/2014/main" id="{E7567856-05D3-0A42-81E2-1CD1B4ACC5EE}"/>
                </a:ext>
              </a:extLst>
            </p:cNvPr>
            <p:cNvSpPr/>
            <p:nvPr/>
          </p:nvSpPr>
          <p:spPr>
            <a:xfrm>
              <a:off x="10588731" y="5626307"/>
              <a:ext cx="109048" cy="94346"/>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2" name="Freeform: Shape 335">
              <a:extLst>
                <a:ext uri="{FF2B5EF4-FFF2-40B4-BE49-F238E27FC236}">
                  <a16:creationId xmlns:a16="http://schemas.microsoft.com/office/drawing/2014/main" id="{DF5F23A8-143B-2ECE-7639-F268D195E660}"/>
                </a:ext>
              </a:extLst>
            </p:cNvPr>
            <p:cNvSpPr/>
            <p:nvPr/>
          </p:nvSpPr>
          <p:spPr>
            <a:xfrm>
              <a:off x="10442060" y="5714794"/>
              <a:ext cx="152667" cy="139035"/>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3" name="Freeform: Shape 336">
              <a:extLst>
                <a:ext uri="{FF2B5EF4-FFF2-40B4-BE49-F238E27FC236}">
                  <a16:creationId xmlns:a16="http://schemas.microsoft.com/office/drawing/2014/main" id="{9CCA0BF9-EE69-2689-9EA2-0541ED152874}"/>
                </a:ext>
              </a:extLst>
            </p:cNvPr>
            <p:cNvSpPr/>
            <p:nvPr/>
          </p:nvSpPr>
          <p:spPr>
            <a:xfrm>
              <a:off x="10650998" y="5573815"/>
              <a:ext cx="98143" cy="94346"/>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4" name="Freeform: Shape 337">
              <a:extLst>
                <a:ext uri="{FF2B5EF4-FFF2-40B4-BE49-F238E27FC236}">
                  <a16:creationId xmlns:a16="http://schemas.microsoft.com/office/drawing/2014/main" id="{3C34A379-5D0B-335C-572F-D163021C0A2B}"/>
                </a:ext>
              </a:extLst>
            </p:cNvPr>
            <p:cNvSpPr/>
            <p:nvPr/>
          </p:nvSpPr>
          <p:spPr>
            <a:xfrm>
              <a:off x="10434755" y="5573819"/>
              <a:ext cx="305334" cy="283038"/>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pic>
        <p:nvPicPr>
          <p:cNvPr id="235" name="Picture 234">
            <a:extLst>
              <a:ext uri="{FF2B5EF4-FFF2-40B4-BE49-F238E27FC236}">
                <a16:creationId xmlns:a16="http://schemas.microsoft.com/office/drawing/2014/main" id="{099C1FDC-ADEF-46A0-419C-6CA358E81DFE}"/>
              </a:ext>
            </a:extLst>
          </p:cNvPr>
          <p:cNvPicPr>
            <a:picLocks noChangeAspect="1"/>
          </p:cNvPicPr>
          <p:nvPr/>
        </p:nvPicPr>
        <p:blipFill>
          <a:blip r:embed="rId49"/>
          <a:stretch>
            <a:fillRect/>
          </a:stretch>
        </p:blipFill>
        <p:spPr>
          <a:xfrm>
            <a:off x="6974043" y="6150282"/>
            <a:ext cx="437561" cy="546952"/>
          </a:xfrm>
          <a:prstGeom prst="rect">
            <a:avLst/>
          </a:prstGeom>
        </p:spPr>
      </p:pic>
      <p:pic>
        <p:nvPicPr>
          <p:cNvPr id="241" name="Picture 240">
            <a:extLst>
              <a:ext uri="{FF2B5EF4-FFF2-40B4-BE49-F238E27FC236}">
                <a16:creationId xmlns:a16="http://schemas.microsoft.com/office/drawing/2014/main" id="{C6330EF8-A574-B332-DBD5-5C22E5D1412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950055" y="5312543"/>
            <a:ext cx="320745" cy="268531"/>
          </a:xfrm>
          <a:prstGeom prst="rect">
            <a:avLst/>
          </a:prstGeom>
        </p:spPr>
      </p:pic>
      <p:sp>
        <p:nvSpPr>
          <p:cNvPr id="242" name="TextBox 241">
            <a:extLst>
              <a:ext uri="{FF2B5EF4-FFF2-40B4-BE49-F238E27FC236}">
                <a16:creationId xmlns:a16="http://schemas.microsoft.com/office/drawing/2014/main" id="{DC1BF2E1-171C-9F64-9EC1-5B92C8C8DED8}"/>
              </a:ext>
            </a:extLst>
          </p:cNvPr>
          <p:cNvSpPr txBox="1"/>
          <p:nvPr/>
        </p:nvSpPr>
        <p:spPr>
          <a:xfrm>
            <a:off x="8983790" y="5666900"/>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pic>
        <p:nvPicPr>
          <p:cNvPr id="243" name="Picture 242">
            <a:extLst>
              <a:ext uri="{FF2B5EF4-FFF2-40B4-BE49-F238E27FC236}">
                <a16:creationId xmlns:a16="http://schemas.microsoft.com/office/drawing/2014/main" id="{54100CBD-0A39-2AFF-DF4F-3F3126283C8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924369" y="6247353"/>
            <a:ext cx="320745" cy="268531"/>
          </a:xfrm>
          <a:prstGeom prst="rect">
            <a:avLst/>
          </a:prstGeom>
        </p:spPr>
      </p:pic>
      <p:sp>
        <p:nvSpPr>
          <p:cNvPr id="244" name="TextBox 243">
            <a:extLst>
              <a:ext uri="{FF2B5EF4-FFF2-40B4-BE49-F238E27FC236}">
                <a16:creationId xmlns:a16="http://schemas.microsoft.com/office/drawing/2014/main" id="{EE760DD5-C3DD-9FCE-3C5A-DC9FF958AFBD}"/>
              </a:ext>
            </a:extLst>
          </p:cNvPr>
          <p:cNvSpPr txBox="1"/>
          <p:nvPr/>
        </p:nvSpPr>
        <p:spPr>
          <a:xfrm>
            <a:off x="8958104" y="6601710"/>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Redis</a:t>
            </a:r>
          </a:p>
        </p:txBody>
      </p:sp>
    </p:spTree>
    <p:extLst>
      <p:ext uri="{BB962C8B-B14F-4D97-AF65-F5344CB8AC3E}">
        <p14:creationId xmlns:p14="http://schemas.microsoft.com/office/powerpoint/2010/main" val="162261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500"/>
                                        <p:tgtEl>
                                          <p:spTgt spid="8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FDB75-8185-4D23-9FA5-DFB22684D9A7}"/>
              </a:ext>
            </a:extLst>
          </p:cNvPr>
          <p:cNvSpPr>
            <a:spLocks noGrp="1"/>
          </p:cNvSpPr>
          <p:nvPr>
            <p:ph type="title"/>
          </p:nvPr>
        </p:nvSpPr>
        <p:spPr>
          <a:xfrm>
            <a:off x="588263" y="457200"/>
            <a:ext cx="1511470" cy="553998"/>
          </a:xfrm>
        </p:spPr>
        <p:txBody>
          <a:bodyPr/>
          <a:lstStyle/>
          <a:p>
            <a:r>
              <a:rPr lang="en-US"/>
              <a:t>Icons</a:t>
            </a:r>
          </a:p>
        </p:txBody>
      </p:sp>
      <p:pic>
        <p:nvPicPr>
          <p:cNvPr id="4" name="Graphic 3">
            <a:extLst>
              <a:ext uri="{FF2B5EF4-FFF2-40B4-BE49-F238E27FC236}">
                <a16:creationId xmlns:a16="http://schemas.microsoft.com/office/drawing/2014/main" id="{28D09EB5-E265-4B28-9941-431662B2F1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10924" y="1403528"/>
            <a:ext cx="860378" cy="860378"/>
          </a:xfrm>
          <a:prstGeom prst="rect">
            <a:avLst/>
          </a:prstGeom>
        </p:spPr>
      </p:pic>
      <p:pic>
        <p:nvPicPr>
          <p:cNvPr id="6" name="Graphic 5">
            <a:extLst>
              <a:ext uri="{FF2B5EF4-FFF2-40B4-BE49-F238E27FC236}">
                <a16:creationId xmlns:a16="http://schemas.microsoft.com/office/drawing/2014/main" id="{05E62D39-7251-4670-BB79-79C6C6CE23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69483" y="1421167"/>
            <a:ext cx="844562" cy="844562"/>
          </a:xfrm>
          <a:prstGeom prst="rect">
            <a:avLst/>
          </a:prstGeom>
        </p:spPr>
      </p:pic>
      <p:sp>
        <p:nvSpPr>
          <p:cNvPr id="9" name="Rectangle 8">
            <a:extLst>
              <a:ext uri="{FF2B5EF4-FFF2-40B4-BE49-F238E27FC236}">
                <a16:creationId xmlns:a16="http://schemas.microsoft.com/office/drawing/2014/main" id="{73AB8383-8408-49B5-9D3F-45FA4D0322D5}"/>
              </a:ext>
            </a:extLst>
          </p:cNvPr>
          <p:cNvSpPr/>
          <p:nvPr/>
        </p:nvSpPr>
        <p:spPr bwMode="auto">
          <a:xfrm>
            <a:off x="9359096" y="1412333"/>
            <a:ext cx="860378" cy="65222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8" name="Graphic 7">
            <a:extLst>
              <a:ext uri="{FF2B5EF4-FFF2-40B4-BE49-F238E27FC236}">
                <a16:creationId xmlns:a16="http://schemas.microsoft.com/office/drawing/2014/main" id="{905503A7-712E-44DB-BE2C-556E2181AE6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50516" y="1308257"/>
            <a:ext cx="860378" cy="860378"/>
          </a:xfrm>
          <a:prstGeom prst="rect">
            <a:avLst/>
          </a:prstGeom>
        </p:spPr>
      </p:pic>
      <p:sp>
        <p:nvSpPr>
          <p:cNvPr id="11" name="TextBox 10">
            <a:extLst>
              <a:ext uri="{FF2B5EF4-FFF2-40B4-BE49-F238E27FC236}">
                <a16:creationId xmlns:a16="http://schemas.microsoft.com/office/drawing/2014/main" id="{0062B3FC-5FAA-4924-BB7A-B3B0B6A33F14}"/>
              </a:ext>
            </a:extLst>
          </p:cNvPr>
          <p:cNvSpPr txBox="1"/>
          <p:nvPr/>
        </p:nvSpPr>
        <p:spPr>
          <a:xfrm>
            <a:off x="7874746" y="2342220"/>
            <a:ext cx="846386"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Black logo</a:t>
            </a:r>
          </a:p>
        </p:txBody>
      </p:sp>
      <p:sp>
        <p:nvSpPr>
          <p:cNvPr id="12" name="TextBox 11">
            <a:extLst>
              <a:ext uri="{FF2B5EF4-FFF2-40B4-BE49-F238E27FC236}">
                <a16:creationId xmlns:a16="http://schemas.microsoft.com/office/drawing/2014/main" id="{283EE76D-A839-40F5-BCD8-C041E17750EE}"/>
              </a:ext>
            </a:extLst>
          </p:cNvPr>
          <p:cNvSpPr txBox="1"/>
          <p:nvPr/>
        </p:nvSpPr>
        <p:spPr>
          <a:xfrm>
            <a:off x="6349362" y="2234499"/>
            <a:ext cx="99867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Blue logo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(preferred)</a:t>
            </a:r>
          </a:p>
        </p:txBody>
      </p:sp>
      <p:sp>
        <p:nvSpPr>
          <p:cNvPr id="14" name="TextBox 13">
            <a:extLst>
              <a:ext uri="{FF2B5EF4-FFF2-40B4-BE49-F238E27FC236}">
                <a16:creationId xmlns:a16="http://schemas.microsoft.com/office/drawing/2014/main" id="{60785075-F2D8-4979-B00A-3FCD2D3D5FA3}"/>
              </a:ext>
            </a:extLst>
          </p:cNvPr>
          <p:cNvSpPr txBox="1"/>
          <p:nvPr/>
        </p:nvSpPr>
        <p:spPr>
          <a:xfrm>
            <a:off x="9202803" y="2342220"/>
            <a:ext cx="1164038"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White logo</a:t>
            </a:r>
          </a:p>
        </p:txBody>
      </p:sp>
      <p:pic>
        <p:nvPicPr>
          <p:cNvPr id="16" name="Graphic 15">
            <a:extLst>
              <a:ext uri="{FF2B5EF4-FFF2-40B4-BE49-F238E27FC236}">
                <a16:creationId xmlns:a16="http://schemas.microsoft.com/office/drawing/2014/main" id="{8606D484-0143-46E7-81F4-5B3248C4FD7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83955" y="3142187"/>
            <a:ext cx="428695" cy="471387"/>
          </a:xfrm>
          <a:prstGeom prst="rect">
            <a:avLst/>
          </a:prstGeom>
        </p:spPr>
      </p:pic>
      <p:pic>
        <p:nvPicPr>
          <p:cNvPr id="18" name="Graphic 17">
            <a:extLst>
              <a:ext uri="{FF2B5EF4-FFF2-40B4-BE49-F238E27FC236}">
                <a16:creationId xmlns:a16="http://schemas.microsoft.com/office/drawing/2014/main" id="{8F4B9DF0-66ED-437A-8A2B-70F2F1DCCD5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10830" y="3121848"/>
            <a:ext cx="672394" cy="537204"/>
          </a:xfrm>
          <a:prstGeom prst="rect">
            <a:avLst/>
          </a:prstGeom>
        </p:spPr>
      </p:pic>
      <p:pic>
        <p:nvPicPr>
          <p:cNvPr id="20" name="Graphic 19">
            <a:extLst>
              <a:ext uri="{FF2B5EF4-FFF2-40B4-BE49-F238E27FC236}">
                <a16:creationId xmlns:a16="http://schemas.microsoft.com/office/drawing/2014/main" id="{6908E2AD-41BC-4035-80A0-F279724086C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334790" y="3137060"/>
            <a:ext cx="620809" cy="531868"/>
          </a:xfrm>
          <a:prstGeom prst="rect">
            <a:avLst/>
          </a:prstGeom>
        </p:spPr>
      </p:pic>
      <p:pic>
        <p:nvPicPr>
          <p:cNvPr id="22" name="Graphic 21">
            <a:extLst>
              <a:ext uri="{FF2B5EF4-FFF2-40B4-BE49-F238E27FC236}">
                <a16:creationId xmlns:a16="http://schemas.microsoft.com/office/drawing/2014/main" id="{EB4D37D9-482F-4D8E-991E-1E9DECD5035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845562" y="3227858"/>
            <a:ext cx="640375" cy="325524"/>
          </a:xfrm>
          <a:prstGeom prst="rect">
            <a:avLst/>
          </a:prstGeom>
        </p:spPr>
      </p:pic>
      <p:pic>
        <p:nvPicPr>
          <p:cNvPr id="24" name="Graphic 23">
            <a:extLst>
              <a:ext uri="{FF2B5EF4-FFF2-40B4-BE49-F238E27FC236}">
                <a16:creationId xmlns:a16="http://schemas.microsoft.com/office/drawing/2014/main" id="{C6D21280-0EB0-4354-A5EB-B2CAB72A4BF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803655" y="3161402"/>
            <a:ext cx="359322" cy="455378"/>
          </a:xfrm>
          <a:prstGeom prst="rect">
            <a:avLst/>
          </a:prstGeom>
        </p:spPr>
      </p:pic>
      <p:pic>
        <p:nvPicPr>
          <p:cNvPr id="26" name="Graphic 25">
            <a:extLst>
              <a:ext uri="{FF2B5EF4-FFF2-40B4-BE49-F238E27FC236}">
                <a16:creationId xmlns:a16="http://schemas.microsoft.com/office/drawing/2014/main" id="{34F45129-33D4-4C97-8027-43FAC1073E6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43772" y="3105245"/>
            <a:ext cx="668837" cy="549656"/>
          </a:xfrm>
          <a:prstGeom prst="rect">
            <a:avLst/>
          </a:prstGeom>
        </p:spPr>
      </p:pic>
      <p:pic>
        <p:nvPicPr>
          <p:cNvPr id="28" name="Graphic 27">
            <a:extLst>
              <a:ext uri="{FF2B5EF4-FFF2-40B4-BE49-F238E27FC236}">
                <a16:creationId xmlns:a16="http://schemas.microsoft.com/office/drawing/2014/main" id="{E4FD2AA4-5635-4D95-9052-DB5DC102ED4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637865" y="3147318"/>
            <a:ext cx="298842" cy="489176"/>
          </a:xfrm>
          <a:prstGeom prst="rect">
            <a:avLst/>
          </a:prstGeom>
        </p:spPr>
      </p:pic>
      <p:sp>
        <p:nvSpPr>
          <p:cNvPr id="29" name="TextBox 28">
            <a:extLst>
              <a:ext uri="{FF2B5EF4-FFF2-40B4-BE49-F238E27FC236}">
                <a16:creationId xmlns:a16="http://schemas.microsoft.com/office/drawing/2014/main" id="{FD01173D-8FD9-4C03-AA22-72C6B856079E}"/>
              </a:ext>
            </a:extLst>
          </p:cNvPr>
          <p:cNvSpPr txBox="1"/>
          <p:nvPr/>
        </p:nvSpPr>
        <p:spPr>
          <a:xfrm>
            <a:off x="254099" y="3864362"/>
            <a:ext cx="848181" cy="430887"/>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Service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invocation</a:t>
            </a:r>
          </a:p>
        </p:txBody>
      </p:sp>
      <p:sp>
        <p:nvSpPr>
          <p:cNvPr id="30" name="TextBox 29">
            <a:extLst>
              <a:ext uri="{FF2B5EF4-FFF2-40B4-BE49-F238E27FC236}">
                <a16:creationId xmlns:a16="http://schemas.microsoft.com/office/drawing/2014/main" id="{0C521274-4892-4884-813D-075B1BBB6AED}"/>
              </a:ext>
            </a:extLst>
          </p:cNvPr>
          <p:cNvSpPr txBox="1"/>
          <p:nvPr/>
        </p:nvSpPr>
        <p:spPr>
          <a:xfrm>
            <a:off x="2666413" y="3874907"/>
            <a:ext cx="998671"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Publish and subscribe</a:t>
            </a:r>
          </a:p>
        </p:txBody>
      </p:sp>
      <p:sp>
        <p:nvSpPr>
          <p:cNvPr id="31" name="TextBox 30">
            <a:extLst>
              <a:ext uri="{FF2B5EF4-FFF2-40B4-BE49-F238E27FC236}">
                <a16:creationId xmlns:a16="http://schemas.microsoft.com/office/drawing/2014/main" id="{17315DCC-725A-4E52-B142-2E92B028A997}"/>
              </a:ext>
            </a:extLst>
          </p:cNvPr>
          <p:cNvSpPr txBox="1"/>
          <p:nvPr/>
        </p:nvSpPr>
        <p:spPr>
          <a:xfrm>
            <a:off x="5749732" y="3976104"/>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Actors</a:t>
            </a:r>
          </a:p>
        </p:txBody>
      </p:sp>
      <p:sp>
        <p:nvSpPr>
          <p:cNvPr id="32" name="TextBox 31">
            <a:extLst>
              <a:ext uri="{FF2B5EF4-FFF2-40B4-BE49-F238E27FC236}">
                <a16:creationId xmlns:a16="http://schemas.microsoft.com/office/drawing/2014/main" id="{C7899461-36FE-4589-82BB-E347900FBCFA}"/>
              </a:ext>
            </a:extLst>
          </p:cNvPr>
          <p:cNvSpPr txBox="1"/>
          <p:nvPr/>
        </p:nvSpPr>
        <p:spPr>
          <a:xfrm>
            <a:off x="1249479" y="3876193"/>
            <a:ext cx="1075614" cy="430887"/>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management</a:t>
            </a:r>
          </a:p>
        </p:txBody>
      </p:sp>
      <p:sp>
        <p:nvSpPr>
          <p:cNvPr id="33" name="TextBox 32">
            <a:extLst>
              <a:ext uri="{FF2B5EF4-FFF2-40B4-BE49-F238E27FC236}">
                <a16:creationId xmlns:a16="http://schemas.microsoft.com/office/drawing/2014/main" id="{47D64FB2-6B42-4B01-8D4E-4810292B8E14}"/>
              </a:ext>
            </a:extLst>
          </p:cNvPr>
          <p:cNvSpPr txBox="1"/>
          <p:nvPr/>
        </p:nvSpPr>
        <p:spPr>
          <a:xfrm>
            <a:off x="4002648" y="3874737"/>
            <a:ext cx="1488758"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Resource bindings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and triggers</a:t>
            </a:r>
          </a:p>
        </p:txBody>
      </p:sp>
      <p:sp>
        <p:nvSpPr>
          <p:cNvPr id="34" name="TextBox 33">
            <a:extLst>
              <a:ext uri="{FF2B5EF4-FFF2-40B4-BE49-F238E27FC236}">
                <a16:creationId xmlns:a16="http://schemas.microsoft.com/office/drawing/2014/main" id="{B643A0E7-648A-4413-995A-F1B395645FB7}"/>
              </a:ext>
            </a:extLst>
          </p:cNvPr>
          <p:cNvSpPr txBox="1"/>
          <p:nvPr/>
        </p:nvSpPr>
        <p:spPr>
          <a:xfrm>
            <a:off x="7063175" y="3995002"/>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Observability</a:t>
            </a:r>
          </a:p>
        </p:txBody>
      </p:sp>
      <p:sp>
        <p:nvSpPr>
          <p:cNvPr id="35" name="TextBox 34">
            <a:extLst>
              <a:ext uri="{FF2B5EF4-FFF2-40B4-BE49-F238E27FC236}">
                <a16:creationId xmlns:a16="http://schemas.microsoft.com/office/drawing/2014/main" id="{EE733418-C2D3-40AA-B4BE-8614DAFE438A}"/>
              </a:ext>
            </a:extLst>
          </p:cNvPr>
          <p:cNvSpPr txBox="1"/>
          <p:nvPr/>
        </p:nvSpPr>
        <p:spPr>
          <a:xfrm>
            <a:off x="8402532" y="3981099"/>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Secrets</a:t>
            </a:r>
          </a:p>
        </p:txBody>
      </p:sp>
      <p:pic>
        <p:nvPicPr>
          <p:cNvPr id="37" name="Graphic 36">
            <a:extLst>
              <a:ext uri="{FF2B5EF4-FFF2-40B4-BE49-F238E27FC236}">
                <a16:creationId xmlns:a16="http://schemas.microsoft.com/office/drawing/2014/main" id="{EB1F8BD4-E11C-416E-A18E-6D1E7E8BB84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386280" y="4989046"/>
            <a:ext cx="902904" cy="1053388"/>
          </a:xfrm>
          <a:prstGeom prst="rect">
            <a:avLst/>
          </a:prstGeom>
        </p:spPr>
      </p:pic>
      <p:pic>
        <p:nvPicPr>
          <p:cNvPr id="39" name="Graphic 38">
            <a:extLst>
              <a:ext uri="{FF2B5EF4-FFF2-40B4-BE49-F238E27FC236}">
                <a16:creationId xmlns:a16="http://schemas.microsoft.com/office/drawing/2014/main" id="{7446D291-159B-4832-85E0-A1B61641B606}"/>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593108" y="5241979"/>
            <a:ext cx="998671" cy="557662"/>
          </a:xfrm>
          <a:prstGeom prst="rect">
            <a:avLst/>
          </a:prstGeom>
        </p:spPr>
      </p:pic>
      <p:pic>
        <p:nvPicPr>
          <p:cNvPr id="43" name="Graphic 42">
            <a:extLst>
              <a:ext uri="{FF2B5EF4-FFF2-40B4-BE49-F238E27FC236}">
                <a16:creationId xmlns:a16="http://schemas.microsoft.com/office/drawing/2014/main" id="{11E1AFDD-7291-4283-B93B-FDD030891295}"/>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10606482" y="5139639"/>
            <a:ext cx="848982" cy="763550"/>
          </a:xfrm>
          <a:prstGeom prst="rect">
            <a:avLst/>
          </a:prstGeom>
        </p:spPr>
      </p:pic>
      <p:pic>
        <p:nvPicPr>
          <p:cNvPr id="45" name="Graphic 44">
            <a:extLst>
              <a:ext uri="{FF2B5EF4-FFF2-40B4-BE49-F238E27FC236}">
                <a16:creationId xmlns:a16="http://schemas.microsoft.com/office/drawing/2014/main" id="{1529212E-7B69-4647-B2C0-23E642DD7CAC}"/>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3296378" y="1425605"/>
            <a:ext cx="625683" cy="625683"/>
          </a:xfrm>
          <a:prstGeom prst="rect">
            <a:avLst/>
          </a:prstGeom>
        </p:spPr>
      </p:pic>
      <p:pic>
        <p:nvPicPr>
          <p:cNvPr id="47" name="Graphic 46">
            <a:extLst>
              <a:ext uri="{FF2B5EF4-FFF2-40B4-BE49-F238E27FC236}">
                <a16:creationId xmlns:a16="http://schemas.microsoft.com/office/drawing/2014/main" id="{F4CC7628-3BD7-4958-A10A-2C0F550701F4}"/>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9204096" y="5158562"/>
            <a:ext cx="716459" cy="725703"/>
          </a:xfrm>
          <a:prstGeom prst="rect">
            <a:avLst/>
          </a:prstGeom>
        </p:spPr>
      </p:pic>
      <p:pic>
        <p:nvPicPr>
          <p:cNvPr id="49" name="Graphic 48">
            <a:extLst>
              <a:ext uri="{FF2B5EF4-FFF2-40B4-BE49-F238E27FC236}">
                <a16:creationId xmlns:a16="http://schemas.microsoft.com/office/drawing/2014/main" id="{F070543D-9704-4971-970F-86070C6B75D8}"/>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511509" y="1347921"/>
            <a:ext cx="680169" cy="781050"/>
          </a:xfrm>
          <a:prstGeom prst="rect">
            <a:avLst/>
          </a:prstGeom>
        </p:spPr>
      </p:pic>
      <p:pic>
        <p:nvPicPr>
          <p:cNvPr id="51" name="Graphic 50">
            <a:extLst>
              <a:ext uri="{FF2B5EF4-FFF2-40B4-BE49-F238E27FC236}">
                <a16:creationId xmlns:a16="http://schemas.microsoft.com/office/drawing/2014/main" id="{0DB7E44A-D4A4-4743-9EF8-8816260AAA47}"/>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4937178" y="1698886"/>
            <a:ext cx="622791" cy="269662"/>
          </a:xfrm>
          <a:prstGeom prst="rect">
            <a:avLst/>
          </a:prstGeom>
        </p:spPr>
      </p:pic>
      <p:pic>
        <p:nvPicPr>
          <p:cNvPr id="55" name="Graphic 54">
            <a:extLst>
              <a:ext uri="{FF2B5EF4-FFF2-40B4-BE49-F238E27FC236}">
                <a16:creationId xmlns:a16="http://schemas.microsoft.com/office/drawing/2014/main" id="{64F04FC6-8C45-42FE-B688-0A6F62F2B311}"/>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1972054" y="1324306"/>
            <a:ext cx="476261" cy="828280"/>
          </a:xfrm>
          <a:prstGeom prst="rect">
            <a:avLst/>
          </a:prstGeom>
        </p:spPr>
      </p:pic>
      <p:pic>
        <p:nvPicPr>
          <p:cNvPr id="57" name="Graphic 56">
            <a:extLst>
              <a:ext uri="{FF2B5EF4-FFF2-40B4-BE49-F238E27FC236}">
                <a16:creationId xmlns:a16="http://schemas.microsoft.com/office/drawing/2014/main" id="{29D519A8-4C13-40C5-93A3-81940B2497E2}"/>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tretch>
            <a:fillRect/>
          </a:stretch>
        </p:blipFill>
        <p:spPr>
          <a:xfrm>
            <a:off x="3196541" y="4989046"/>
            <a:ext cx="902904" cy="1053388"/>
          </a:xfrm>
          <a:prstGeom prst="rect">
            <a:avLst/>
          </a:prstGeom>
        </p:spPr>
      </p:pic>
      <p:pic>
        <p:nvPicPr>
          <p:cNvPr id="59" name="Graphic 58">
            <a:extLst>
              <a:ext uri="{FF2B5EF4-FFF2-40B4-BE49-F238E27FC236}">
                <a16:creationId xmlns:a16="http://schemas.microsoft.com/office/drawing/2014/main" id="{331BFD46-3417-4B88-82AA-081263984B12}"/>
              </a:ext>
            </a:extLst>
          </p:cNvPr>
          <p:cNvPicPr>
            <a:picLocks noChangeAspect="1"/>
          </p:cNvPicPr>
          <p:nvPr/>
        </p:nvPicPr>
        <p:blipFill>
          <a:blip r:embed="rId41">
            <a:extLst>
              <a:ext uri="{28A0092B-C50C-407E-A947-70E740481C1C}">
                <a14:useLocalDpi xmlns:a14="http://schemas.microsoft.com/office/drawing/2010/main" val="0"/>
              </a:ext>
              <a:ext uri="{96DAC541-7B7A-43D3-8B79-37D633B846F1}">
                <asvg:svgBlip xmlns:asvg="http://schemas.microsoft.com/office/drawing/2016/SVG/main" r:embed="rId42"/>
              </a:ext>
            </a:extLst>
          </a:blip>
          <a:stretch>
            <a:fillRect/>
          </a:stretch>
        </p:blipFill>
        <p:spPr>
          <a:xfrm>
            <a:off x="1748355" y="4989046"/>
            <a:ext cx="902904" cy="1053388"/>
          </a:xfrm>
          <a:prstGeom prst="rect">
            <a:avLst/>
          </a:prstGeom>
        </p:spPr>
      </p:pic>
      <p:pic>
        <p:nvPicPr>
          <p:cNvPr id="63" name="Graphic 62">
            <a:extLst>
              <a:ext uri="{FF2B5EF4-FFF2-40B4-BE49-F238E27FC236}">
                <a16:creationId xmlns:a16="http://schemas.microsoft.com/office/drawing/2014/main" id="{C0358EB3-5D08-4D7B-BA7E-F3E213112687}"/>
              </a:ext>
            </a:extLst>
          </p:cNvPr>
          <p:cNvPicPr>
            <a:picLocks noChangeAspect="1"/>
          </p:cNvPicPr>
          <p:nvPr/>
        </p:nvPicPr>
        <p:blipFill>
          <a:blip r:embed="rId43">
            <a:extLst>
              <a:ext uri="{28A0092B-C50C-407E-A947-70E740481C1C}">
                <a14:useLocalDpi xmlns:a14="http://schemas.microsoft.com/office/drawing/2010/main" val="0"/>
              </a:ext>
              <a:ext uri="{96DAC541-7B7A-43D3-8B79-37D633B846F1}">
                <asvg:svgBlip xmlns:asvg="http://schemas.microsoft.com/office/drawing/2016/SVG/main" r:embed="rId44"/>
              </a:ext>
            </a:extLst>
          </a:blip>
          <a:stretch>
            <a:fillRect/>
          </a:stretch>
        </p:blipFill>
        <p:spPr>
          <a:xfrm>
            <a:off x="6228475" y="5163952"/>
            <a:ext cx="612792" cy="714924"/>
          </a:xfrm>
          <a:prstGeom prst="rect">
            <a:avLst/>
          </a:prstGeom>
        </p:spPr>
      </p:pic>
      <p:sp>
        <p:nvSpPr>
          <p:cNvPr id="64" name="TextBox 63">
            <a:extLst>
              <a:ext uri="{FF2B5EF4-FFF2-40B4-BE49-F238E27FC236}">
                <a16:creationId xmlns:a16="http://schemas.microsoft.com/office/drawing/2014/main" id="{0BEA2B00-85C3-4B07-B44F-C4B2A32B180D}"/>
              </a:ext>
            </a:extLst>
          </p:cNvPr>
          <p:cNvSpPr txBox="1"/>
          <p:nvPr/>
        </p:nvSpPr>
        <p:spPr>
          <a:xfrm>
            <a:off x="508960" y="6179142"/>
            <a:ext cx="456856"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App 1</a:t>
            </a:r>
          </a:p>
        </p:txBody>
      </p:sp>
      <p:sp>
        <p:nvSpPr>
          <p:cNvPr id="65" name="TextBox 64">
            <a:extLst>
              <a:ext uri="{FF2B5EF4-FFF2-40B4-BE49-F238E27FC236}">
                <a16:creationId xmlns:a16="http://schemas.microsoft.com/office/drawing/2014/main" id="{553EC97E-A180-4A58-A0D3-1B2FAE7F69EC}"/>
              </a:ext>
            </a:extLst>
          </p:cNvPr>
          <p:cNvSpPr txBox="1"/>
          <p:nvPr/>
        </p:nvSpPr>
        <p:spPr>
          <a:xfrm>
            <a:off x="3148658" y="6179140"/>
            <a:ext cx="998671"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App 3</a:t>
            </a:r>
          </a:p>
        </p:txBody>
      </p:sp>
      <p:sp>
        <p:nvSpPr>
          <p:cNvPr id="66" name="TextBox 65">
            <a:extLst>
              <a:ext uri="{FF2B5EF4-FFF2-40B4-BE49-F238E27FC236}">
                <a16:creationId xmlns:a16="http://schemas.microsoft.com/office/drawing/2014/main" id="{B0C1EDED-4D8D-4764-B462-3596C3988D47}"/>
              </a:ext>
            </a:extLst>
          </p:cNvPr>
          <p:cNvSpPr txBox="1"/>
          <p:nvPr/>
        </p:nvSpPr>
        <p:spPr>
          <a:xfrm>
            <a:off x="7510425" y="6191030"/>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Cloud</a:t>
            </a:r>
          </a:p>
        </p:txBody>
      </p:sp>
      <p:sp>
        <p:nvSpPr>
          <p:cNvPr id="67" name="TextBox 66">
            <a:extLst>
              <a:ext uri="{FF2B5EF4-FFF2-40B4-BE49-F238E27FC236}">
                <a16:creationId xmlns:a16="http://schemas.microsoft.com/office/drawing/2014/main" id="{8D58B632-76E7-485B-BD4D-23A2E76792F9}"/>
              </a:ext>
            </a:extLst>
          </p:cNvPr>
          <p:cNvSpPr txBox="1"/>
          <p:nvPr/>
        </p:nvSpPr>
        <p:spPr>
          <a:xfrm>
            <a:off x="1957754" y="6179140"/>
            <a:ext cx="484107"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App 2</a:t>
            </a:r>
          </a:p>
        </p:txBody>
      </p:sp>
      <p:sp>
        <p:nvSpPr>
          <p:cNvPr id="68" name="TextBox 67">
            <a:extLst>
              <a:ext uri="{FF2B5EF4-FFF2-40B4-BE49-F238E27FC236}">
                <a16:creationId xmlns:a16="http://schemas.microsoft.com/office/drawing/2014/main" id="{233433B7-9173-4878-9CA7-2593DBACA342}"/>
              </a:ext>
            </a:extLst>
          </p:cNvPr>
          <p:cNvSpPr txBox="1"/>
          <p:nvPr/>
        </p:nvSpPr>
        <p:spPr>
          <a:xfrm>
            <a:off x="5782544" y="6179140"/>
            <a:ext cx="148875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Sidecar</a:t>
            </a:r>
          </a:p>
        </p:txBody>
      </p:sp>
      <p:sp>
        <p:nvSpPr>
          <p:cNvPr id="69" name="TextBox 68">
            <a:extLst>
              <a:ext uri="{FF2B5EF4-FFF2-40B4-BE49-F238E27FC236}">
                <a16:creationId xmlns:a16="http://schemas.microsoft.com/office/drawing/2014/main" id="{E34C23AB-90A7-47BB-A155-4A1CE8CA5A80}"/>
              </a:ext>
            </a:extLst>
          </p:cNvPr>
          <p:cNvSpPr txBox="1"/>
          <p:nvPr/>
        </p:nvSpPr>
        <p:spPr>
          <a:xfrm>
            <a:off x="8980307" y="6184814"/>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Edge</a:t>
            </a:r>
          </a:p>
        </p:txBody>
      </p:sp>
      <p:sp>
        <p:nvSpPr>
          <p:cNvPr id="70" name="TextBox 69">
            <a:extLst>
              <a:ext uri="{FF2B5EF4-FFF2-40B4-BE49-F238E27FC236}">
                <a16:creationId xmlns:a16="http://schemas.microsoft.com/office/drawing/2014/main" id="{D9A24165-3D77-4840-9108-41F1BFBF2000}"/>
              </a:ext>
            </a:extLst>
          </p:cNvPr>
          <p:cNvSpPr txBox="1"/>
          <p:nvPr/>
        </p:nvSpPr>
        <p:spPr>
          <a:xfrm>
            <a:off x="10450189" y="6184814"/>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Self-hosted</a:t>
            </a:r>
          </a:p>
        </p:txBody>
      </p:sp>
      <p:sp>
        <p:nvSpPr>
          <p:cNvPr id="71" name="TextBox 70">
            <a:extLst>
              <a:ext uri="{FF2B5EF4-FFF2-40B4-BE49-F238E27FC236}">
                <a16:creationId xmlns:a16="http://schemas.microsoft.com/office/drawing/2014/main" id="{721C420C-E53C-482A-8D6C-48CB39D45515}"/>
              </a:ext>
            </a:extLst>
          </p:cNvPr>
          <p:cNvSpPr txBox="1"/>
          <p:nvPr/>
        </p:nvSpPr>
        <p:spPr>
          <a:xfrm>
            <a:off x="413588" y="2342220"/>
            <a:ext cx="876009"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Encryption</a:t>
            </a:r>
          </a:p>
        </p:txBody>
      </p:sp>
      <p:sp>
        <p:nvSpPr>
          <p:cNvPr id="73" name="TextBox 72">
            <a:extLst>
              <a:ext uri="{FF2B5EF4-FFF2-40B4-BE49-F238E27FC236}">
                <a16:creationId xmlns:a16="http://schemas.microsoft.com/office/drawing/2014/main" id="{9211B107-FE19-458D-8946-115365542B49}"/>
              </a:ext>
            </a:extLst>
          </p:cNvPr>
          <p:cNvSpPr txBox="1"/>
          <p:nvPr/>
        </p:nvSpPr>
        <p:spPr>
          <a:xfrm>
            <a:off x="2003884" y="2342220"/>
            <a:ext cx="365485"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User</a:t>
            </a:r>
          </a:p>
        </p:txBody>
      </p:sp>
      <p:sp>
        <p:nvSpPr>
          <p:cNvPr id="74" name="TextBox 73">
            <a:extLst>
              <a:ext uri="{FF2B5EF4-FFF2-40B4-BE49-F238E27FC236}">
                <a16:creationId xmlns:a16="http://schemas.microsoft.com/office/drawing/2014/main" id="{59B9F37F-758A-4A5C-8F11-C6EEBA268D10}"/>
              </a:ext>
            </a:extLst>
          </p:cNvPr>
          <p:cNvSpPr txBox="1"/>
          <p:nvPr/>
        </p:nvSpPr>
        <p:spPr>
          <a:xfrm>
            <a:off x="3052482" y="2342220"/>
            <a:ext cx="1125309"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Configuration</a:t>
            </a:r>
          </a:p>
        </p:txBody>
      </p:sp>
      <p:sp>
        <p:nvSpPr>
          <p:cNvPr id="76" name="TextBox 75">
            <a:extLst>
              <a:ext uri="{FF2B5EF4-FFF2-40B4-BE49-F238E27FC236}">
                <a16:creationId xmlns:a16="http://schemas.microsoft.com/office/drawing/2014/main" id="{1036295E-86D0-43AB-BD3A-3A12122B7C2D}"/>
              </a:ext>
            </a:extLst>
          </p:cNvPr>
          <p:cNvSpPr txBox="1"/>
          <p:nvPr/>
        </p:nvSpPr>
        <p:spPr>
          <a:xfrm>
            <a:off x="4839709" y="2342220"/>
            <a:ext cx="850682" cy="215444"/>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Key/secret</a:t>
            </a:r>
          </a:p>
        </p:txBody>
      </p:sp>
      <p:grpSp>
        <p:nvGrpSpPr>
          <p:cNvPr id="19" name="Group 18">
            <a:extLst>
              <a:ext uri="{FF2B5EF4-FFF2-40B4-BE49-F238E27FC236}">
                <a16:creationId xmlns:a16="http://schemas.microsoft.com/office/drawing/2014/main" id="{B32C0D0C-F9CA-4771-AC5B-4A2C559ABB48}"/>
              </a:ext>
            </a:extLst>
          </p:cNvPr>
          <p:cNvGrpSpPr/>
          <p:nvPr/>
        </p:nvGrpSpPr>
        <p:grpSpPr>
          <a:xfrm>
            <a:off x="9905560" y="3310700"/>
            <a:ext cx="314386" cy="283038"/>
            <a:chOff x="10400445" y="6130886"/>
            <a:chExt cx="314386" cy="283038"/>
          </a:xfrm>
        </p:grpSpPr>
        <p:sp>
          <p:nvSpPr>
            <p:cNvPr id="10" name="Freeform: Shape 9">
              <a:extLst>
                <a:ext uri="{FF2B5EF4-FFF2-40B4-BE49-F238E27FC236}">
                  <a16:creationId xmlns:a16="http://schemas.microsoft.com/office/drawing/2014/main" id="{3F5C0E4E-09E4-4F23-8655-2E90E3063E89}"/>
                </a:ext>
              </a:extLst>
            </p:cNvPr>
            <p:cNvSpPr/>
            <p:nvPr/>
          </p:nvSpPr>
          <p:spPr>
            <a:xfrm>
              <a:off x="10554421" y="6183372"/>
              <a:ext cx="109048" cy="94346"/>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3" name="Freeform: Shape 12">
              <a:extLst>
                <a:ext uri="{FF2B5EF4-FFF2-40B4-BE49-F238E27FC236}">
                  <a16:creationId xmlns:a16="http://schemas.microsoft.com/office/drawing/2014/main" id="{D15FBD60-3FF7-4D1C-A629-A60EF47CA98C}"/>
                </a:ext>
              </a:extLst>
            </p:cNvPr>
            <p:cNvSpPr/>
            <p:nvPr/>
          </p:nvSpPr>
          <p:spPr>
            <a:xfrm>
              <a:off x="10407750" y="6271858"/>
              <a:ext cx="152667" cy="139036"/>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382E4602-805C-4DFD-B9D7-26B7600FD43E}"/>
                </a:ext>
              </a:extLst>
            </p:cNvPr>
            <p:cNvSpPr/>
            <p:nvPr/>
          </p:nvSpPr>
          <p:spPr>
            <a:xfrm>
              <a:off x="10400445" y="6130886"/>
              <a:ext cx="305334" cy="283038"/>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7" name="Freeform: Shape 16">
              <a:extLst>
                <a:ext uri="{FF2B5EF4-FFF2-40B4-BE49-F238E27FC236}">
                  <a16:creationId xmlns:a16="http://schemas.microsoft.com/office/drawing/2014/main" id="{E72106C9-566C-49FF-A9AD-9668C92ED66D}"/>
                </a:ext>
              </a:extLst>
            </p:cNvPr>
            <p:cNvSpPr/>
            <p:nvPr/>
          </p:nvSpPr>
          <p:spPr>
            <a:xfrm>
              <a:off x="10616688" y="6130886"/>
              <a:ext cx="98143" cy="94346"/>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
        <p:nvSpPr>
          <p:cNvPr id="21" name="TextBox 20">
            <a:extLst>
              <a:ext uri="{FF2B5EF4-FFF2-40B4-BE49-F238E27FC236}">
                <a16:creationId xmlns:a16="http://schemas.microsoft.com/office/drawing/2014/main" id="{B30CA059-582D-49A0-B9C1-04A2349188FE}"/>
              </a:ext>
            </a:extLst>
          </p:cNvPr>
          <p:cNvSpPr txBox="1"/>
          <p:nvPr/>
        </p:nvSpPr>
        <p:spPr>
          <a:xfrm>
            <a:off x="9637927" y="3984749"/>
            <a:ext cx="1164038"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Configuration</a:t>
            </a:r>
          </a:p>
        </p:txBody>
      </p:sp>
      <p:sp>
        <p:nvSpPr>
          <p:cNvPr id="27" name="Hexagon 26">
            <a:extLst>
              <a:ext uri="{FF2B5EF4-FFF2-40B4-BE49-F238E27FC236}">
                <a16:creationId xmlns:a16="http://schemas.microsoft.com/office/drawing/2014/main" id="{18BA61AE-1C38-4D82-8D5D-2872794CECAE}"/>
              </a:ext>
            </a:extLst>
          </p:cNvPr>
          <p:cNvSpPr/>
          <p:nvPr/>
        </p:nvSpPr>
        <p:spPr bwMode="auto">
          <a:xfrm rot="5400000">
            <a:off x="4629967" y="5086535"/>
            <a:ext cx="997399" cy="914400"/>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6" name="TextBox 35">
            <a:extLst>
              <a:ext uri="{FF2B5EF4-FFF2-40B4-BE49-F238E27FC236}">
                <a16:creationId xmlns:a16="http://schemas.microsoft.com/office/drawing/2014/main" id="{E3763FAA-4620-4F4F-9334-00387B365D90}"/>
              </a:ext>
            </a:extLst>
          </p:cNvPr>
          <p:cNvSpPr txBox="1"/>
          <p:nvPr/>
        </p:nvSpPr>
        <p:spPr>
          <a:xfrm>
            <a:off x="4629330" y="6179140"/>
            <a:ext cx="998671" cy="215444"/>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App 4</a:t>
            </a:r>
          </a:p>
        </p:txBody>
      </p:sp>
      <p:pic>
        <p:nvPicPr>
          <p:cNvPr id="54" name="Picture 53">
            <a:extLst>
              <a:ext uri="{FF2B5EF4-FFF2-40B4-BE49-F238E27FC236}">
                <a16:creationId xmlns:a16="http://schemas.microsoft.com/office/drawing/2014/main" id="{29EC2412-0BC7-1756-C079-0805F621D941}"/>
              </a:ext>
            </a:extLst>
          </p:cNvPr>
          <p:cNvPicPr>
            <a:picLocks noChangeAspect="1"/>
          </p:cNvPicPr>
          <p:nvPr/>
        </p:nvPicPr>
        <p:blipFill>
          <a:blip r:embed="rId45"/>
          <a:stretch>
            <a:fillRect/>
          </a:stretch>
        </p:blipFill>
        <p:spPr>
          <a:xfrm>
            <a:off x="11186624" y="3178196"/>
            <a:ext cx="437561" cy="546952"/>
          </a:xfrm>
          <a:prstGeom prst="rect">
            <a:avLst/>
          </a:prstGeom>
        </p:spPr>
      </p:pic>
      <p:sp>
        <p:nvSpPr>
          <p:cNvPr id="56" name="TextBox 55">
            <a:extLst>
              <a:ext uri="{FF2B5EF4-FFF2-40B4-BE49-F238E27FC236}">
                <a16:creationId xmlns:a16="http://schemas.microsoft.com/office/drawing/2014/main" id="{032E29A8-B6A8-643D-CD52-0A34D5DD8AF2}"/>
              </a:ext>
            </a:extLst>
          </p:cNvPr>
          <p:cNvSpPr txBox="1"/>
          <p:nvPr/>
        </p:nvSpPr>
        <p:spPr>
          <a:xfrm>
            <a:off x="10873323" y="3970440"/>
            <a:ext cx="1164038"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Distributed lock</a:t>
            </a:r>
          </a:p>
        </p:txBody>
      </p:sp>
    </p:spTree>
    <p:extLst>
      <p:ext uri="{BB962C8B-B14F-4D97-AF65-F5344CB8AC3E}">
        <p14:creationId xmlns:p14="http://schemas.microsoft.com/office/powerpoint/2010/main" val="407329284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7DF3F3-8139-4A30-A9A9-9BF019E9F604}"/>
              </a:ext>
            </a:extLst>
          </p:cNvPr>
          <p:cNvSpPr/>
          <p:nvPr/>
        </p:nvSpPr>
        <p:spPr>
          <a:xfrm>
            <a:off x="526818" y="1242490"/>
            <a:ext cx="3113903" cy="349993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F8DD3DF-A6DF-408B-B28F-0A12A54977A7}"/>
              </a:ext>
            </a:extLst>
          </p:cNvPr>
          <p:cNvSpPr/>
          <p:nvPr/>
        </p:nvSpPr>
        <p:spPr>
          <a:xfrm>
            <a:off x="4250321" y="1242490"/>
            <a:ext cx="3113903" cy="349993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0B04CB1-43AA-489A-A3DF-D3ED9A7A63FD}"/>
              </a:ext>
            </a:extLst>
          </p:cNvPr>
          <p:cNvSpPr/>
          <p:nvPr/>
        </p:nvSpPr>
        <p:spPr>
          <a:xfrm>
            <a:off x="874018" y="1984277"/>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6788671-D7D0-4E4A-9E19-CABE6DED4FE8}"/>
              </a:ext>
            </a:extLst>
          </p:cNvPr>
          <p:cNvSpPr/>
          <p:nvPr/>
        </p:nvSpPr>
        <p:spPr>
          <a:xfrm>
            <a:off x="874018" y="2923390"/>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45BB3C-5166-4D9E-BBD6-A68E76ADB757}"/>
              </a:ext>
            </a:extLst>
          </p:cNvPr>
          <p:cNvSpPr/>
          <p:nvPr/>
        </p:nvSpPr>
        <p:spPr>
          <a:xfrm>
            <a:off x="874018" y="3862503"/>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CF01DCFD-8052-44C7-81E9-BEB4A2F87D63}"/>
              </a:ext>
            </a:extLst>
          </p:cNvPr>
          <p:cNvSpPr txBox="1"/>
          <p:nvPr/>
        </p:nvSpPr>
        <p:spPr>
          <a:xfrm>
            <a:off x="997586" y="2137702"/>
            <a:ext cx="2586681" cy="369332"/>
          </a:xfrm>
          <a:prstGeom prst="rect">
            <a:avLst/>
          </a:prstGeom>
          <a:noFill/>
        </p:spPr>
        <p:txBody>
          <a:bodyPr wrap="square" rtlCol="0">
            <a:spAutoFit/>
          </a:bodyPr>
          <a:lstStyle/>
          <a:p>
            <a:r>
              <a:rPr lang="en-US">
                <a:solidFill>
                  <a:schemeClr val="bg1"/>
                </a:solidFill>
              </a:rPr>
              <a:t>Component </a:t>
            </a:r>
          </a:p>
        </p:txBody>
      </p:sp>
      <p:sp>
        <p:nvSpPr>
          <p:cNvPr id="21" name="TextBox 20">
            <a:extLst>
              <a:ext uri="{FF2B5EF4-FFF2-40B4-BE49-F238E27FC236}">
                <a16:creationId xmlns:a16="http://schemas.microsoft.com/office/drawing/2014/main" id="{192AA7C4-DC79-4FA8-AB35-08A083973903}"/>
              </a:ext>
            </a:extLst>
          </p:cNvPr>
          <p:cNvSpPr txBox="1"/>
          <p:nvPr/>
        </p:nvSpPr>
        <p:spPr>
          <a:xfrm>
            <a:off x="997586" y="3054506"/>
            <a:ext cx="2586681" cy="369332"/>
          </a:xfrm>
          <a:prstGeom prst="rect">
            <a:avLst/>
          </a:prstGeom>
          <a:noFill/>
        </p:spPr>
        <p:txBody>
          <a:bodyPr wrap="square" rtlCol="0">
            <a:spAutoFit/>
          </a:bodyPr>
          <a:lstStyle/>
          <a:p>
            <a:r>
              <a:rPr lang="en-US">
                <a:solidFill>
                  <a:schemeClr val="bg1"/>
                </a:solidFill>
              </a:rPr>
              <a:t>Component</a:t>
            </a:r>
          </a:p>
        </p:txBody>
      </p:sp>
      <p:sp>
        <p:nvSpPr>
          <p:cNvPr id="22" name="TextBox 21">
            <a:extLst>
              <a:ext uri="{FF2B5EF4-FFF2-40B4-BE49-F238E27FC236}">
                <a16:creationId xmlns:a16="http://schemas.microsoft.com/office/drawing/2014/main" id="{757AFAED-AF38-48E9-AAFA-37A3B1B1EF22}"/>
              </a:ext>
            </a:extLst>
          </p:cNvPr>
          <p:cNvSpPr txBox="1"/>
          <p:nvPr/>
        </p:nvSpPr>
        <p:spPr>
          <a:xfrm>
            <a:off x="4537893" y="1305858"/>
            <a:ext cx="2423233" cy="646331"/>
          </a:xfrm>
          <a:prstGeom prst="rect">
            <a:avLst/>
          </a:prstGeom>
          <a:noFill/>
        </p:spPr>
        <p:txBody>
          <a:bodyPr wrap="square" rtlCol="0">
            <a:spAutoFit/>
          </a:bodyPr>
          <a:lstStyle/>
          <a:p>
            <a:pPr algn="ctr"/>
            <a:r>
              <a:rPr lang="en-US"/>
              <a:t>Building block </a:t>
            </a:r>
          </a:p>
          <a:p>
            <a:pPr algn="ctr"/>
            <a:r>
              <a:rPr lang="en-US"/>
              <a:t>State Management</a:t>
            </a:r>
          </a:p>
        </p:txBody>
      </p:sp>
      <p:sp>
        <p:nvSpPr>
          <p:cNvPr id="24" name="TextBox 23">
            <a:extLst>
              <a:ext uri="{FF2B5EF4-FFF2-40B4-BE49-F238E27FC236}">
                <a16:creationId xmlns:a16="http://schemas.microsoft.com/office/drawing/2014/main" id="{48924C39-87D2-4F85-B809-91FBFA1EC3E1}"/>
              </a:ext>
            </a:extLst>
          </p:cNvPr>
          <p:cNvSpPr txBox="1"/>
          <p:nvPr/>
        </p:nvSpPr>
        <p:spPr>
          <a:xfrm>
            <a:off x="1051132" y="3984700"/>
            <a:ext cx="2586681" cy="369332"/>
          </a:xfrm>
          <a:prstGeom prst="rect">
            <a:avLst/>
          </a:prstGeom>
          <a:noFill/>
        </p:spPr>
        <p:txBody>
          <a:bodyPr wrap="square" rtlCol="0">
            <a:spAutoFit/>
          </a:bodyPr>
          <a:lstStyle/>
          <a:p>
            <a:r>
              <a:rPr lang="en-US">
                <a:solidFill>
                  <a:schemeClr val="bg1"/>
                </a:solidFill>
              </a:rPr>
              <a:t>Component</a:t>
            </a:r>
          </a:p>
        </p:txBody>
      </p:sp>
      <p:cxnSp>
        <p:nvCxnSpPr>
          <p:cNvPr id="26" name="Straight Connector 25">
            <a:extLst>
              <a:ext uri="{FF2B5EF4-FFF2-40B4-BE49-F238E27FC236}">
                <a16:creationId xmlns:a16="http://schemas.microsoft.com/office/drawing/2014/main" id="{0024118B-9308-4EBA-9A35-C10220B6ABD7}"/>
              </a:ext>
            </a:extLst>
          </p:cNvPr>
          <p:cNvCxnSpPr>
            <a:cxnSpLocks/>
            <a:stCxn id="4" idx="0"/>
          </p:cNvCxnSpPr>
          <p:nvPr/>
        </p:nvCxnSpPr>
        <p:spPr>
          <a:xfrm flipV="1">
            <a:off x="2083770" y="887746"/>
            <a:ext cx="0" cy="354744"/>
          </a:xfrm>
          <a:prstGeom prst="line">
            <a:avLst/>
          </a:prstGeom>
          <a:ln w="50800">
            <a:solidFill>
              <a:schemeClr val="tx1"/>
            </a:solidFill>
          </a:ln>
        </p:spPr>
        <p:style>
          <a:lnRef idx="1">
            <a:schemeClr val="dk1"/>
          </a:lnRef>
          <a:fillRef idx="0">
            <a:schemeClr val="dk1"/>
          </a:fillRef>
          <a:effectRef idx="0">
            <a:schemeClr val="dk1"/>
          </a:effectRef>
          <a:fontRef idx="minor">
            <a:schemeClr val="tx1"/>
          </a:fontRef>
        </p:style>
      </p:cxnSp>
      <p:sp>
        <p:nvSpPr>
          <p:cNvPr id="28" name="Oval 27">
            <a:extLst>
              <a:ext uri="{FF2B5EF4-FFF2-40B4-BE49-F238E27FC236}">
                <a16:creationId xmlns:a16="http://schemas.microsoft.com/office/drawing/2014/main" id="{27FF04EB-080F-4A0E-AD76-E060455D8CFC}"/>
              </a:ext>
            </a:extLst>
          </p:cNvPr>
          <p:cNvSpPr/>
          <p:nvPr/>
        </p:nvSpPr>
        <p:spPr>
          <a:xfrm>
            <a:off x="1923130" y="625339"/>
            <a:ext cx="308919" cy="27219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5B024027-366E-4901-A182-7563F4AEC141}"/>
              </a:ext>
            </a:extLst>
          </p:cNvPr>
          <p:cNvCxnSpPr>
            <a:cxnSpLocks/>
          </p:cNvCxnSpPr>
          <p:nvPr/>
        </p:nvCxnSpPr>
        <p:spPr>
          <a:xfrm flipV="1">
            <a:off x="5819629" y="893239"/>
            <a:ext cx="0" cy="354744"/>
          </a:xfrm>
          <a:prstGeom prst="line">
            <a:avLst/>
          </a:prstGeom>
          <a:ln w="50800">
            <a:solidFill>
              <a:schemeClr val="tx1"/>
            </a:solidFill>
          </a:ln>
        </p:spPr>
        <p:style>
          <a:lnRef idx="1">
            <a:schemeClr val="dk1"/>
          </a:lnRef>
          <a:fillRef idx="0">
            <a:schemeClr val="dk1"/>
          </a:fillRef>
          <a:effectRef idx="0">
            <a:schemeClr val="dk1"/>
          </a:effectRef>
          <a:fontRef idx="minor">
            <a:schemeClr val="tx1"/>
          </a:fontRef>
        </p:style>
      </p:cxnSp>
      <p:sp>
        <p:nvSpPr>
          <p:cNvPr id="39" name="Oval 38">
            <a:extLst>
              <a:ext uri="{FF2B5EF4-FFF2-40B4-BE49-F238E27FC236}">
                <a16:creationId xmlns:a16="http://schemas.microsoft.com/office/drawing/2014/main" id="{80EAB93E-28B2-460E-A1C0-8438DDEB2FB6}"/>
              </a:ext>
            </a:extLst>
          </p:cNvPr>
          <p:cNvSpPr/>
          <p:nvPr/>
        </p:nvSpPr>
        <p:spPr>
          <a:xfrm>
            <a:off x="5658989" y="630832"/>
            <a:ext cx="308919" cy="27219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489F9327-EE1D-4EB0-8B7D-7497450B3972}"/>
              </a:ext>
            </a:extLst>
          </p:cNvPr>
          <p:cNvSpPr txBox="1"/>
          <p:nvPr/>
        </p:nvSpPr>
        <p:spPr>
          <a:xfrm>
            <a:off x="1016988" y="-11465"/>
            <a:ext cx="1990649" cy="646331"/>
          </a:xfrm>
          <a:prstGeom prst="rect">
            <a:avLst/>
          </a:prstGeom>
          <a:noFill/>
        </p:spPr>
        <p:txBody>
          <a:bodyPr wrap="square" rtlCol="0">
            <a:spAutoFit/>
          </a:bodyPr>
          <a:lstStyle/>
          <a:p>
            <a:pPr algn="ctr"/>
            <a:r>
              <a:rPr lang="en-US" dirty="0"/>
              <a:t>API</a:t>
            </a:r>
          </a:p>
          <a:p>
            <a:pPr algn="ctr"/>
            <a:r>
              <a:rPr lang="en-US" dirty="0"/>
              <a:t>http/gRPC </a:t>
            </a:r>
          </a:p>
        </p:txBody>
      </p:sp>
      <p:sp>
        <p:nvSpPr>
          <p:cNvPr id="43" name="TextBox 42">
            <a:extLst>
              <a:ext uri="{FF2B5EF4-FFF2-40B4-BE49-F238E27FC236}">
                <a16:creationId xmlns:a16="http://schemas.microsoft.com/office/drawing/2014/main" id="{07EF4E4B-E5BE-4C72-BE04-3C14832D0B4D}"/>
              </a:ext>
            </a:extLst>
          </p:cNvPr>
          <p:cNvSpPr txBox="1"/>
          <p:nvPr/>
        </p:nvSpPr>
        <p:spPr>
          <a:xfrm>
            <a:off x="4985098" y="9211"/>
            <a:ext cx="1528821" cy="646331"/>
          </a:xfrm>
          <a:prstGeom prst="rect">
            <a:avLst/>
          </a:prstGeom>
          <a:noFill/>
        </p:spPr>
        <p:txBody>
          <a:bodyPr wrap="square" rtlCol="0">
            <a:spAutoFit/>
          </a:bodyPr>
          <a:lstStyle/>
          <a:p>
            <a:pPr algn="ctr"/>
            <a:r>
              <a:rPr lang="en-US" dirty="0"/>
              <a:t>API</a:t>
            </a:r>
          </a:p>
          <a:p>
            <a:pPr algn="ctr"/>
            <a:r>
              <a:rPr lang="en-US" dirty="0"/>
              <a:t>(http/gRPC) </a:t>
            </a:r>
          </a:p>
        </p:txBody>
      </p:sp>
      <p:sp>
        <p:nvSpPr>
          <p:cNvPr id="52" name="TextBox 51">
            <a:extLst>
              <a:ext uri="{FF2B5EF4-FFF2-40B4-BE49-F238E27FC236}">
                <a16:creationId xmlns:a16="http://schemas.microsoft.com/office/drawing/2014/main" id="{E5D23E9B-AE78-4CD2-ABEC-C67F938FBD33}"/>
              </a:ext>
            </a:extLst>
          </p:cNvPr>
          <p:cNvSpPr txBox="1"/>
          <p:nvPr/>
        </p:nvSpPr>
        <p:spPr>
          <a:xfrm>
            <a:off x="2594004" y="5884145"/>
            <a:ext cx="2586681" cy="369332"/>
          </a:xfrm>
          <a:prstGeom prst="rect">
            <a:avLst/>
          </a:prstGeom>
          <a:noFill/>
        </p:spPr>
        <p:txBody>
          <a:bodyPr wrap="square" rtlCol="0">
            <a:spAutoFit/>
          </a:bodyPr>
          <a:lstStyle/>
          <a:p>
            <a:r>
              <a:rPr lang="en-US">
                <a:solidFill>
                  <a:schemeClr val="bg1"/>
                </a:solidFill>
              </a:rPr>
              <a:t>Secrets</a:t>
            </a:r>
          </a:p>
        </p:txBody>
      </p:sp>
      <p:sp>
        <p:nvSpPr>
          <p:cNvPr id="55" name="TextBox 54">
            <a:extLst>
              <a:ext uri="{FF2B5EF4-FFF2-40B4-BE49-F238E27FC236}">
                <a16:creationId xmlns:a16="http://schemas.microsoft.com/office/drawing/2014/main" id="{2CA2D5E2-5056-46AD-AE3A-18B512E2648B}"/>
              </a:ext>
            </a:extLst>
          </p:cNvPr>
          <p:cNvSpPr txBox="1"/>
          <p:nvPr/>
        </p:nvSpPr>
        <p:spPr>
          <a:xfrm>
            <a:off x="404950" y="1275782"/>
            <a:ext cx="3276514" cy="646331"/>
          </a:xfrm>
          <a:prstGeom prst="rect">
            <a:avLst/>
          </a:prstGeom>
          <a:noFill/>
        </p:spPr>
        <p:txBody>
          <a:bodyPr wrap="square" rtlCol="0">
            <a:spAutoFit/>
          </a:bodyPr>
          <a:lstStyle/>
          <a:p>
            <a:pPr algn="ctr"/>
            <a:r>
              <a:rPr lang="en-US"/>
              <a:t>Building block</a:t>
            </a:r>
          </a:p>
          <a:p>
            <a:pPr algn="ctr"/>
            <a:r>
              <a:rPr lang="en-US"/>
              <a:t>Pub/Sub</a:t>
            </a:r>
          </a:p>
        </p:txBody>
      </p:sp>
      <p:sp>
        <p:nvSpPr>
          <p:cNvPr id="34" name="TextBox 33">
            <a:extLst>
              <a:ext uri="{FF2B5EF4-FFF2-40B4-BE49-F238E27FC236}">
                <a16:creationId xmlns:a16="http://schemas.microsoft.com/office/drawing/2014/main" id="{07BE8AFB-8BBF-4C36-ABD7-6F6A9C26ECC3}"/>
              </a:ext>
            </a:extLst>
          </p:cNvPr>
          <p:cNvSpPr txBox="1"/>
          <p:nvPr/>
        </p:nvSpPr>
        <p:spPr>
          <a:xfrm>
            <a:off x="7582825" y="2391266"/>
            <a:ext cx="1278372" cy="707886"/>
          </a:xfrm>
          <a:prstGeom prst="rect">
            <a:avLst/>
          </a:prstGeom>
          <a:noFill/>
        </p:spPr>
        <p:txBody>
          <a:bodyPr wrap="square" rtlCol="0">
            <a:spAutoFit/>
          </a:bodyPr>
          <a:lstStyle/>
          <a:p>
            <a:r>
              <a:rPr lang="en-US" sz="4000"/>
              <a:t>…</a:t>
            </a:r>
            <a:r>
              <a:rPr lang="en-US" sz="2000"/>
              <a:t>Others</a:t>
            </a:r>
            <a:endParaRPr lang="en-US" sz="4000"/>
          </a:p>
        </p:txBody>
      </p:sp>
      <p:sp>
        <p:nvSpPr>
          <p:cNvPr id="41" name="Rectangle 40">
            <a:extLst>
              <a:ext uri="{FF2B5EF4-FFF2-40B4-BE49-F238E27FC236}">
                <a16:creationId xmlns:a16="http://schemas.microsoft.com/office/drawing/2014/main" id="{1CA2F9E4-84EB-41CB-98CB-F67860F1D133}"/>
              </a:ext>
            </a:extLst>
          </p:cNvPr>
          <p:cNvSpPr/>
          <p:nvPr/>
        </p:nvSpPr>
        <p:spPr>
          <a:xfrm>
            <a:off x="4648796" y="1999212"/>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D7C14F5-B374-4B91-98CF-279EB351BA64}"/>
              </a:ext>
            </a:extLst>
          </p:cNvPr>
          <p:cNvSpPr/>
          <p:nvPr/>
        </p:nvSpPr>
        <p:spPr>
          <a:xfrm>
            <a:off x="4648796" y="2938325"/>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0C9090B0-9513-45C8-9160-E8E901927EBC}"/>
              </a:ext>
            </a:extLst>
          </p:cNvPr>
          <p:cNvSpPr/>
          <p:nvPr/>
        </p:nvSpPr>
        <p:spPr>
          <a:xfrm>
            <a:off x="4648796" y="3877438"/>
            <a:ext cx="2364260" cy="69197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C055D5B-3232-4691-83FC-E6DD235CE939}"/>
              </a:ext>
            </a:extLst>
          </p:cNvPr>
          <p:cNvSpPr txBox="1"/>
          <p:nvPr/>
        </p:nvSpPr>
        <p:spPr>
          <a:xfrm>
            <a:off x="4772364" y="2152637"/>
            <a:ext cx="2586681" cy="369332"/>
          </a:xfrm>
          <a:prstGeom prst="rect">
            <a:avLst/>
          </a:prstGeom>
          <a:noFill/>
        </p:spPr>
        <p:txBody>
          <a:bodyPr wrap="square" rtlCol="0">
            <a:spAutoFit/>
          </a:bodyPr>
          <a:lstStyle/>
          <a:p>
            <a:r>
              <a:rPr lang="en-US">
                <a:solidFill>
                  <a:schemeClr val="bg1"/>
                </a:solidFill>
              </a:rPr>
              <a:t>Component </a:t>
            </a:r>
          </a:p>
        </p:txBody>
      </p:sp>
      <p:sp>
        <p:nvSpPr>
          <p:cNvPr id="49" name="TextBox 48">
            <a:extLst>
              <a:ext uri="{FF2B5EF4-FFF2-40B4-BE49-F238E27FC236}">
                <a16:creationId xmlns:a16="http://schemas.microsoft.com/office/drawing/2014/main" id="{0FE3C69A-0845-4FB9-83CB-D64EB03E9F16}"/>
              </a:ext>
            </a:extLst>
          </p:cNvPr>
          <p:cNvSpPr txBox="1"/>
          <p:nvPr/>
        </p:nvSpPr>
        <p:spPr>
          <a:xfrm>
            <a:off x="4772364" y="3069441"/>
            <a:ext cx="2586681" cy="369332"/>
          </a:xfrm>
          <a:prstGeom prst="rect">
            <a:avLst/>
          </a:prstGeom>
          <a:noFill/>
        </p:spPr>
        <p:txBody>
          <a:bodyPr wrap="square" rtlCol="0">
            <a:spAutoFit/>
          </a:bodyPr>
          <a:lstStyle/>
          <a:p>
            <a:r>
              <a:rPr lang="en-US">
                <a:solidFill>
                  <a:schemeClr val="bg1"/>
                </a:solidFill>
              </a:rPr>
              <a:t>Component</a:t>
            </a:r>
          </a:p>
        </p:txBody>
      </p:sp>
      <p:sp>
        <p:nvSpPr>
          <p:cNvPr id="50" name="TextBox 49">
            <a:extLst>
              <a:ext uri="{FF2B5EF4-FFF2-40B4-BE49-F238E27FC236}">
                <a16:creationId xmlns:a16="http://schemas.microsoft.com/office/drawing/2014/main" id="{F630C9FB-6888-4FBE-89E3-A4CB58BD6A5E}"/>
              </a:ext>
            </a:extLst>
          </p:cNvPr>
          <p:cNvSpPr txBox="1"/>
          <p:nvPr/>
        </p:nvSpPr>
        <p:spPr>
          <a:xfrm>
            <a:off x="4825910" y="3999635"/>
            <a:ext cx="2586681" cy="369332"/>
          </a:xfrm>
          <a:prstGeom prst="rect">
            <a:avLst/>
          </a:prstGeom>
          <a:noFill/>
        </p:spPr>
        <p:txBody>
          <a:bodyPr wrap="square" rtlCol="0">
            <a:spAutoFit/>
          </a:bodyPr>
          <a:lstStyle/>
          <a:p>
            <a:r>
              <a:rPr lang="en-US">
                <a:solidFill>
                  <a:schemeClr val="bg1"/>
                </a:solidFill>
              </a:rPr>
              <a:t>Component</a:t>
            </a:r>
          </a:p>
        </p:txBody>
      </p:sp>
      <p:sp>
        <p:nvSpPr>
          <p:cNvPr id="29" name="Rectangle 28">
            <a:extLst>
              <a:ext uri="{FF2B5EF4-FFF2-40B4-BE49-F238E27FC236}">
                <a16:creationId xmlns:a16="http://schemas.microsoft.com/office/drawing/2014/main" id="{3550A720-CB28-47B7-9681-38C2692CF20C}"/>
              </a:ext>
            </a:extLst>
          </p:cNvPr>
          <p:cNvSpPr/>
          <p:nvPr/>
        </p:nvSpPr>
        <p:spPr>
          <a:xfrm>
            <a:off x="9889064" y="4186765"/>
            <a:ext cx="1900765" cy="156210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endParaRPr lang="en-US" sz="1600">
              <a:solidFill>
                <a:schemeClr val="tx1"/>
              </a:solidFill>
              <a:latin typeface="Segoe UI Semibold" panose="020B0702040204020203" pitchFamily="34" charset="0"/>
              <a:cs typeface="Segoe UI Semibold" panose="020B0702040204020203" pitchFamily="34" charset="0"/>
            </a:endParaRPr>
          </a:p>
        </p:txBody>
      </p:sp>
      <p:sp>
        <p:nvSpPr>
          <p:cNvPr id="30" name="Rectangle 29">
            <a:extLst>
              <a:ext uri="{FF2B5EF4-FFF2-40B4-BE49-F238E27FC236}">
                <a16:creationId xmlns:a16="http://schemas.microsoft.com/office/drawing/2014/main" id="{B0EE2B9A-4A94-41D6-86AA-3575D01ED2CD}"/>
              </a:ext>
            </a:extLst>
          </p:cNvPr>
          <p:cNvSpPr/>
          <p:nvPr/>
        </p:nvSpPr>
        <p:spPr>
          <a:xfrm>
            <a:off x="9854142" y="4151219"/>
            <a:ext cx="1900765" cy="156210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endParaRPr lang="en-US" sz="1600">
              <a:solidFill>
                <a:schemeClr val="tx1"/>
              </a:solidFill>
              <a:latin typeface="Segoe UI Semibold" panose="020B0702040204020203" pitchFamily="34" charset="0"/>
              <a:cs typeface="Segoe UI Semibold" panose="020B0702040204020203" pitchFamily="34" charset="0"/>
            </a:endParaRPr>
          </a:p>
        </p:txBody>
      </p:sp>
      <p:cxnSp>
        <p:nvCxnSpPr>
          <p:cNvPr id="31" name="Straight Connector 30">
            <a:extLst>
              <a:ext uri="{FF2B5EF4-FFF2-40B4-BE49-F238E27FC236}">
                <a16:creationId xmlns:a16="http://schemas.microsoft.com/office/drawing/2014/main" id="{67C1C900-9BDA-4E65-B982-0B6C7D6BB905}"/>
              </a:ext>
            </a:extLst>
          </p:cNvPr>
          <p:cNvCxnSpPr>
            <a:cxnSpLocks/>
            <a:stCxn id="32" idx="0"/>
          </p:cNvCxnSpPr>
          <p:nvPr/>
        </p:nvCxnSpPr>
        <p:spPr>
          <a:xfrm flipV="1">
            <a:off x="10775950" y="3856566"/>
            <a:ext cx="0" cy="258234"/>
          </a:xfrm>
          <a:prstGeom prst="line">
            <a:avLst/>
          </a:prstGeom>
          <a:ln w="28575">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B313D912-5668-4470-B449-155389DF3DC4}"/>
              </a:ext>
            </a:extLst>
          </p:cNvPr>
          <p:cNvSpPr/>
          <p:nvPr/>
        </p:nvSpPr>
        <p:spPr>
          <a:xfrm>
            <a:off x="9825567" y="4114800"/>
            <a:ext cx="1900765" cy="156210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r>
              <a:rPr lang="en-US" sz="1600">
                <a:solidFill>
                  <a:schemeClr val="tx1"/>
                </a:solidFill>
                <a:latin typeface="Segoe UI Semibold" panose="020B0702040204020203" pitchFamily="34" charset="0"/>
                <a:cs typeface="Segoe UI Semibold" panose="020B0702040204020203" pitchFamily="34" charset="0"/>
              </a:rPr>
              <a:t>Building Block</a:t>
            </a:r>
          </a:p>
        </p:txBody>
      </p:sp>
      <p:sp>
        <p:nvSpPr>
          <p:cNvPr id="33" name="Rectangle 32">
            <a:extLst>
              <a:ext uri="{FF2B5EF4-FFF2-40B4-BE49-F238E27FC236}">
                <a16:creationId xmlns:a16="http://schemas.microsoft.com/office/drawing/2014/main" id="{6009E77A-5C03-4971-8C7F-9F9DB3028B94}"/>
              </a:ext>
            </a:extLst>
          </p:cNvPr>
          <p:cNvSpPr/>
          <p:nvPr/>
        </p:nvSpPr>
        <p:spPr>
          <a:xfrm>
            <a:off x="9919266" y="5137154"/>
            <a:ext cx="1713366" cy="372532"/>
          </a:xfrm>
          <a:prstGeom prst="rect">
            <a:avLst/>
          </a:prstGeom>
          <a:solidFill>
            <a:schemeClr val="bg1"/>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ysClr val="windowText" lastClr="000000"/>
                </a:solidFill>
                <a:latin typeface="Segoe UI Semibold" panose="020B0702040204020203" pitchFamily="34" charset="0"/>
                <a:cs typeface="Segoe UI Semibold" panose="020B0702040204020203" pitchFamily="34" charset="0"/>
              </a:rPr>
              <a:t>Component</a:t>
            </a:r>
          </a:p>
        </p:txBody>
      </p:sp>
      <p:sp>
        <p:nvSpPr>
          <p:cNvPr id="35" name="Rectangle 34">
            <a:extLst>
              <a:ext uri="{FF2B5EF4-FFF2-40B4-BE49-F238E27FC236}">
                <a16:creationId xmlns:a16="http://schemas.microsoft.com/office/drawing/2014/main" id="{814F286F-744C-4D7B-8D43-D8A7559CF1BF}"/>
              </a:ext>
            </a:extLst>
          </p:cNvPr>
          <p:cNvSpPr/>
          <p:nvPr/>
        </p:nvSpPr>
        <p:spPr>
          <a:xfrm>
            <a:off x="9919266" y="4656142"/>
            <a:ext cx="1713366" cy="372532"/>
          </a:xfrm>
          <a:prstGeom prst="rect">
            <a:avLst/>
          </a:prstGeom>
          <a:solidFill>
            <a:schemeClr val="bg1"/>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ysClr val="windowText" lastClr="000000"/>
                </a:solidFill>
                <a:latin typeface="Segoe UI Semibold" panose="020B0702040204020203" pitchFamily="34" charset="0"/>
                <a:cs typeface="Segoe UI Semibold" panose="020B0702040204020203" pitchFamily="34" charset="0"/>
              </a:rPr>
              <a:t>Component</a:t>
            </a:r>
          </a:p>
        </p:txBody>
      </p:sp>
      <p:sp>
        <p:nvSpPr>
          <p:cNvPr id="36" name="Oval 35">
            <a:extLst>
              <a:ext uri="{FF2B5EF4-FFF2-40B4-BE49-F238E27FC236}">
                <a16:creationId xmlns:a16="http://schemas.microsoft.com/office/drawing/2014/main" id="{DA084B44-B0C0-47C0-AC65-25D5C67EEDD5}"/>
              </a:ext>
            </a:extLst>
          </p:cNvPr>
          <p:cNvSpPr/>
          <p:nvPr/>
        </p:nvSpPr>
        <p:spPr>
          <a:xfrm>
            <a:off x="10738908" y="3815291"/>
            <a:ext cx="82549" cy="82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954A4CFF-7B81-4D9C-AB58-9A86356F8F89}"/>
              </a:ext>
            </a:extLst>
          </p:cNvPr>
          <p:cNvSpPr txBox="1"/>
          <p:nvPr/>
        </p:nvSpPr>
        <p:spPr>
          <a:xfrm>
            <a:off x="10415917" y="3373958"/>
            <a:ext cx="720069" cy="415498"/>
          </a:xfrm>
          <a:prstGeom prst="rect">
            <a:avLst/>
          </a:prstGeom>
          <a:noFill/>
        </p:spPr>
        <p:txBody>
          <a:bodyPr wrap="none" rtlCol="0">
            <a:spAutoFit/>
          </a:bodyPr>
          <a:lstStyle/>
          <a:p>
            <a:pPr algn="ctr"/>
            <a:r>
              <a:rPr lang="en-US" sz="1400" dirty="0">
                <a:latin typeface="Segoe UI Semibold" panose="020B0702040204020203" pitchFamily="34" charset="0"/>
                <a:cs typeface="Segoe UI Semibold" panose="020B0702040204020203" pitchFamily="34" charset="0"/>
              </a:rPr>
              <a:t>API</a:t>
            </a:r>
          </a:p>
          <a:p>
            <a:pPr algn="ctr"/>
            <a:r>
              <a:rPr lang="en-US" sz="700" dirty="0">
                <a:latin typeface="Segoe UI Semibold" panose="020B0702040204020203" pitchFamily="34" charset="0"/>
                <a:cs typeface="Segoe UI Semibold" panose="020B0702040204020203" pitchFamily="34" charset="0"/>
              </a:rPr>
              <a:t>(HTTP/gRPC)</a:t>
            </a:r>
          </a:p>
        </p:txBody>
      </p:sp>
    </p:spTree>
    <p:extLst>
      <p:ext uri="{BB962C8B-B14F-4D97-AF65-F5344CB8AC3E}">
        <p14:creationId xmlns:p14="http://schemas.microsoft.com/office/powerpoint/2010/main" val="390230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a:cs typeface="Segoe UI"/>
              </a:rPr>
              <a:t>Security Concepts</a:t>
            </a:r>
            <a:endParaRPr lang="en-US"/>
          </a:p>
        </p:txBody>
      </p:sp>
    </p:spTree>
    <p:extLst>
      <p:ext uri="{BB962C8B-B14F-4D97-AF65-F5344CB8AC3E}">
        <p14:creationId xmlns:p14="http://schemas.microsoft.com/office/powerpoint/2010/main" val="37075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9A838337-7610-4A49-84AB-C7EB6A33A6AD}"/>
              </a:ext>
            </a:extLst>
          </p:cNvPr>
          <p:cNvGrpSpPr/>
          <p:nvPr/>
        </p:nvGrpSpPr>
        <p:grpSpPr>
          <a:xfrm>
            <a:off x="9036746" y="2509116"/>
            <a:ext cx="1665509" cy="1943091"/>
            <a:chOff x="7316373" y="1954650"/>
            <a:chExt cx="1400542" cy="1633964"/>
          </a:xfrm>
        </p:grpSpPr>
        <p:pic>
          <p:nvPicPr>
            <p:cNvPr id="59" name="Graphic 58">
              <a:extLst>
                <a:ext uri="{FF2B5EF4-FFF2-40B4-BE49-F238E27FC236}">
                  <a16:creationId xmlns:a16="http://schemas.microsoft.com/office/drawing/2014/main" id="{3EAED291-0C38-4B68-805D-02BB125711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60" name="TextBox 59">
              <a:extLst>
                <a:ext uri="{FF2B5EF4-FFF2-40B4-BE49-F238E27FC236}">
                  <a16:creationId xmlns:a16="http://schemas.microsoft.com/office/drawing/2014/main" id="{FF1C144A-0360-4C8A-94E8-D4657DFD17C7}"/>
                </a:ext>
              </a:extLst>
            </p:cNvPr>
            <p:cNvSpPr txBox="1"/>
            <p:nvPr/>
          </p:nvSpPr>
          <p:spPr>
            <a:xfrm>
              <a:off x="7532648" y="2609318"/>
              <a:ext cx="905035" cy="25881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a:ea typeface="+mn-ea"/>
                  <a:cs typeface="+mn-cs"/>
                </a:rPr>
                <a:t>Service B</a:t>
              </a:r>
            </a:p>
          </p:txBody>
        </p:sp>
      </p:grpSp>
      <p:grpSp>
        <p:nvGrpSpPr>
          <p:cNvPr id="63" name="!!AppA">
            <a:extLst>
              <a:ext uri="{FF2B5EF4-FFF2-40B4-BE49-F238E27FC236}">
                <a16:creationId xmlns:a16="http://schemas.microsoft.com/office/drawing/2014/main" id="{5BBCA8D4-1A68-401A-A831-AE4F29888687}"/>
              </a:ext>
            </a:extLst>
          </p:cNvPr>
          <p:cNvGrpSpPr/>
          <p:nvPr/>
        </p:nvGrpSpPr>
        <p:grpSpPr>
          <a:xfrm>
            <a:off x="1077340" y="2509469"/>
            <a:ext cx="1666465" cy="1944207"/>
            <a:chOff x="3444424" y="1954650"/>
            <a:chExt cx="1400542" cy="1633964"/>
          </a:xfrm>
        </p:grpSpPr>
        <p:pic>
          <p:nvPicPr>
            <p:cNvPr id="64" name="Graphic 63">
              <a:extLst>
                <a:ext uri="{FF2B5EF4-FFF2-40B4-BE49-F238E27FC236}">
                  <a16:creationId xmlns:a16="http://schemas.microsoft.com/office/drawing/2014/main" id="{B4A7A94F-0AB8-491B-8FC2-4733617E64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65" name="TextBox 64">
              <a:extLst>
                <a:ext uri="{FF2B5EF4-FFF2-40B4-BE49-F238E27FC236}">
                  <a16:creationId xmlns:a16="http://schemas.microsoft.com/office/drawing/2014/main" id="{292473EA-7FFB-44C1-9D22-3159AFAD6790}"/>
                </a:ext>
              </a:extLst>
            </p:cNvPr>
            <p:cNvSpPr txBox="1"/>
            <p:nvPr/>
          </p:nvSpPr>
          <p:spPr>
            <a:xfrm>
              <a:off x="3649352" y="2604706"/>
              <a:ext cx="904515" cy="25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mn-cs"/>
                </a:rPr>
                <a:t>Service A</a:t>
              </a:r>
            </a:p>
          </p:txBody>
        </p:sp>
      </p:grpSp>
      <p:cxnSp>
        <p:nvCxnSpPr>
          <p:cNvPr id="66" name="Straight Arrow Connector 65">
            <a:extLst>
              <a:ext uri="{FF2B5EF4-FFF2-40B4-BE49-F238E27FC236}">
                <a16:creationId xmlns:a16="http://schemas.microsoft.com/office/drawing/2014/main" id="{7CAADEAB-5602-4BD0-9578-CF11F593185E}"/>
              </a:ext>
            </a:extLst>
          </p:cNvPr>
          <p:cNvCxnSpPr>
            <a:cxnSpLocks/>
          </p:cNvCxnSpPr>
          <p:nvPr/>
        </p:nvCxnSpPr>
        <p:spPr>
          <a:xfrm>
            <a:off x="2743805" y="3312235"/>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7" name="Graphic 66">
            <a:extLst>
              <a:ext uri="{FF2B5EF4-FFF2-40B4-BE49-F238E27FC236}">
                <a16:creationId xmlns:a16="http://schemas.microsoft.com/office/drawing/2014/main" id="{529B28CD-72C6-43B7-A548-074DA185278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544744" y="2682567"/>
            <a:ext cx="1109340" cy="1294230"/>
          </a:xfrm>
          <a:prstGeom prst="rect">
            <a:avLst/>
          </a:prstGeom>
          <a:effectLst>
            <a:outerShdw blurRad="50800" dist="25400" dir="13500000" algn="br" rotWithShape="0">
              <a:prstClr val="black">
                <a:alpha val="40000"/>
              </a:prstClr>
            </a:outerShdw>
          </a:effectLst>
        </p:spPr>
      </p:pic>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97488" y="2682567"/>
            <a:ext cx="1105781" cy="1290078"/>
          </a:xfrm>
          <a:prstGeom prst="rect">
            <a:avLst/>
          </a:prstGeom>
          <a:effectLst>
            <a:outerShdw blurRad="50800" dist="25400" dir="13500000" algn="br" rotWithShape="0">
              <a:prstClr val="black">
                <a:alpha val="40000"/>
              </a:prstClr>
            </a:outerShdw>
          </a:effectLst>
        </p:spPr>
      </p:pic>
      <p:cxnSp>
        <p:nvCxnSpPr>
          <p:cNvPr id="69" name="Straight Arrow Connector 68">
            <a:extLst>
              <a:ext uri="{FF2B5EF4-FFF2-40B4-BE49-F238E27FC236}">
                <a16:creationId xmlns:a16="http://schemas.microsoft.com/office/drawing/2014/main" id="{7C5D834D-5FCD-4B7D-BB4B-4AA74B9924F7}"/>
              </a:ext>
            </a:extLst>
          </p:cNvPr>
          <p:cNvCxnSpPr>
            <a:cxnSpLocks/>
          </p:cNvCxnSpPr>
          <p:nvPr/>
        </p:nvCxnSpPr>
        <p:spPr>
          <a:xfrm>
            <a:off x="8317114" y="3312234"/>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E4CD8325-F04D-4B0F-988F-1F251CFB1D6F}"/>
              </a:ext>
            </a:extLst>
          </p:cNvPr>
          <p:cNvCxnSpPr>
            <a:cxnSpLocks/>
          </p:cNvCxnSpPr>
          <p:nvPr/>
        </p:nvCxnSpPr>
        <p:spPr>
          <a:xfrm flipH="1" flipV="1">
            <a:off x="8317114" y="3590730"/>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CC48FF6C-1F18-498B-8240-A9E4D097EA7B}"/>
              </a:ext>
            </a:extLst>
          </p:cNvPr>
          <p:cNvCxnSpPr>
            <a:cxnSpLocks/>
          </p:cNvCxnSpPr>
          <p:nvPr/>
        </p:nvCxnSpPr>
        <p:spPr>
          <a:xfrm flipH="1" flipV="1">
            <a:off x="2743805" y="3590730"/>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98EE58E-B406-4540-8418-E234675098EC}"/>
              </a:ext>
            </a:extLst>
          </p:cNvPr>
          <p:cNvCxnSpPr>
            <a:cxnSpLocks/>
          </p:cNvCxnSpPr>
          <p:nvPr/>
        </p:nvCxnSpPr>
        <p:spPr>
          <a:xfrm>
            <a:off x="4544962" y="3312234"/>
            <a:ext cx="2652527"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3AA8D8A-B1EB-42FC-BE29-682663806409}"/>
              </a:ext>
            </a:extLst>
          </p:cNvPr>
          <p:cNvCxnSpPr>
            <a:cxnSpLocks/>
          </p:cNvCxnSpPr>
          <p:nvPr/>
        </p:nvCxnSpPr>
        <p:spPr>
          <a:xfrm flipH="1" flipV="1">
            <a:off x="4544962" y="3590729"/>
            <a:ext cx="2652527"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B41BBC7A-5395-4C28-B02B-1160028AE533}"/>
              </a:ext>
            </a:extLst>
          </p:cNvPr>
          <p:cNvGrpSpPr/>
          <p:nvPr/>
        </p:nvGrpSpPr>
        <p:grpSpPr>
          <a:xfrm>
            <a:off x="4731281" y="3802662"/>
            <a:ext cx="2578650" cy="442064"/>
            <a:chOff x="4731281" y="3802662"/>
            <a:chExt cx="2578650" cy="442064"/>
          </a:xfrm>
        </p:grpSpPr>
        <p:pic>
          <p:nvPicPr>
            <p:cNvPr id="114" name="Graphic 113">
              <a:extLst>
                <a:ext uri="{FF2B5EF4-FFF2-40B4-BE49-F238E27FC236}">
                  <a16:creationId xmlns:a16="http://schemas.microsoft.com/office/drawing/2014/main" id="{D1A81785-D848-49D7-99B0-C67A2B65BE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31281" y="3802662"/>
              <a:ext cx="384968" cy="442064"/>
            </a:xfrm>
            <a:prstGeom prst="rect">
              <a:avLst/>
            </a:prstGeom>
          </p:spPr>
        </p:pic>
        <p:sp>
          <p:nvSpPr>
            <p:cNvPr id="115" name="TextBox 114">
              <a:extLst>
                <a:ext uri="{FF2B5EF4-FFF2-40B4-BE49-F238E27FC236}">
                  <a16:creationId xmlns:a16="http://schemas.microsoft.com/office/drawing/2014/main" id="{F6337842-DFC6-4BA9-95E5-4493E5AC549A}"/>
                </a:ext>
              </a:extLst>
            </p:cNvPr>
            <p:cNvSpPr txBox="1"/>
            <p:nvPr/>
          </p:nvSpPr>
          <p:spPr>
            <a:xfrm>
              <a:off x="5246067" y="3885194"/>
              <a:ext cx="20638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rgbClr val="202192"/>
                  </a:solidFill>
                  <a:effectLst/>
                  <a:uLnTx/>
                  <a:uFillTx/>
                  <a:latin typeface="Segoe UI Semibold"/>
                  <a:ea typeface="+mn-ea"/>
                  <a:cs typeface="+mn-cs"/>
                </a:rPr>
                <a:t>mTLS</a:t>
              </a:r>
              <a:r>
                <a:rPr kumimoji="0" lang="en-US" sz="1800" b="0" i="0" u="none" strike="noStrike" kern="1200" cap="none" spc="0" normalizeH="0" baseline="0" noProof="0">
                  <a:ln>
                    <a:noFill/>
                  </a:ln>
                  <a:solidFill>
                    <a:srgbClr val="202192"/>
                  </a:solidFill>
                  <a:effectLst/>
                  <a:uLnTx/>
                  <a:uFillTx/>
                  <a:latin typeface="Segoe UI Semibold"/>
                  <a:ea typeface="+mn-ea"/>
                  <a:cs typeface="+mn-cs"/>
                </a:rPr>
                <a:t> encryption</a:t>
              </a:r>
            </a:p>
          </p:txBody>
        </p:sp>
      </p:grpSp>
      <p:sp>
        <p:nvSpPr>
          <p:cNvPr id="35" name="TextBox 34">
            <a:extLst>
              <a:ext uri="{FF2B5EF4-FFF2-40B4-BE49-F238E27FC236}">
                <a16:creationId xmlns:a16="http://schemas.microsoft.com/office/drawing/2014/main" id="{28FF8B9A-0071-4B6C-89B2-3020C91F15C1}"/>
              </a:ext>
            </a:extLst>
          </p:cNvPr>
          <p:cNvSpPr txBox="1"/>
          <p:nvPr/>
        </p:nvSpPr>
        <p:spPr>
          <a:xfrm>
            <a:off x="2599627" y="3873174"/>
            <a:ext cx="1415880"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API Token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Authentication</a:t>
            </a:r>
          </a:p>
        </p:txBody>
      </p:sp>
      <p:sp>
        <p:nvSpPr>
          <p:cNvPr id="36" name="TextBox 35">
            <a:extLst>
              <a:ext uri="{FF2B5EF4-FFF2-40B4-BE49-F238E27FC236}">
                <a16:creationId xmlns:a16="http://schemas.microsoft.com/office/drawing/2014/main" id="{ECB1137B-FC81-4E89-A67A-EC9D10C735FB}"/>
              </a:ext>
            </a:extLst>
          </p:cNvPr>
          <p:cNvSpPr txBox="1"/>
          <p:nvPr/>
        </p:nvSpPr>
        <p:spPr>
          <a:xfrm>
            <a:off x="7845472" y="3873174"/>
            <a:ext cx="1415880"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API Token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Authentication</a:t>
            </a:r>
          </a:p>
        </p:txBody>
      </p:sp>
      <p:pic>
        <p:nvPicPr>
          <p:cNvPr id="40" name="Picture 2" descr="Image result for key icon">
            <a:extLst>
              <a:ext uri="{FF2B5EF4-FFF2-40B4-BE49-F238E27FC236}">
                <a16:creationId xmlns:a16="http://schemas.microsoft.com/office/drawing/2014/main" id="{651A1016-0C65-46B2-B001-435B2EAA855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68205" y="3490186"/>
            <a:ext cx="233127" cy="2331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a:extLst>
              <a:ext uri="{FF2B5EF4-FFF2-40B4-BE49-F238E27FC236}">
                <a16:creationId xmlns:a16="http://schemas.microsoft.com/office/drawing/2014/main" id="{3914A6E4-7A39-44CB-9C04-8E0E2B65A5F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37239" y="3496784"/>
            <a:ext cx="187890" cy="18789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Image result for key icon">
            <a:extLst>
              <a:ext uri="{FF2B5EF4-FFF2-40B4-BE49-F238E27FC236}">
                <a16:creationId xmlns:a16="http://schemas.microsoft.com/office/drawing/2014/main" id="{A2E2E1E4-A79A-42F1-B3A4-D4F450012A1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67074" y="3495812"/>
            <a:ext cx="233127" cy="23312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a:extLst>
              <a:ext uri="{FF2B5EF4-FFF2-40B4-BE49-F238E27FC236}">
                <a16:creationId xmlns:a16="http://schemas.microsoft.com/office/drawing/2014/main" id="{8D9A9DBE-CF7E-4D2E-9224-FF07A57EF0C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91110" y="3496784"/>
            <a:ext cx="187890" cy="18789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05924CB-0D5F-4C6A-A9E3-B2A0BBDEE11B}"/>
              </a:ext>
            </a:extLst>
          </p:cNvPr>
          <p:cNvGrpSpPr/>
          <p:nvPr/>
        </p:nvGrpSpPr>
        <p:grpSpPr>
          <a:xfrm>
            <a:off x="4405514" y="1257186"/>
            <a:ext cx="3673486" cy="553998"/>
            <a:chOff x="4446037" y="2014889"/>
            <a:chExt cx="3673486" cy="553998"/>
          </a:xfrm>
        </p:grpSpPr>
        <p:sp>
          <p:nvSpPr>
            <p:cNvPr id="39" name="TextBox 38">
              <a:extLst>
                <a:ext uri="{FF2B5EF4-FFF2-40B4-BE49-F238E27FC236}">
                  <a16:creationId xmlns:a16="http://schemas.microsoft.com/office/drawing/2014/main" id="{4FF18990-088A-4EB1-A6FE-E57DF4F3CEBF}"/>
                </a:ext>
              </a:extLst>
            </p:cNvPr>
            <p:cNvSpPr txBox="1"/>
            <p:nvPr/>
          </p:nvSpPr>
          <p:spPr>
            <a:xfrm>
              <a:off x="4991353" y="2014889"/>
              <a:ext cx="3128170"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02192"/>
                  </a:solidFill>
                  <a:effectLst/>
                  <a:uLnTx/>
                  <a:uFillTx/>
                  <a:latin typeface="Segoe UI Semibold"/>
                  <a:ea typeface="+mn-ea"/>
                  <a:cs typeface="+mn-cs"/>
                </a:rPr>
                <a:t>Service access policies (Endpoint allow, deny ACLs)</a:t>
              </a:r>
            </a:p>
          </p:txBody>
        </p:sp>
        <p:pic>
          <p:nvPicPr>
            <p:cNvPr id="46" name="Graphic 45">
              <a:extLst>
                <a:ext uri="{FF2B5EF4-FFF2-40B4-BE49-F238E27FC236}">
                  <a16:creationId xmlns:a16="http://schemas.microsoft.com/office/drawing/2014/main" id="{0FB9EBD4-B082-47BF-BE79-08A8C958393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46037" y="2032995"/>
              <a:ext cx="441111" cy="476825"/>
            </a:xfrm>
            <a:prstGeom prst="rect">
              <a:avLst/>
            </a:prstGeom>
          </p:spPr>
        </p:pic>
      </p:grpSp>
      <p:sp>
        <p:nvSpPr>
          <p:cNvPr id="47" name="TextBox 46">
            <a:extLst>
              <a:ext uri="{FF2B5EF4-FFF2-40B4-BE49-F238E27FC236}">
                <a16:creationId xmlns:a16="http://schemas.microsoft.com/office/drawing/2014/main" id="{A014B5FC-8DE4-48F7-A1C7-580722913BDC}"/>
              </a:ext>
            </a:extLst>
          </p:cNvPr>
          <p:cNvSpPr txBox="1"/>
          <p:nvPr/>
        </p:nvSpPr>
        <p:spPr>
          <a:xfrm>
            <a:off x="4237239" y="2578555"/>
            <a:ext cx="848328" cy="228102"/>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202192"/>
                </a:solidFill>
                <a:effectLst/>
                <a:uLnTx/>
                <a:uFillTx/>
                <a:latin typeface="Segoe UI Semibold"/>
                <a:ea typeface="+mn-ea"/>
                <a:cs typeface="+mn-cs"/>
              </a:rPr>
              <a:t>Config</a:t>
            </a:r>
          </a:p>
        </p:txBody>
      </p:sp>
      <p:grpSp>
        <p:nvGrpSpPr>
          <p:cNvPr id="16" name="Group 15">
            <a:extLst>
              <a:ext uri="{FF2B5EF4-FFF2-40B4-BE49-F238E27FC236}">
                <a16:creationId xmlns:a16="http://schemas.microsoft.com/office/drawing/2014/main" id="{AB5889ED-E1AB-42A4-B9A0-BC3C444BADE2}"/>
              </a:ext>
            </a:extLst>
          </p:cNvPr>
          <p:cNvGrpSpPr/>
          <p:nvPr/>
        </p:nvGrpSpPr>
        <p:grpSpPr>
          <a:xfrm>
            <a:off x="4405514" y="2005010"/>
            <a:ext cx="4847900" cy="553998"/>
            <a:chOff x="4413452" y="1351177"/>
            <a:chExt cx="4847900" cy="553998"/>
          </a:xfrm>
        </p:grpSpPr>
        <p:sp>
          <p:nvSpPr>
            <p:cNvPr id="54" name="TextBox 53">
              <a:extLst>
                <a:ext uri="{FF2B5EF4-FFF2-40B4-BE49-F238E27FC236}">
                  <a16:creationId xmlns:a16="http://schemas.microsoft.com/office/drawing/2014/main" id="{351634D8-C410-498A-8A34-DC3107AB3282}"/>
                </a:ext>
              </a:extLst>
            </p:cNvPr>
            <p:cNvSpPr txBox="1"/>
            <p:nvPr/>
          </p:nvSpPr>
          <p:spPr>
            <a:xfrm>
              <a:off x="4958767" y="1351177"/>
              <a:ext cx="4302585"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02192"/>
                  </a:solidFill>
                  <a:effectLst/>
                  <a:uLnTx/>
                  <a:uFillTx/>
                  <a:latin typeface="Segoe UI Semibold"/>
                  <a:ea typeface="+mn-ea"/>
                  <a:cs typeface="+mn-cs"/>
                </a:rPr>
                <a:t>Pub/Sub topic access policies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202192"/>
                  </a:solidFill>
                  <a:latin typeface="Segoe UI Semibold"/>
                </a:rPr>
                <a:t>(Topic allow, deny ACLs)</a:t>
              </a:r>
              <a:endParaRPr kumimoji="0" lang="en-US" sz="1800" b="0" i="0" u="none" strike="noStrike" kern="1200" cap="none" spc="0" normalizeH="0" baseline="0" noProof="0">
                <a:ln>
                  <a:noFill/>
                </a:ln>
                <a:solidFill>
                  <a:srgbClr val="202192"/>
                </a:solidFill>
                <a:effectLst/>
                <a:uLnTx/>
                <a:uFillTx/>
                <a:latin typeface="Segoe UI Semibold"/>
                <a:ea typeface="+mn-ea"/>
                <a:cs typeface="+mn-cs"/>
              </a:endParaRPr>
            </a:p>
          </p:txBody>
        </p:sp>
        <p:pic>
          <p:nvPicPr>
            <p:cNvPr id="55" name="Graphic 54">
              <a:extLst>
                <a:ext uri="{FF2B5EF4-FFF2-40B4-BE49-F238E27FC236}">
                  <a16:creationId xmlns:a16="http://schemas.microsoft.com/office/drawing/2014/main" id="{3E2A6FCF-1236-4750-89DB-EE8C96D370A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13452" y="1369283"/>
              <a:ext cx="441111" cy="476825"/>
            </a:xfrm>
            <a:prstGeom prst="rect">
              <a:avLst/>
            </a:prstGeom>
          </p:spPr>
        </p:pic>
      </p:grpSp>
    </p:spTree>
    <p:extLst>
      <p:ext uri="{BB962C8B-B14F-4D97-AF65-F5344CB8AC3E}">
        <p14:creationId xmlns:p14="http://schemas.microsoft.com/office/powerpoint/2010/main" val="282792125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16C5E-1E0E-4EA0-A408-DF011B8ADC7A}"/>
              </a:ext>
            </a:extLst>
          </p:cNvPr>
          <p:cNvSpPr>
            <a:spLocks noGrp="1"/>
          </p:cNvSpPr>
          <p:nvPr>
            <p:ph type="title"/>
          </p:nvPr>
        </p:nvSpPr>
        <p:spPr/>
        <p:txBody>
          <a:bodyPr/>
          <a:lstStyle/>
          <a:p>
            <a:pPr algn="ctr"/>
            <a:r>
              <a:rPr lang="en-US"/>
              <a:t>API Allow ACLs</a:t>
            </a:r>
          </a:p>
        </p:txBody>
      </p:sp>
      <p:pic>
        <p:nvPicPr>
          <p:cNvPr id="6" name="Graphic 5">
            <a:extLst>
              <a:ext uri="{FF2B5EF4-FFF2-40B4-BE49-F238E27FC236}">
                <a16:creationId xmlns:a16="http://schemas.microsoft.com/office/drawing/2014/main" id="{C479F807-E48F-4155-BCB7-9772B776A6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76292" y="4720767"/>
            <a:ext cx="533956" cy="461140"/>
          </a:xfrm>
          <a:prstGeom prst="rect">
            <a:avLst/>
          </a:prstGeom>
        </p:spPr>
      </p:pic>
      <p:pic>
        <p:nvPicPr>
          <p:cNvPr id="10" name="Graphic 9">
            <a:extLst>
              <a:ext uri="{FF2B5EF4-FFF2-40B4-BE49-F238E27FC236}">
                <a16:creationId xmlns:a16="http://schemas.microsoft.com/office/drawing/2014/main" id="{2F28E0E4-D6DF-4E10-9184-D7C755EEC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89005" y="4107882"/>
            <a:ext cx="508531" cy="279432"/>
          </a:xfrm>
          <a:prstGeom prst="rect">
            <a:avLst/>
          </a:prstGeom>
        </p:spPr>
      </p:pic>
      <p:pic>
        <p:nvPicPr>
          <p:cNvPr id="14" name="Graphic 13">
            <a:extLst>
              <a:ext uri="{FF2B5EF4-FFF2-40B4-BE49-F238E27FC236}">
                <a16:creationId xmlns:a16="http://schemas.microsoft.com/office/drawing/2014/main" id="{D8BFDD7F-0CF8-4E51-B8E6-4FDF503FC7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77703" y="2549237"/>
            <a:ext cx="531134" cy="471829"/>
          </a:xfrm>
          <a:prstGeom prst="rect">
            <a:avLst/>
          </a:prstGeom>
        </p:spPr>
      </p:pic>
      <p:pic>
        <p:nvPicPr>
          <p:cNvPr id="16" name="Graphic 15">
            <a:extLst>
              <a:ext uri="{FF2B5EF4-FFF2-40B4-BE49-F238E27FC236}">
                <a16:creationId xmlns:a16="http://schemas.microsoft.com/office/drawing/2014/main" id="{0592A2D7-6BAD-474B-8CB4-74B0F16B71D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624614" y="3354519"/>
            <a:ext cx="237313" cy="419909"/>
          </a:xfrm>
          <a:prstGeom prst="rect">
            <a:avLst/>
          </a:prstGeom>
        </p:spPr>
      </p:pic>
      <p:pic>
        <p:nvPicPr>
          <p:cNvPr id="20" name="Graphic 19">
            <a:extLst>
              <a:ext uri="{FF2B5EF4-FFF2-40B4-BE49-F238E27FC236}">
                <a16:creationId xmlns:a16="http://schemas.microsoft.com/office/drawing/2014/main" id="{837F051F-EB77-4A20-8A80-7C88ACD6020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205427" y="3549809"/>
            <a:ext cx="1281388" cy="1419445"/>
          </a:xfrm>
          <a:prstGeom prst="rect">
            <a:avLst/>
          </a:prstGeom>
        </p:spPr>
      </p:pic>
      <p:pic>
        <p:nvPicPr>
          <p:cNvPr id="22" name="Graphic 21">
            <a:extLst>
              <a:ext uri="{FF2B5EF4-FFF2-40B4-BE49-F238E27FC236}">
                <a16:creationId xmlns:a16="http://schemas.microsoft.com/office/drawing/2014/main" id="{F00B2708-4799-47D6-9BA5-65A433F0AEF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279098" y="3643205"/>
            <a:ext cx="1125540" cy="1231365"/>
          </a:xfrm>
          <a:prstGeom prst="rect">
            <a:avLst/>
          </a:prstGeom>
          <a:effectLst>
            <a:outerShdw blurRad="25400" sx="101000" sy="101000" algn="ctr" rotWithShape="0">
              <a:prstClr val="black">
                <a:alpha val="30000"/>
              </a:prstClr>
            </a:outerShdw>
          </a:effectLst>
        </p:spPr>
      </p:pic>
      <p:cxnSp>
        <p:nvCxnSpPr>
          <p:cNvPr id="24" name="Straight Arrow Connector 23">
            <a:extLst>
              <a:ext uri="{FF2B5EF4-FFF2-40B4-BE49-F238E27FC236}">
                <a16:creationId xmlns:a16="http://schemas.microsoft.com/office/drawing/2014/main" id="{E7E13F3A-F085-448E-9D86-9E95680DD629}"/>
              </a:ext>
            </a:extLst>
          </p:cNvPr>
          <p:cNvCxnSpPr>
            <a:cxnSpLocks/>
            <a:stCxn id="20" idx="3"/>
            <a:endCxn id="22" idx="1"/>
          </p:cNvCxnSpPr>
          <p:nvPr/>
        </p:nvCxnSpPr>
        <p:spPr>
          <a:xfrm flipV="1">
            <a:off x="2486815" y="4258888"/>
            <a:ext cx="792283" cy="644"/>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E0A0520-B85F-48A6-8BF3-FCA0E3B219DF}"/>
              </a:ext>
            </a:extLst>
          </p:cNvPr>
          <p:cNvSpPr txBox="1"/>
          <p:nvPr/>
        </p:nvSpPr>
        <p:spPr>
          <a:xfrm>
            <a:off x="1272177" y="4052236"/>
            <a:ext cx="1058394" cy="30777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a:ea typeface="+mn-ea"/>
                <a:cs typeface="+mn-cs"/>
              </a:rPr>
              <a:t>Service</a:t>
            </a:r>
          </a:p>
        </p:txBody>
      </p:sp>
      <p:sp>
        <p:nvSpPr>
          <p:cNvPr id="31" name="TextBox 30">
            <a:extLst>
              <a:ext uri="{FF2B5EF4-FFF2-40B4-BE49-F238E27FC236}">
                <a16:creationId xmlns:a16="http://schemas.microsoft.com/office/drawing/2014/main" id="{3435F299-16E0-469D-87F8-946EF6BDDAD8}"/>
              </a:ext>
            </a:extLst>
          </p:cNvPr>
          <p:cNvSpPr txBox="1"/>
          <p:nvPr/>
        </p:nvSpPr>
        <p:spPr>
          <a:xfrm>
            <a:off x="8500319" y="5481134"/>
            <a:ext cx="485903" cy="290312"/>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a:t>
            </a:r>
          </a:p>
        </p:txBody>
      </p:sp>
      <p:sp>
        <p:nvSpPr>
          <p:cNvPr id="32" name="TextBox 31">
            <a:extLst>
              <a:ext uri="{FF2B5EF4-FFF2-40B4-BE49-F238E27FC236}">
                <a16:creationId xmlns:a16="http://schemas.microsoft.com/office/drawing/2014/main" id="{D843B117-8B1D-456A-AE90-CA2D5BC51BBA}"/>
              </a:ext>
            </a:extLst>
          </p:cNvPr>
          <p:cNvSpPr txBox="1"/>
          <p:nvPr/>
        </p:nvSpPr>
        <p:spPr>
          <a:xfrm>
            <a:off x="9223609" y="2536313"/>
            <a:ext cx="1058394" cy="497676"/>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Service</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invocation</a:t>
            </a:r>
          </a:p>
        </p:txBody>
      </p:sp>
      <p:sp>
        <p:nvSpPr>
          <p:cNvPr id="33" name="TextBox 32">
            <a:extLst>
              <a:ext uri="{FF2B5EF4-FFF2-40B4-BE49-F238E27FC236}">
                <a16:creationId xmlns:a16="http://schemas.microsoft.com/office/drawing/2014/main" id="{51041C63-5481-4FBA-AD05-D54B0DCE6A11}"/>
              </a:ext>
            </a:extLst>
          </p:cNvPr>
          <p:cNvSpPr txBox="1"/>
          <p:nvPr/>
        </p:nvSpPr>
        <p:spPr>
          <a:xfrm>
            <a:off x="9223608" y="3315635"/>
            <a:ext cx="1358668" cy="497676"/>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rgbClr val="202192"/>
                </a:solidFill>
                <a:latin typeface="Segoe UI Semibold"/>
              </a:rPr>
              <a:t>State</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management</a:t>
            </a:r>
          </a:p>
        </p:txBody>
      </p:sp>
      <p:sp>
        <p:nvSpPr>
          <p:cNvPr id="34" name="TextBox 33">
            <a:extLst>
              <a:ext uri="{FF2B5EF4-FFF2-40B4-BE49-F238E27FC236}">
                <a16:creationId xmlns:a16="http://schemas.microsoft.com/office/drawing/2014/main" id="{6E4E6FD6-5934-44BB-B048-787B22A8FBF7}"/>
              </a:ext>
            </a:extLst>
          </p:cNvPr>
          <p:cNvSpPr txBox="1"/>
          <p:nvPr/>
        </p:nvSpPr>
        <p:spPr>
          <a:xfrm>
            <a:off x="9223609" y="3998759"/>
            <a:ext cx="1058394" cy="497676"/>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Publish/</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rgbClr val="202192"/>
                </a:solidFill>
                <a:latin typeface="Segoe UI Semibold"/>
              </a:rPr>
              <a:t>subscribe</a:t>
            </a:r>
            <a:endParaRPr kumimoji="0" lang="en-US" sz="1200" b="0" i="0" u="none" strike="noStrike" kern="1200" cap="none" spc="0" normalizeH="0" baseline="0" noProof="0">
              <a:ln>
                <a:noFill/>
              </a:ln>
              <a:solidFill>
                <a:srgbClr val="202192"/>
              </a:solidFill>
              <a:effectLst/>
              <a:uLnTx/>
              <a:uFillTx/>
              <a:latin typeface="Segoe UI Semibold"/>
              <a:ea typeface="+mn-ea"/>
              <a:cs typeface="+mn-cs"/>
            </a:endParaRPr>
          </a:p>
        </p:txBody>
      </p:sp>
      <p:sp>
        <p:nvSpPr>
          <p:cNvPr id="35" name="TextBox 34">
            <a:extLst>
              <a:ext uri="{FF2B5EF4-FFF2-40B4-BE49-F238E27FC236}">
                <a16:creationId xmlns:a16="http://schemas.microsoft.com/office/drawing/2014/main" id="{6456A67E-9864-4FCD-A9CF-9C0DA8B3FE9C}"/>
              </a:ext>
            </a:extLst>
          </p:cNvPr>
          <p:cNvSpPr txBox="1"/>
          <p:nvPr/>
        </p:nvSpPr>
        <p:spPr>
          <a:xfrm>
            <a:off x="9223609" y="4826918"/>
            <a:ext cx="1058394" cy="24883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Bindings</a:t>
            </a:r>
          </a:p>
        </p:txBody>
      </p:sp>
      <p:sp>
        <p:nvSpPr>
          <p:cNvPr id="36" name="TextBox 35">
            <a:extLst>
              <a:ext uri="{FF2B5EF4-FFF2-40B4-BE49-F238E27FC236}">
                <a16:creationId xmlns:a16="http://schemas.microsoft.com/office/drawing/2014/main" id="{84DDDBAB-4648-49CE-BDC8-729E266CBA49}"/>
              </a:ext>
            </a:extLst>
          </p:cNvPr>
          <p:cNvSpPr txBox="1"/>
          <p:nvPr/>
        </p:nvSpPr>
        <p:spPr>
          <a:xfrm>
            <a:off x="9223609" y="5578881"/>
            <a:ext cx="1058394" cy="24883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rgbClr val="202192"/>
                </a:solidFill>
                <a:latin typeface="Segoe UI Semibold"/>
              </a:rPr>
              <a:t>Others</a:t>
            </a:r>
            <a:endParaRPr kumimoji="0" lang="en-US" sz="1200" b="0" i="0" u="none" strike="noStrike" kern="1200" cap="none" spc="0" normalizeH="0" baseline="0" noProof="0">
              <a:ln>
                <a:noFill/>
              </a:ln>
              <a:solidFill>
                <a:srgbClr val="202192"/>
              </a:solidFill>
              <a:effectLst/>
              <a:uLnTx/>
              <a:uFillTx/>
              <a:latin typeface="Segoe UI Semibold"/>
              <a:ea typeface="+mn-ea"/>
              <a:cs typeface="+mn-cs"/>
            </a:endParaRPr>
          </a:p>
        </p:txBody>
      </p:sp>
      <p:cxnSp>
        <p:nvCxnSpPr>
          <p:cNvPr id="38" name="Straight Arrow Connector 37">
            <a:extLst>
              <a:ext uri="{FF2B5EF4-FFF2-40B4-BE49-F238E27FC236}">
                <a16:creationId xmlns:a16="http://schemas.microsoft.com/office/drawing/2014/main" id="{94CDC087-AC8F-4EF5-9DFD-4AC5DCF982D3}"/>
              </a:ext>
            </a:extLst>
          </p:cNvPr>
          <p:cNvCxnSpPr>
            <a:cxnSpLocks/>
            <a:stCxn id="22" idx="3"/>
            <a:endCxn id="14" idx="1"/>
          </p:cNvCxnSpPr>
          <p:nvPr/>
        </p:nvCxnSpPr>
        <p:spPr>
          <a:xfrm flipV="1">
            <a:off x="4404638" y="2785152"/>
            <a:ext cx="4073065" cy="1473736"/>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37">
            <a:extLst>
              <a:ext uri="{FF2B5EF4-FFF2-40B4-BE49-F238E27FC236}">
                <a16:creationId xmlns:a16="http://schemas.microsoft.com/office/drawing/2014/main" id="{CA44E1B7-F91F-4C91-BE85-527C6511586C}"/>
              </a:ext>
            </a:extLst>
          </p:cNvPr>
          <p:cNvCxnSpPr>
            <a:cxnSpLocks/>
            <a:stCxn id="22" idx="3"/>
            <a:endCxn id="10" idx="1"/>
          </p:cNvCxnSpPr>
          <p:nvPr/>
        </p:nvCxnSpPr>
        <p:spPr>
          <a:xfrm flipV="1">
            <a:off x="4404638" y="4247598"/>
            <a:ext cx="4084367" cy="1129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37">
            <a:extLst>
              <a:ext uri="{FF2B5EF4-FFF2-40B4-BE49-F238E27FC236}">
                <a16:creationId xmlns:a16="http://schemas.microsoft.com/office/drawing/2014/main" id="{EAC7D523-E151-444F-9196-54F1052DB2DB}"/>
              </a:ext>
            </a:extLst>
          </p:cNvPr>
          <p:cNvCxnSpPr>
            <a:cxnSpLocks/>
            <a:stCxn id="22" idx="3"/>
            <a:endCxn id="6" idx="1"/>
          </p:cNvCxnSpPr>
          <p:nvPr/>
        </p:nvCxnSpPr>
        <p:spPr>
          <a:xfrm>
            <a:off x="4404638" y="4258888"/>
            <a:ext cx="4071654" cy="692449"/>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56" name="Graphic 55" descr="Close with solid fill">
            <a:extLst>
              <a:ext uri="{FF2B5EF4-FFF2-40B4-BE49-F238E27FC236}">
                <a16:creationId xmlns:a16="http://schemas.microsoft.com/office/drawing/2014/main" id="{E86655B5-2A81-40F6-B824-D1B83D651C2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168211" y="3360476"/>
            <a:ext cx="382947" cy="413952"/>
          </a:xfrm>
          <a:prstGeom prst="rect">
            <a:avLst/>
          </a:prstGeom>
        </p:spPr>
      </p:pic>
      <p:pic>
        <p:nvPicPr>
          <p:cNvPr id="58" name="Graphic 57" descr="Checkmark with solid fill">
            <a:extLst>
              <a:ext uri="{FF2B5EF4-FFF2-40B4-BE49-F238E27FC236}">
                <a16:creationId xmlns:a16="http://schemas.microsoft.com/office/drawing/2014/main" id="{B5C71088-0AFB-43D0-BA50-52246E41DEF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20686" y="2315081"/>
            <a:ext cx="382947" cy="413952"/>
          </a:xfrm>
          <a:prstGeom prst="rect">
            <a:avLst/>
          </a:prstGeom>
        </p:spPr>
      </p:pic>
      <p:pic>
        <p:nvPicPr>
          <p:cNvPr id="59" name="Graphic 58" descr="Close with solid fill">
            <a:extLst>
              <a:ext uri="{FF2B5EF4-FFF2-40B4-BE49-F238E27FC236}">
                <a16:creationId xmlns:a16="http://schemas.microsoft.com/office/drawing/2014/main" id="{84627E41-8BC7-460F-8AC2-1888704E05F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141723" y="5482022"/>
            <a:ext cx="382947" cy="413952"/>
          </a:xfrm>
          <a:prstGeom prst="rect">
            <a:avLst/>
          </a:prstGeom>
        </p:spPr>
      </p:pic>
      <p:pic>
        <p:nvPicPr>
          <p:cNvPr id="60" name="Graphic 59" descr="Checkmark with solid fill">
            <a:extLst>
              <a:ext uri="{FF2B5EF4-FFF2-40B4-BE49-F238E27FC236}">
                <a16:creationId xmlns:a16="http://schemas.microsoft.com/office/drawing/2014/main" id="{064D6F5B-44CB-4BBE-AF4C-778388DD995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21538" y="3807170"/>
            <a:ext cx="382947" cy="413952"/>
          </a:xfrm>
          <a:prstGeom prst="rect">
            <a:avLst/>
          </a:prstGeom>
        </p:spPr>
      </p:pic>
      <p:pic>
        <p:nvPicPr>
          <p:cNvPr id="61" name="Graphic 60" descr="Checkmark with solid fill">
            <a:extLst>
              <a:ext uri="{FF2B5EF4-FFF2-40B4-BE49-F238E27FC236}">
                <a16:creationId xmlns:a16="http://schemas.microsoft.com/office/drawing/2014/main" id="{7BB97B8E-60D3-46E3-854A-E1168B0B7EC0}"/>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20686" y="4481267"/>
            <a:ext cx="382947" cy="413952"/>
          </a:xfrm>
          <a:prstGeom prst="rect">
            <a:avLst/>
          </a:prstGeom>
        </p:spPr>
      </p:pic>
      <p:grpSp>
        <p:nvGrpSpPr>
          <p:cNvPr id="63" name="Group 62">
            <a:extLst>
              <a:ext uri="{FF2B5EF4-FFF2-40B4-BE49-F238E27FC236}">
                <a16:creationId xmlns:a16="http://schemas.microsoft.com/office/drawing/2014/main" id="{39C2AD3C-38B0-43BD-8AAD-0935F3FF8E57}"/>
              </a:ext>
            </a:extLst>
          </p:cNvPr>
          <p:cNvGrpSpPr/>
          <p:nvPr/>
        </p:nvGrpSpPr>
        <p:grpSpPr>
          <a:xfrm>
            <a:off x="3754762" y="2873790"/>
            <a:ext cx="3363637" cy="808080"/>
            <a:chOff x="4379839" y="2009816"/>
            <a:chExt cx="3486263" cy="808080"/>
          </a:xfrm>
        </p:grpSpPr>
        <p:sp>
          <p:nvSpPr>
            <p:cNvPr id="66" name="TextBox 65">
              <a:extLst>
                <a:ext uri="{FF2B5EF4-FFF2-40B4-BE49-F238E27FC236}">
                  <a16:creationId xmlns:a16="http://schemas.microsoft.com/office/drawing/2014/main" id="{699C6A96-CB4F-43E0-B922-079C5DB76FEB}"/>
                </a:ext>
              </a:extLst>
            </p:cNvPr>
            <p:cNvSpPr txBox="1"/>
            <p:nvPr/>
          </p:nvSpPr>
          <p:spPr>
            <a:xfrm>
              <a:off x="5136879" y="2009816"/>
              <a:ext cx="2729223"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02192"/>
                  </a:solidFill>
                  <a:effectLst/>
                  <a:uLnTx/>
                  <a:uFillTx/>
                  <a:latin typeface="Segoe UI Semibold"/>
                  <a:ea typeface="+mn-ea"/>
                  <a:cs typeface="+mn-cs"/>
                </a:rPr>
                <a:t>API access policies (allowed ACLs)</a:t>
              </a:r>
            </a:p>
          </p:txBody>
        </p:sp>
        <p:pic>
          <p:nvPicPr>
            <p:cNvPr id="67" name="Graphic 66">
              <a:extLst>
                <a:ext uri="{FF2B5EF4-FFF2-40B4-BE49-F238E27FC236}">
                  <a16:creationId xmlns:a16="http://schemas.microsoft.com/office/drawing/2014/main" id="{892C43AD-BE70-4978-8DFD-C89139EE0A9B}"/>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588637" y="2044234"/>
              <a:ext cx="441111" cy="476825"/>
            </a:xfrm>
            <a:prstGeom prst="rect">
              <a:avLst/>
            </a:prstGeom>
          </p:spPr>
        </p:pic>
        <p:sp>
          <p:nvSpPr>
            <p:cNvPr id="68" name="TextBox 67">
              <a:extLst>
                <a:ext uri="{FF2B5EF4-FFF2-40B4-BE49-F238E27FC236}">
                  <a16:creationId xmlns:a16="http://schemas.microsoft.com/office/drawing/2014/main" id="{74625E4A-4ECF-4DB9-ACF4-5C22A8153983}"/>
                </a:ext>
              </a:extLst>
            </p:cNvPr>
            <p:cNvSpPr txBox="1"/>
            <p:nvPr/>
          </p:nvSpPr>
          <p:spPr>
            <a:xfrm>
              <a:off x="4379839" y="2589794"/>
              <a:ext cx="848328" cy="228102"/>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202192"/>
                  </a:solidFill>
                  <a:effectLst/>
                  <a:uLnTx/>
                  <a:uFillTx/>
                  <a:latin typeface="Segoe UI Semibold"/>
                  <a:ea typeface="+mn-ea"/>
                  <a:cs typeface="+mn-cs"/>
                </a:rPr>
                <a:t>Config</a:t>
              </a:r>
            </a:p>
          </p:txBody>
        </p:sp>
      </p:grpSp>
    </p:spTree>
    <p:extLst>
      <p:ext uri="{BB962C8B-B14F-4D97-AF65-F5344CB8AC3E}">
        <p14:creationId xmlns:p14="http://schemas.microsoft.com/office/powerpoint/2010/main" val="44970132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Group 120">
            <a:extLst>
              <a:ext uri="{FF2B5EF4-FFF2-40B4-BE49-F238E27FC236}">
                <a16:creationId xmlns:a16="http://schemas.microsoft.com/office/drawing/2014/main" id="{D59CAC35-0D1B-462C-A14B-51844C5AB950}"/>
              </a:ext>
            </a:extLst>
          </p:cNvPr>
          <p:cNvGrpSpPr/>
          <p:nvPr/>
        </p:nvGrpSpPr>
        <p:grpSpPr>
          <a:xfrm>
            <a:off x="4009382" y="3214253"/>
            <a:ext cx="974035" cy="654355"/>
            <a:chOff x="2899645" y="4671722"/>
            <a:chExt cx="974035" cy="654355"/>
          </a:xfrm>
        </p:grpSpPr>
        <p:sp>
          <p:nvSpPr>
            <p:cNvPr id="75" name="Rectangle 74">
              <a:extLst>
                <a:ext uri="{FF2B5EF4-FFF2-40B4-BE49-F238E27FC236}">
                  <a16:creationId xmlns:a16="http://schemas.microsoft.com/office/drawing/2014/main" id="{A8E29BB0-AA38-4933-B6EE-0E1731F66867}"/>
                </a:ext>
              </a:extLst>
            </p:cNvPr>
            <p:cNvSpPr/>
            <p:nvPr/>
          </p:nvSpPr>
          <p:spPr>
            <a:xfrm>
              <a:off x="2899645" y="4671722"/>
              <a:ext cx="974035" cy="307777"/>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rPr>
                <a:t>Dapr API</a:t>
              </a:r>
            </a:p>
          </p:txBody>
        </p:sp>
        <p:cxnSp>
          <p:nvCxnSpPr>
            <p:cNvPr id="76" name="Straight Arrow Connector 75">
              <a:extLst>
                <a:ext uri="{FF2B5EF4-FFF2-40B4-BE49-F238E27FC236}">
                  <a16:creationId xmlns:a16="http://schemas.microsoft.com/office/drawing/2014/main" id="{5D9BC6A1-6F8C-490C-B2B0-6101754AA06C}"/>
                </a:ext>
              </a:extLst>
            </p:cNvPr>
            <p:cNvCxnSpPr>
              <a:cxnSpLocks/>
            </p:cNvCxnSpPr>
            <p:nvPr/>
          </p:nvCxnSpPr>
          <p:spPr>
            <a:xfrm>
              <a:off x="2990955" y="5026062"/>
              <a:ext cx="791415" cy="0"/>
            </a:xfrm>
            <a:prstGeom prst="straightConnector1">
              <a:avLst/>
            </a:prstGeom>
            <a:ln w="1905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6B5F1315-F735-4BA8-86B2-5AC92B4CF445}"/>
                </a:ext>
              </a:extLst>
            </p:cNvPr>
            <p:cNvSpPr/>
            <p:nvPr/>
          </p:nvSpPr>
          <p:spPr>
            <a:xfrm>
              <a:off x="2902958" y="5095245"/>
              <a:ext cx="967408" cy="230832"/>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A1A1A"/>
                  </a:solidFill>
                  <a:effectLst/>
                  <a:uLnTx/>
                  <a:uFillTx/>
                  <a:latin typeface="Segoe UI"/>
                  <a:ea typeface="Segoe UI" pitchFamily="34" charset="0"/>
                  <a:cs typeface="Segoe UI" pitchFamily="34" charset="0"/>
                </a:rPr>
                <a:t>HTTP or gRPC</a:t>
              </a:r>
            </a:p>
          </p:txBody>
        </p:sp>
      </p:grpSp>
      <p:grpSp>
        <p:nvGrpSpPr>
          <p:cNvPr id="124" name="Group 123">
            <a:extLst>
              <a:ext uri="{FF2B5EF4-FFF2-40B4-BE49-F238E27FC236}">
                <a16:creationId xmlns:a16="http://schemas.microsoft.com/office/drawing/2014/main" id="{D88252E8-E21F-447D-95E9-FD41223D6B9D}"/>
              </a:ext>
            </a:extLst>
          </p:cNvPr>
          <p:cNvGrpSpPr/>
          <p:nvPr/>
        </p:nvGrpSpPr>
        <p:grpSpPr>
          <a:xfrm>
            <a:off x="9418296" y="3214253"/>
            <a:ext cx="974035" cy="654355"/>
            <a:chOff x="2899645" y="4671722"/>
            <a:chExt cx="974035" cy="654355"/>
          </a:xfrm>
        </p:grpSpPr>
        <p:sp>
          <p:nvSpPr>
            <p:cNvPr id="125" name="Rectangle 124">
              <a:extLst>
                <a:ext uri="{FF2B5EF4-FFF2-40B4-BE49-F238E27FC236}">
                  <a16:creationId xmlns:a16="http://schemas.microsoft.com/office/drawing/2014/main" id="{C2175938-E13B-4652-8E7E-25A48C857370}"/>
                </a:ext>
              </a:extLst>
            </p:cNvPr>
            <p:cNvSpPr/>
            <p:nvPr/>
          </p:nvSpPr>
          <p:spPr>
            <a:xfrm>
              <a:off x="2899645" y="4671722"/>
              <a:ext cx="974035" cy="307777"/>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rPr>
                <a:t>Dapr API</a:t>
              </a:r>
            </a:p>
          </p:txBody>
        </p:sp>
        <p:cxnSp>
          <p:nvCxnSpPr>
            <p:cNvPr id="126" name="Straight Arrow Connector 125">
              <a:extLst>
                <a:ext uri="{FF2B5EF4-FFF2-40B4-BE49-F238E27FC236}">
                  <a16:creationId xmlns:a16="http://schemas.microsoft.com/office/drawing/2014/main" id="{C41C61CA-D281-4042-9818-811D4AFA07DF}"/>
                </a:ext>
              </a:extLst>
            </p:cNvPr>
            <p:cNvCxnSpPr>
              <a:cxnSpLocks/>
            </p:cNvCxnSpPr>
            <p:nvPr/>
          </p:nvCxnSpPr>
          <p:spPr>
            <a:xfrm>
              <a:off x="2990955" y="5026062"/>
              <a:ext cx="791415" cy="0"/>
            </a:xfrm>
            <a:prstGeom prst="straightConnector1">
              <a:avLst/>
            </a:prstGeom>
            <a:ln w="1905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27" name="Rectangle 126">
              <a:extLst>
                <a:ext uri="{FF2B5EF4-FFF2-40B4-BE49-F238E27FC236}">
                  <a16:creationId xmlns:a16="http://schemas.microsoft.com/office/drawing/2014/main" id="{7C92C16E-A0B7-40EA-B75B-25A107656ECD}"/>
                </a:ext>
              </a:extLst>
            </p:cNvPr>
            <p:cNvSpPr/>
            <p:nvPr/>
          </p:nvSpPr>
          <p:spPr>
            <a:xfrm>
              <a:off x="2902958" y="5095245"/>
              <a:ext cx="967408" cy="230832"/>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A1A1A"/>
                  </a:solidFill>
                  <a:effectLst/>
                  <a:uLnTx/>
                  <a:uFillTx/>
                  <a:latin typeface="Segoe UI"/>
                  <a:ea typeface="Segoe UI" pitchFamily="34" charset="0"/>
                  <a:cs typeface="Segoe UI" pitchFamily="34" charset="0"/>
                </a:rPr>
                <a:t>HTTP or gRPC</a:t>
              </a:r>
            </a:p>
          </p:txBody>
        </p:sp>
      </p:grpSp>
      <p:cxnSp>
        <p:nvCxnSpPr>
          <p:cNvPr id="122" name="Straight Arrow Connector 121">
            <a:extLst>
              <a:ext uri="{FF2B5EF4-FFF2-40B4-BE49-F238E27FC236}">
                <a16:creationId xmlns:a16="http://schemas.microsoft.com/office/drawing/2014/main" id="{4CF48CB5-CC50-4582-AFE3-B5D19B113F9C}"/>
              </a:ext>
            </a:extLst>
          </p:cNvPr>
          <p:cNvCxnSpPr>
            <a:cxnSpLocks/>
          </p:cNvCxnSpPr>
          <p:nvPr/>
        </p:nvCxnSpPr>
        <p:spPr>
          <a:xfrm>
            <a:off x="6179012" y="3579875"/>
            <a:ext cx="2005411" cy="12627"/>
          </a:xfrm>
          <a:prstGeom prst="straightConnector1">
            <a:avLst/>
          </a:prstGeom>
          <a:ln w="3810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B57616CA-8A21-4B05-B776-1DDAE598412C}"/>
              </a:ext>
            </a:extLst>
          </p:cNvPr>
          <p:cNvSpPr txBox="1"/>
          <p:nvPr/>
        </p:nvSpPr>
        <p:spPr>
          <a:xfrm>
            <a:off x="6154728" y="3699633"/>
            <a:ext cx="2059051" cy="523220"/>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Secured, encrypted communication</a:t>
            </a:r>
          </a:p>
        </p:txBody>
      </p:sp>
      <p:cxnSp>
        <p:nvCxnSpPr>
          <p:cNvPr id="138" name="Straight Arrow Connector 137">
            <a:extLst>
              <a:ext uri="{FF2B5EF4-FFF2-40B4-BE49-F238E27FC236}">
                <a16:creationId xmlns:a16="http://schemas.microsoft.com/office/drawing/2014/main" id="{8DB1C4DC-ACBB-4A34-8A9F-629437816652}"/>
              </a:ext>
            </a:extLst>
          </p:cNvPr>
          <p:cNvCxnSpPr>
            <a:cxnSpLocks/>
          </p:cNvCxnSpPr>
          <p:nvPr/>
        </p:nvCxnSpPr>
        <p:spPr>
          <a:xfrm rot="5400000" flipH="1" flipV="1">
            <a:off x="5593717" y="1734935"/>
            <a:ext cx="1315796" cy="142765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7">
            <a:extLst>
              <a:ext uri="{FF2B5EF4-FFF2-40B4-BE49-F238E27FC236}">
                <a16:creationId xmlns:a16="http://schemas.microsoft.com/office/drawing/2014/main" id="{0D244E8A-D70F-4CFD-AEB9-3FB74DAA33A1}"/>
              </a:ext>
            </a:extLst>
          </p:cNvPr>
          <p:cNvCxnSpPr>
            <a:cxnSpLocks/>
          </p:cNvCxnSpPr>
          <p:nvPr/>
        </p:nvCxnSpPr>
        <p:spPr>
          <a:xfrm rot="16200000" flipV="1">
            <a:off x="7231336" y="1517160"/>
            <a:ext cx="1328423" cy="186020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37">
            <a:extLst>
              <a:ext uri="{FF2B5EF4-FFF2-40B4-BE49-F238E27FC236}">
                <a16:creationId xmlns:a16="http://schemas.microsoft.com/office/drawing/2014/main" id="{6AB20D00-D828-4448-BB7B-D0BABC254D09}"/>
              </a:ext>
            </a:extLst>
          </p:cNvPr>
          <p:cNvCxnSpPr>
            <a:cxnSpLocks/>
          </p:cNvCxnSpPr>
          <p:nvPr/>
        </p:nvCxnSpPr>
        <p:spPr>
          <a:xfrm rot="10800000">
            <a:off x="5537787" y="4053087"/>
            <a:ext cx="1427661" cy="1214382"/>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37">
            <a:extLst>
              <a:ext uri="{FF2B5EF4-FFF2-40B4-BE49-F238E27FC236}">
                <a16:creationId xmlns:a16="http://schemas.microsoft.com/office/drawing/2014/main" id="{AF50C2F9-8309-46F5-B04C-CDF5A3981717}"/>
              </a:ext>
            </a:extLst>
          </p:cNvPr>
          <p:cNvCxnSpPr>
            <a:cxnSpLocks/>
          </p:cNvCxnSpPr>
          <p:nvPr/>
        </p:nvCxnSpPr>
        <p:spPr>
          <a:xfrm flipV="1">
            <a:off x="6965443" y="4065714"/>
            <a:ext cx="1860206" cy="1201756"/>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4" name="Graphic 153" descr="Safe">
            <a:extLst>
              <a:ext uri="{FF2B5EF4-FFF2-40B4-BE49-F238E27FC236}">
                <a16:creationId xmlns:a16="http://schemas.microsoft.com/office/drawing/2014/main" id="{2CFAF219-3DE8-436E-8194-CFF63A8130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44558" y="1393183"/>
            <a:ext cx="1158023" cy="1158023"/>
          </a:xfrm>
          <a:prstGeom prst="rect">
            <a:avLst/>
          </a:prstGeom>
        </p:spPr>
      </p:pic>
      <p:cxnSp>
        <p:nvCxnSpPr>
          <p:cNvPr id="155" name="Straight Arrow Connector 137">
            <a:extLst>
              <a:ext uri="{FF2B5EF4-FFF2-40B4-BE49-F238E27FC236}">
                <a16:creationId xmlns:a16="http://schemas.microsoft.com/office/drawing/2014/main" id="{DAEDD1E4-E479-4D63-8185-096853D51037}"/>
              </a:ext>
            </a:extLst>
          </p:cNvPr>
          <p:cNvCxnSpPr>
            <a:cxnSpLocks/>
            <a:stCxn id="3" idx="1"/>
            <a:endCxn id="154" idx="2"/>
          </p:cNvCxnSpPr>
          <p:nvPr/>
        </p:nvCxnSpPr>
        <p:spPr>
          <a:xfrm rot="10800000">
            <a:off x="2223571" y="2551206"/>
            <a:ext cx="4292011" cy="3268924"/>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3" name="TextBox 162">
            <a:extLst>
              <a:ext uri="{FF2B5EF4-FFF2-40B4-BE49-F238E27FC236}">
                <a16:creationId xmlns:a16="http://schemas.microsoft.com/office/drawing/2014/main" id="{9EF84AAF-22DD-4D0B-B913-5E93ABBB70C7}"/>
              </a:ext>
            </a:extLst>
          </p:cNvPr>
          <p:cNvSpPr txBox="1"/>
          <p:nvPr/>
        </p:nvSpPr>
        <p:spPr>
          <a:xfrm>
            <a:off x="6924487" y="1998884"/>
            <a:ext cx="2657869" cy="307777"/>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Request Workload Certificate</a:t>
            </a:r>
          </a:p>
        </p:txBody>
      </p:sp>
      <p:sp>
        <p:nvSpPr>
          <p:cNvPr id="167" name="TextBox 166">
            <a:extLst>
              <a:ext uri="{FF2B5EF4-FFF2-40B4-BE49-F238E27FC236}">
                <a16:creationId xmlns:a16="http://schemas.microsoft.com/office/drawing/2014/main" id="{A16A4ECE-80EF-4716-A077-57E5AA3E8122}"/>
              </a:ext>
            </a:extLst>
          </p:cNvPr>
          <p:cNvSpPr txBox="1"/>
          <p:nvPr/>
        </p:nvSpPr>
        <p:spPr>
          <a:xfrm>
            <a:off x="6931460" y="4698099"/>
            <a:ext cx="1905906" cy="523220"/>
          </a:xfrm>
          <a:prstGeom prst="rect">
            <a:avLst/>
          </a:prstGeom>
          <a:noFill/>
        </p:spPr>
        <p:txBody>
          <a:bodyPr wrap="square" rtlCol="0">
            <a:spAutoFit/>
          </a:bodyPr>
          <a:lstStyle/>
          <a:p>
            <a:pPr algn="ctr"/>
            <a:r>
              <a:rPr lang="en-US" sz="1400" b="1">
                <a:latin typeface="Segoe UI Semibold" panose="020B0702040204020203" pitchFamily="34" charset="0"/>
                <a:cs typeface="Segoe UI Semibold" panose="020B0702040204020203" pitchFamily="34" charset="0"/>
              </a:rPr>
              <a:t>Inject Trust Anchors</a:t>
            </a:r>
          </a:p>
          <a:p>
            <a:pPr algn="ctr"/>
            <a:r>
              <a:rPr lang="en-US" sz="1400" b="1">
                <a:latin typeface="Segoe UI Semibold" panose="020B0702040204020203" pitchFamily="34" charset="0"/>
                <a:cs typeface="Segoe UI Semibold" panose="020B0702040204020203" pitchFamily="34" charset="0"/>
              </a:rPr>
              <a:t>(Root Cert)</a:t>
            </a:r>
          </a:p>
        </p:txBody>
      </p:sp>
      <p:cxnSp>
        <p:nvCxnSpPr>
          <p:cNvPr id="185" name="Straight Arrow Connector 137">
            <a:extLst>
              <a:ext uri="{FF2B5EF4-FFF2-40B4-BE49-F238E27FC236}">
                <a16:creationId xmlns:a16="http://schemas.microsoft.com/office/drawing/2014/main" id="{9F2E594F-5CC7-4723-8CF5-20F592ADD9F7}"/>
              </a:ext>
            </a:extLst>
          </p:cNvPr>
          <p:cNvCxnSpPr>
            <a:cxnSpLocks/>
            <a:endCxn id="154" idx="0"/>
          </p:cNvCxnSpPr>
          <p:nvPr/>
        </p:nvCxnSpPr>
        <p:spPr>
          <a:xfrm rot="10800000" flipV="1">
            <a:off x="2223571" y="1131769"/>
            <a:ext cx="3922835" cy="26141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2" name="TextBox 191">
            <a:extLst>
              <a:ext uri="{FF2B5EF4-FFF2-40B4-BE49-F238E27FC236}">
                <a16:creationId xmlns:a16="http://schemas.microsoft.com/office/drawing/2014/main" id="{94870189-8DAC-427B-8493-FF2F6C912526}"/>
              </a:ext>
            </a:extLst>
          </p:cNvPr>
          <p:cNvSpPr txBox="1"/>
          <p:nvPr/>
        </p:nvSpPr>
        <p:spPr>
          <a:xfrm>
            <a:off x="2859093" y="358489"/>
            <a:ext cx="2651790" cy="738664"/>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Read existing root/issuer cert</a:t>
            </a:r>
          </a:p>
          <a:p>
            <a:pPr algn="ctr"/>
            <a:r>
              <a:rPr lang="en-US" sz="1400">
                <a:latin typeface="Segoe UI Semibold" panose="020B0702040204020203" pitchFamily="34" charset="0"/>
                <a:cs typeface="Segoe UI Semibold" panose="020B0702040204020203" pitchFamily="34" charset="0"/>
              </a:rPr>
              <a:t>OR</a:t>
            </a:r>
            <a:br>
              <a:rPr lang="en-US" sz="1400">
                <a:latin typeface="Segoe UI Semibold" panose="020B0702040204020203" pitchFamily="34" charset="0"/>
                <a:cs typeface="Segoe UI Semibold" panose="020B0702040204020203" pitchFamily="34" charset="0"/>
              </a:rPr>
            </a:br>
            <a:r>
              <a:rPr lang="en-US" sz="1400">
                <a:latin typeface="Segoe UI Semibold" panose="020B0702040204020203" pitchFamily="34" charset="0"/>
                <a:cs typeface="Segoe UI Semibold" panose="020B0702040204020203" pitchFamily="34" charset="0"/>
              </a:rPr>
              <a:t>Create self-signed cert</a:t>
            </a:r>
          </a:p>
        </p:txBody>
      </p:sp>
      <p:sp>
        <p:nvSpPr>
          <p:cNvPr id="211" name="TextBox 210">
            <a:extLst>
              <a:ext uri="{FF2B5EF4-FFF2-40B4-BE49-F238E27FC236}">
                <a16:creationId xmlns:a16="http://schemas.microsoft.com/office/drawing/2014/main" id="{13911BD7-2CC8-41DA-AA82-BA953D816F48}"/>
              </a:ext>
            </a:extLst>
          </p:cNvPr>
          <p:cNvSpPr txBox="1"/>
          <p:nvPr/>
        </p:nvSpPr>
        <p:spPr>
          <a:xfrm>
            <a:off x="2209849" y="5243212"/>
            <a:ext cx="4292012" cy="523220"/>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(optional)</a:t>
            </a:r>
          </a:p>
          <a:p>
            <a:pPr algn="ctr"/>
            <a:r>
              <a:rPr lang="en-US" sz="1400">
                <a:latin typeface="Segoe UI Semibold" panose="020B0702040204020203" pitchFamily="34" charset="0"/>
                <a:cs typeface="Segoe UI Semibold" panose="020B0702040204020203" pitchFamily="34" charset="0"/>
              </a:rPr>
              <a:t>Operator brings existing root and issuer certs</a:t>
            </a:r>
          </a:p>
        </p:txBody>
      </p:sp>
      <p:sp>
        <p:nvSpPr>
          <p:cNvPr id="74" name="TextBox 73">
            <a:extLst>
              <a:ext uri="{FF2B5EF4-FFF2-40B4-BE49-F238E27FC236}">
                <a16:creationId xmlns:a16="http://schemas.microsoft.com/office/drawing/2014/main" id="{D3C373A6-0A0D-488B-B90F-BFB414D09373}"/>
              </a:ext>
            </a:extLst>
          </p:cNvPr>
          <p:cNvSpPr txBox="1"/>
          <p:nvPr/>
        </p:nvSpPr>
        <p:spPr>
          <a:xfrm>
            <a:off x="2720819" y="1744466"/>
            <a:ext cx="1543497" cy="307777"/>
          </a:xfrm>
          <a:prstGeom prst="rect">
            <a:avLst/>
          </a:prstGeom>
          <a:noFill/>
        </p:spPr>
        <p:txBody>
          <a:bodyPr wrap="square" rtlCol="0">
            <a:spAutoFit/>
          </a:bodyPr>
          <a:lstStyle/>
          <a:p>
            <a:r>
              <a:rPr lang="en-US" sz="1400">
                <a:latin typeface="Segoe UI Semibold" panose="020B0702040204020203" pitchFamily="34" charset="0"/>
                <a:cs typeface="Segoe UI Semibold" panose="020B0702040204020203" pitchFamily="34" charset="0"/>
              </a:rPr>
              <a:t>Filesystem</a:t>
            </a:r>
          </a:p>
        </p:txBody>
      </p:sp>
      <p:grpSp>
        <p:nvGrpSpPr>
          <p:cNvPr id="8" name="Group 7">
            <a:extLst>
              <a:ext uri="{FF2B5EF4-FFF2-40B4-BE49-F238E27FC236}">
                <a16:creationId xmlns:a16="http://schemas.microsoft.com/office/drawing/2014/main" id="{8853C28E-AEA5-4B06-AD9E-ADFC74101B0C}"/>
              </a:ext>
            </a:extLst>
          </p:cNvPr>
          <p:cNvGrpSpPr/>
          <p:nvPr/>
        </p:nvGrpSpPr>
        <p:grpSpPr>
          <a:xfrm>
            <a:off x="6455041" y="5362930"/>
            <a:ext cx="1020804" cy="1291009"/>
            <a:chOff x="3937717" y="5008901"/>
            <a:chExt cx="1020804" cy="1291009"/>
          </a:xfrm>
        </p:grpSpPr>
        <p:pic>
          <p:nvPicPr>
            <p:cNvPr id="3" name="Graphic 2" descr="Man">
              <a:extLst>
                <a:ext uri="{FF2B5EF4-FFF2-40B4-BE49-F238E27FC236}">
                  <a16:creationId xmlns:a16="http://schemas.microsoft.com/office/drawing/2014/main" id="{EF94426E-56CA-41A3-B856-0D9BDE8BF9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98257" y="5008901"/>
              <a:ext cx="914400" cy="914400"/>
            </a:xfrm>
            <a:prstGeom prst="rect">
              <a:avLst/>
            </a:prstGeom>
          </p:spPr>
        </p:pic>
        <p:sp>
          <p:nvSpPr>
            <p:cNvPr id="4" name="TextBox 3">
              <a:extLst>
                <a:ext uri="{FF2B5EF4-FFF2-40B4-BE49-F238E27FC236}">
                  <a16:creationId xmlns:a16="http://schemas.microsoft.com/office/drawing/2014/main" id="{3F5D3CA1-657A-49B7-A739-FFA28D0C5ECA}"/>
                </a:ext>
              </a:extLst>
            </p:cNvPr>
            <p:cNvSpPr txBox="1"/>
            <p:nvPr/>
          </p:nvSpPr>
          <p:spPr>
            <a:xfrm>
              <a:off x="3937717" y="5992133"/>
              <a:ext cx="1020804" cy="307777"/>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Operator</a:t>
              </a:r>
            </a:p>
          </p:txBody>
        </p:sp>
      </p:grpSp>
      <p:pic>
        <p:nvPicPr>
          <p:cNvPr id="59" name="Graphic 58">
            <a:extLst>
              <a:ext uri="{FF2B5EF4-FFF2-40B4-BE49-F238E27FC236}">
                <a16:creationId xmlns:a16="http://schemas.microsoft.com/office/drawing/2014/main" id="{50014C73-FD39-49D1-A7E3-AD8C65E814B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50071" y="2995940"/>
            <a:ext cx="967408" cy="1089249"/>
          </a:xfrm>
          <a:prstGeom prst="rect">
            <a:avLst/>
          </a:prstGeom>
          <a:effectLst>
            <a:outerShdw blurRad="25400" sx="101000" sy="101000" algn="ctr" rotWithShape="0">
              <a:prstClr val="black">
                <a:alpha val="30000"/>
              </a:prstClr>
            </a:outerShdw>
          </a:effectLst>
        </p:spPr>
      </p:pic>
      <p:pic>
        <p:nvPicPr>
          <p:cNvPr id="61" name="Graphic 60">
            <a:extLst>
              <a:ext uri="{FF2B5EF4-FFF2-40B4-BE49-F238E27FC236}">
                <a16:creationId xmlns:a16="http://schemas.microsoft.com/office/drawing/2014/main" id="{32A3D89C-BAB0-4696-8834-81C48ADFA13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45956" y="2956257"/>
            <a:ext cx="967408" cy="1089249"/>
          </a:xfrm>
          <a:prstGeom prst="rect">
            <a:avLst/>
          </a:prstGeom>
          <a:effectLst>
            <a:outerShdw blurRad="25400" sx="101000" sy="101000" algn="ctr" rotWithShape="0">
              <a:prstClr val="black">
                <a:alpha val="30000"/>
              </a:prstClr>
            </a:outerShdw>
          </a:effectLst>
        </p:spPr>
      </p:pic>
      <p:grpSp>
        <p:nvGrpSpPr>
          <p:cNvPr id="64" name="Group 63">
            <a:extLst>
              <a:ext uri="{FF2B5EF4-FFF2-40B4-BE49-F238E27FC236}">
                <a16:creationId xmlns:a16="http://schemas.microsoft.com/office/drawing/2014/main" id="{663517A5-4131-44DC-9BE1-8893463D7F35}"/>
              </a:ext>
            </a:extLst>
          </p:cNvPr>
          <p:cNvGrpSpPr/>
          <p:nvPr/>
        </p:nvGrpSpPr>
        <p:grpSpPr>
          <a:xfrm>
            <a:off x="10412948" y="2945246"/>
            <a:ext cx="1141842" cy="1269258"/>
            <a:chOff x="7316373" y="1954650"/>
            <a:chExt cx="1400542" cy="1633964"/>
          </a:xfrm>
        </p:grpSpPr>
        <p:pic>
          <p:nvPicPr>
            <p:cNvPr id="65" name="Graphic 64">
              <a:extLst>
                <a:ext uri="{FF2B5EF4-FFF2-40B4-BE49-F238E27FC236}">
                  <a16:creationId xmlns:a16="http://schemas.microsoft.com/office/drawing/2014/main" id="{370942E9-1655-4FBB-8E87-A3F6598E09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16373" y="1954650"/>
              <a:ext cx="1400542" cy="1633964"/>
            </a:xfrm>
            <a:prstGeom prst="rect">
              <a:avLst/>
            </a:prstGeom>
          </p:spPr>
        </p:pic>
        <p:sp>
          <p:nvSpPr>
            <p:cNvPr id="66" name="TextBox 65">
              <a:extLst>
                <a:ext uri="{FF2B5EF4-FFF2-40B4-BE49-F238E27FC236}">
                  <a16:creationId xmlns:a16="http://schemas.microsoft.com/office/drawing/2014/main" id="{0C2054F7-9209-487E-8A44-A573DB8A886A}"/>
                </a:ext>
              </a:extLst>
            </p:cNvPr>
            <p:cNvSpPr txBox="1"/>
            <p:nvPr/>
          </p:nvSpPr>
          <p:spPr>
            <a:xfrm>
              <a:off x="7446205" y="2609319"/>
              <a:ext cx="1077922" cy="3429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Service B</a:t>
              </a:r>
            </a:p>
          </p:txBody>
        </p:sp>
      </p:grpSp>
      <p:grpSp>
        <p:nvGrpSpPr>
          <p:cNvPr id="67" name="!!AppA">
            <a:extLst>
              <a:ext uri="{FF2B5EF4-FFF2-40B4-BE49-F238E27FC236}">
                <a16:creationId xmlns:a16="http://schemas.microsoft.com/office/drawing/2014/main" id="{1346F601-DF91-488C-A837-832C686034D3}"/>
              </a:ext>
            </a:extLst>
          </p:cNvPr>
          <p:cNvGrpSpPr/>
          <p:nvPr/>
        </p:nvGrpSpPr>
        <p:grpSpPr>
          <a:xfrm>
            <a:off x="2990879" y="2956257"/>
            <a:ext cx="1074829" cy="1266596"/>
            <a:chOff x="3444424" y="1954650"/>
            <a:chExt cx="1400542" cy="1633964"/>
          </a:xfrm>
        </p:grpSpPr>
        <p:pic>
          <p:nvPicPr>
            <p:cNvPr id="68" name="Graphic 67">
              <a:extLst>
                <a:ext uri="{FF2B5EF4-FFF2-40B4-BE49-F238E27FC236}">
                  <a16:creationId xmlns:a16="http://schemas.microsoft.com/office/drawing/2014/main" id="{576D2D4D-868F-462C-992F-D7C0825AA7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44424" y="1954650"/>
              <a:ext cx="1400542" cy="1633964"/>
            </a:xfrm>
            <a:prstGeom prst="rect">
              <a:avLst/>
            </a:prstGeom>
          </p:spPr>
        </p:pic>
        <p:sp>
          <p:nvSpPr>
            <p:cNvPr id="69" name="TextBox 68">
              <a:extLst>
                <a:ext uri="{FF2B5EF4-FFF2-40B4-BE49-F238E27FC236}">
                  <a16:creationId xmlns:a16="http://schemas.microsoft.com/office/drawing/2014/main" id="{51FCE7C4-74A3-4EF0-866F-25B5F77D6E88}"/>
                </a:ext>
              </a:extLst>
            </p:cNvPr>
            <p:cNvSpPr txBox="1"/>
            <p:nvPr/>
          </p:nvSpPr>
          <p:spPr>
            <a:xfrm>
              <a:off x="3609203" y="2604706"/>
              <a:ext cx="984813" cy="26355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Service A</a:t>
              </a:r>
            </a:p>
          </p:txBody>
        </p:sp>
      </p:grpSp>
      <p:sp>
        <p:nvSpPr>
          <p:cNvPr id="45" name="TextBox 44">
            <a:extLst>
              <a:ext uri="{FF2B5EF4-FFF2-40B4-BE49-F238E27FC236}">
                <a16:creationId xmlns:a16="http://schemas.microsoft.com/office/drawing/2014/main" id="{01E71FCD-027C-46B1-AF90-35A5B9A4E80F}"/>
              </a:ext>
            </a:extLst>
          </p:cNvPr>
          <p:cNvSpPr txBox="1"/>
          <p:nvPr/>
        </p:nvSpPr>
        <p:spPr>
          <a:xfrm>
            <a:off x="2534660" y="4010778"/>
            <a:ext cx="1001345" cy="261610"/>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Process</a:t>
            </a:r>
          </a:p>
        </p:txBody>
      </p:sp>
      <p:sp>
        <p:nvSpPr>
          <p:cNvPr id="46" name="TextBox 45">
            <a:extLst>
              <a:ext uri="{FF2B5EF4-FFF2-40B4-BE49-F238E27FC236}">
                <a16:creationId xmlns:a16="http://schemas.microsoft.com/office/drawing/2014/main" id="{092FB911-2A5D-4336-A6F5-813A87CAD30D}"/>
              </a:ext>
            </a:extLst>
          </p:cNvPr>
          <p:cNvSpPr txBox="1"/>
          <p:nvPr/>
        </p:nvSpPr>
        <p:spPr>
          <a:xfrm>
            <a:off x="4532430" y="3947722"/>
            <a:ext cx="1001345" cy="261610"/>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Process</a:t>
            </a:r>
          </a:p>
        </p:txBody>
      </p:sp>
      <p:sp>
        <p:nvSpPr>
          <p:cNvPr id="47" name="TextBox 46">
            <a:extLst>
              <a:ext uri="{FF2B5EF4-FFF2-40B4-BE49-F238E27FC236}">
                <a16:creationId xmlns:a16="http://schemas.microsoft.com/office/drawing/2014/main" id="{B46ADBD4-4D90-45AF-9FFC-BFE1C3B99970}"/>
              </a:ext>
            </a:extLst>
          </p:cNvPr>
          <p:cNvSpPr txBox="1"/>
          <p:nvPr/>
        </p:nvSpPr>
        <p:spPr>
          <a:xfrm>
            <a:off x="8812691" y="3939369"/>
            <a:ext cx="1001345" cy="261610"/>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Process</a:t>
            </a:r>
          </a:p>
        </p:txBody>
      </p:sp>
      <p:sp>
        <p:nvSpPr>
          <p:cNvPr id="48" name="TextBox 47">
            <a:extLst>
              <a:ext uri="{FF2B5EF4-FFF2-40B4-BE49-F238E27FC236}">
                <a16:creationId xmlns:a16="http://schemas.microsoft.com/office/drawing/2014/main" id="{6A8953C9-DD8F-4DC7-9767-578525C55680}"/>
              </a:ext>
            </a:extLst>
          </p:cNvPr>
          <p:cNvSpPr txBox="1"/>
          <p:nvPr/>
        </p:nvSpPr>
        <p:spPr>
          <a:xfrm>
            <a:off x="11143738" y="4010778"/>
            <a:ext cx="1001345" cy="261610"/>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Process</a:t>
            </a:r>
          </a:p>
        </p:txBody>
      </p:sp>
      <p:grpSp>
        <p:nvGrpSpPr>
          <p:cNvPr id="50" name="Group 49">
            <a:extLst>
              <a:ext uri="{FF2B5EF4-FFF2-40B4-BE49-F238E27FC236}">
                <a16:creationId xmlns:a16="http://schemas.microsoft.com/office/drawing/2014/main" id="{D8DB6F0B-4D84-46CE-B188-AD7ACAD008E0}"/>
              </a:ext>
            </a:extLst>
          </p:cNvPr>
          <p:cNvGrpSpPr/>
          <p:nvPr/>
        </p:nvGrpSpPr>
        <p:grpSpPr>
          <a:xfrm>
            <a:off x="6677315" y="3137742"/>
            <a:ext cx="2160051" cy="353222"/>
            <a:chOff x="4731281" y="3802662"/>
            <a:chExt cx="2578650" cy="442064"/>
          </a:xfrm>
        </p:grpSpPr>
        <p:pic>
          <p:nvPicPr>
            <p:cNvPr id="51" name="Graphic 50">
              <a:extLst>
                <a:ext uri="{FF2B5EF4-FFF2-40B4-BE49-F238E27FC236}">
                  <a16:creationId xmlns:a16="http://schemas.microsoft.com/office/drawing/2014/main" id="{3E7373BC-BD49-4F18-A145-DA0BAE373B3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31281" y="3802662"/>
              <a:ext cx="384968" cy="442064"/>
            </a:xfrm>
            <a:prstGeom prst="rect">
              <a:avLst/>
            </a:prstGeom>
          </p:spPr>
        </p:pic>
        <p:sp>
          <p:nvSpPr>
            <p:cNvPr id="52" name="TextBox 51">
              <a:extLst>
                <a:ext uri="{FF2B5EF4-FFF2-40B4-BE49-F238E27FC236}">
                  <a16:creationId xmlns:a16="http://schemas.microsoft.com/office/drawing/2014/main" id="{0A422A9B-5425-4ABB-9252-D65C76D77D32}"/>
                </a:ext>
              </a:extLst>
            </p:cNvPr>
            <p:cNvSpPr txBox="1"/>
            <p:nvPr/>
          </p:nvSpPr>
          <p:spPr>
            <a:xfrm>
              <a:off x="5246066" y="3885195"/>
              <a:ext cx="2063865" cy="30815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202192"/>
                  </a:solidFill>
                  <a:effectLst/>
                  <a:uLnTx/>
                  <a:uFillTx/>
                  <a:latin typeface="Segoe UI Semibold"/>
                  <a:ea typeface="+mn-ea"/>
                  <a:cs typeface="+mn-cs"/>
                </a:rPr>
                <a:t>mTLS</a:t>
              </a:r>
              <a:endParaRPr kumimoji="0" lang="en-US" sz="1600" b="0" i="0" u="none" strike="noStrike" kern="1200" cap="none" spc="0" normalizeH="0" baseline="0" noProof="0">
                <a:ln>
                  <a:noFill/>
                </a:ln>
                <a:solidFill>
                  <a:srgbClr val="202192"/>
                </a:solidFill>
                <a:effectLst/>
                <a:uLnTx/>
                <a:uFillTx/>
                <a:latin typeface="Segoe UI Semibold"/>
                <a:ea typeface="+mn-ea"/>
                <a:cs typeface="+mn-cs"/>
              </a:endParaRPr>
            </a:p>
          </p:txBody>
        </p:sp>
      </p:grpSp>
      <p:grpSp>
        <p:nvGrpSpPr>
          <p:cNvPr id="79" name="Group 78">
            <a:extLst>
              <a:ext uri="{FF2B5EF4-FFF2-40B4-BE49-F238E27FC236}">
                <a16:creationId xmlns:a16="http://schemas.microsoft.com/office/drawing/2014/main" id="{061732C9-7C0B-434E-A8C5-1A958FC0CB89}"/>
              </a:ext>
            </a:extLst>
          </p:cNvPr>
          <p:cNvGrpSpPr/>
          <p:nvPr/>
        </p:nvGrpSpPr>
        <p:grpSpPr>
          <a:xfrm>
            <a:off x="6154728" y="354168"/>
            <a:ext cx="2516627" cy="1413144"/>
            <a:chOff x="4876079" y="2235682"/>
            <a:chExt cx="1938816" cy="1066319"/>
          </a:xfrm>
        </p:grpSpPr>
        <p:grpSp>
          <p:nvGrpSpPr>
            <p:cNvPr id="80" name="Group 79">
              <a:extLst>
                <a:ext uri="{FF2B5EF4-FFF2-40B4-BE49-F238E27FC236}">
                  <a16:creationId xmlns:a16="http://schemas.microsoft.com/office/drawing/2014/main" id="{BBF8A991-E213-4185-A676-399115156645}"/>
                </a:ext>
              </a:extLst>
            </p:cNvPr>
            <p:cNvGrpSpPr/>
            <p:nvPr/>
          </p:nvGrpSpPr>
          <p:grpSpPr>
            <a:xfrm>
              <a:off x="4876079" y="2235682"/>
              <a:ext cx="1938816" cy="1066319"/>
              <a:chOff x="955767" y="2235682"/>
              <a:chExt cx="1938816" cy="1066319"/>
            </a:xfrm>
          </p:grpSpPr>
          <p:sp>
            <p:nvSpPr>
              <p:cNvPr id="87" name="Rectangle 86">
                <a:extLst>
                  <a:ext uri="{FF2B5EF4-FFF2-40B4-BE49-F238E27FC236}">
                    <a16:creationId xmlns:a16="http://schemas.microsoft.com/office/drawing/2014/main" id="{71D01E67-BF38-4995-974A-3A26C78C00E5}"/>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8" name="TextBox 87">
                <a:extLst>
                  <a:ext uri="{FF2B5EF4-FFF2-40B4-BE49-F238E27FC236}">
                    <a16:creationId xmlns:a16="http://schemas.microsoft.com/office/drawing/2014/main" id="{ABD00E9B-A543-4237-A8B6-C6CA03B615F5}"/>
                  </a:ext>
                </a:extLst>
              </p:cNvPr>
              <p:cNvSpPr txBox="1"/>
              <p:nvPr/>
            </p:nvSpPr>
            <p:spPr>
              <a:xfrm>
                <a:off x="2056774" y="2235682"/>
                <a:ext cx="641597" cy="127732"/>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Segoe UI Semibold"/>
                    <a:ea typeface="+mn-ea"/>
                    <a:cs typeface="+mn-cs"/>
                  </a:rPr>
                  <a:t>Process</a:t>
                </a:r>
              </a:p>
            </p:txBody>
          </p:sp>
        </p:grpSp>
        <p:sp>
          <p:nvSpPr>
            <p:cNvPr id="81" name="TextBox 80">
              <a:extLst>
                <a:ext uri="{FF2B5EF4-FFF2-40B4-BE49-F238E27FC236}">
                  <a16:creationId xmlns:a16="http://schemas.microsoft.com/office/drawing/2014/main" id="{BC886321-95D8-403F-95A8-FD3566CE0F21}"/>
                </a:ext>
              </a:extLst>
            </p:cNvPr>
            <p:cNvSpPr txBox="1"/>
            <p:nvPr/>
          </p:nvSpPr>
          <p:spPr>
            <a:xfrm>
              <a:off x="4900113" y="2621049"/>
              <a:ext cx="1063272" cy="369332"/>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and identity</a:t>
              </a:r>
            </a:p>
          </p:txBody>
        </p:sp>
        <p:grpSp>
          <p:nvGrpSpPr>
            <p:cNvPr id="82" name="Group 81">
              <a:extLst>
                <a:ext uri="{FF2B5EF4-FFF2-40B4-BE49-F238E27FC236}">
                  <a16:creationId xmlns:a16="http://schemas.microsoft.com/office/drawing/2014/main" id="{218EE293-A4B9-4680-9016-C3142F68F173}"/>
                </a:ext>
              </a:extLst>
            </p:cNvPr>
            <p:cNvGrpSpPr/>
            <p:nvPr/>
          </p:nvGrpSpPr>
          <p:grpSpPr>
            <a:xfrm>
              <a:off x="6029038" y="2388449"/>
              <a:ext cx="716366" cy="835760"/>
              <a:chOff x="1021444" y="2381230"/>
              <a:chExt cx="843399" cy="983966"/>
            </a:xfrm>
          </p:grpSpPr>
          <p:grpSp>
            <p:nvGrpSpPr>
              <p:cNvPr id="83" name="Group 82">
                <a:extLst>
                  <a:ext uri="{FF2B5EF4-FFF2-40B4-BE49-F238E27FC236}">
                    <a16:creationId xmlns:a16="http://schemas.microsoft.com/office/drawing/2014/main" id="{60DA83AD-F8FC-43BE-9468-2E0D63042DDD}"/>
                  </a:ext>
                </a:extLst>
              </p:cNvPr>
              <p:cNvGrpSpPr/>
              <p:nvPr/>
            </p:nvGrpSpPr>
            <p:grpSpPr>
              <a:xfrm>
                <a:off x="1021444" y="2381230"/>
                <a:ext cx="843399" cy="983966"/>
                <a:chOff x="4597460" y="1724939"/>
                <a:chExt cx="843399" cy="983966"/>
              </a:xfrm>
            </p:grpSpPr>
            <p:pic>
              <p:nvPicPr>
                <p:cNvPr id="85" name="Graphic 84">
                  <a:extLst>
                    <a:ext uri="{FF2B5EF4-FFF2-40B4-BE49-F238E27FC236}">
                      <a16:creationId xmlns:a16="http://schemas.microsoft.com/office/drawing/2014/main" id="{B4F4C1EF-004E-4DD5-ACDD-443E6350924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86" name="Graphic 85">
                  <a:extLst>
                    <a:ext uri="{FF2B5EF4-FFF2-40B4-BE49-F238E27FC236}">
                      <a16:creationId xmlns:a16="http://schemas.microsoft.com/office/drawing/2014/main" id="{711491E5-EA4B-470B-BEFF-50B53EA03C3E}"/>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10685" b="10685"/>
                <a:stretch/>
              </p:blipFill>
              <p:spPr>
                <a:xfrm>
                  <a:off x="4723538" y="1863350"/>
                  <a:ext cx="568128" cy="446718"/>
                </a:xfrm>
                <a:prstGeom prst="rect">
                  <a:avLst/>
                </a:prstGeom>
              </p:spPr>
            </p:pic>
          </p:grpSp>
          <p:sp>
            <p:nvSpPr>
              <p:cNvPr id="84" name="TextBox 83">
                <a:extLst>
                  <a:ext uri="{FF2B5EF4-FFF2-40B4-BE49-F238E27FC236}">
                    <a16:creationId xmlns:a16="http://schemas.microsoft.com/office/drawing/2014/main" id="{CD0E4576-08A4-44E6-961A-69F667DBE94B}"/>
                  </a:ext>
                </a:extLst>
              </p:cNvPr>
              <p:cNvSpPr txBox="1"/>
              <p:nvPr/>
            </p:nvSpPr>
            <p:spPr>
              <a:xfrm>
                <a:off x="1234366" y="2913183"/>
                <a:ext cx="394438"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Sentry</a:t>
                </a:r>
              </a:p>
            </p:txBody>
          </p:sp>
        </p:grpSp>
      </p:grpSp>
    </p:spTree>
    <p:extLst>
      <p:ext uri="{BB962C8B-B14F-4D97-AF65-F5344CB8AC3E}">
        <p14:creationId xmlns:p14="http://schemas.microsoft.com/office/powerpoint/2010/main" val="1767631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94F669D7-22F9-4092-9B03-50944DABC116}"/>
              </a:ext>
            </a:extLst>
          </p:cNvPr>
          <p:cNvSpPr/>
          <p:nvPr/>
        </p:nvSpPr>
        <p:spPr bwMode="auto">
          <a:xfrm>
            <a:off x="1930229" y="157966"/>
            <a:ext cx="10115396" cy="6587062"/>
          </a:xfrm>
          <a:prstGeom prst="rect">
            <a:avLst/>
          </a:prstGeom>
          <a:solidFill>
            <a:srgbClr val="737373">
              <a:lumMod val="20000"/>
              <a:lumOff val="80000"/>
            </a:srgbClr>
          </a:solidFill>
          <a:ln w="28575" cap="flat" cmpd="sng" algn="ctr">
            <a:noFill/>
            <a:prstDash val="solid"/>
          </a:ln>
          <a:effectLst>
            <a:glow rad="63500">
              <a:schemeClr val="accent3">
                <a:satMod val="175000"/>
                <a:alpha val="40000"/>
              </a:schemeClr>
            </a:glow>
          </a:effectLst>
        </p:spPr>
        <p:style>
          <a:lnRef idx="0">
            <a:scrgbClr r="0" g="0" b="0"/>
          </a:lnRef>
          <a:fillRef idx="0">
            <a:scrgbClr r="0" g="0" b="0"/>
          </a:fillRef>
          <a:effectRef idx="0">
            <a:scrgbClr r="0" g="0" b="0"/>
          </a:effectRef>
          <a:fontRef idx="major"/>
        </p:style>
        <p:txBody>
          <a:bodyPr rot="0" spcFirstLastPara="0" vert="horz" wrap="square" lIns="91440" tIns="274320" rIns="9144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E6E6E6"/>
                </a:solidFill>
                <a:effectLst/>
                <a:uLnTx/>
                <a:uFillTx/>
                <a:latin typeface="Segoe UI Semibold" panose="020B0702040204020203" pitchFamily="34" charset="0"/>
                <a:ea typeface="+mn-ea"/>
                <a:cs typeface="Segoe UI Semibold" panose="020B0702040204020203" pitchFamily="34" charset="0"/>
              </a:rPr>
              <a:t>1</a:t>
            </a:r>
          </a:p>
        </p:txBody>
      </p:sp>
      <p:pic>
        <p:nvPicPr>
          <p:cNvPr id="3" name="Graphic 2" descr="Man">
            <a:extLst>
              <a:ext uri="{FF2B5EF4-FFF2-40B4-BE49-F238E27FC236}">
                <a16:creationId xmlns:a16="http://schemas.microsoft.com/office/drawing/2014/main" id="{EF94426E-56CA-41A3-B856-0D9BDE8BF9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76" y="2467199"/>
            <a:ext cx="914400" cy="914400"/>
          </a:xfrm>
          <a:prstGeom prst="rect">
            <a:avLst/>
          </a:prstGeom>
        </p:spPr>
      </p:pic>
      <p:sp>
        <p:nvSpPr>
          <p:cNvPr id="73" name="Rectangle 72">
            <a:extLst>
              <a:ext uri="{FF2B5EF4-FFF2-40B4-BE49-F238E27FC236}">
                <a16:creationId xmlns:a16="http://schemas.microsoft.com/office/drawing/2014/main" id="{8B931349-4349-4AD7-B9BC-DD525BF6CC0C}"/>
              </a:ext>
            </a:extLst>
          </p:cNvPr>
          <p:cNvSpPr/>
          <p:nvPr/>
        </p:nvSpPr>
        <p:spPr bwMode="auto">
          <a:xfrm>
            <a:off x="3243343" y="2744183"/>
            <a:ext cx="3458480" cy="1318193"/>
          </a:xfrm>
          <a:prstGeom prst="rect">
            <a:avLst/>
          </a:prstGeom>
          <a:solidFill>
            <a:schemeClr val="bg1"/>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Pod A</a:t>
            </a:r>
          </a:p>
        </p:txBody>
      </p:sp>
      <p:grpSp>
        <p:nvGrpSpPr>
          <p:cNvPr id="121" name="Group 120">
            <a:extLst>
              <a:ext uri="{FF2B5EF4-FFF2-40B4-BE49-F238E27FC236}">
                <a16:creationId xmlns:a16="http://schemas.microsoft.com/office/drawing/2014/main" id="{D59CAC35-0D1B-462C-A14B-51844C5AB950}"/>
              </a:ext>
            </a:extLst>
          </p:cNvPr>
          <p:cNvGrpSpPr/>
          <p:nvPr/>
        </p:nvGrpSpPr>
        <p:grpSpPr>
          <a:xfrm>
            <a:off x="4452144" y="3118001"/>
            <a:ext cx="974035" cy="654355"/>
            <a:chOff x="2899645" y="4671722"/>
            <a:chExt cx="974035" cy="654355"/>
          </a:xfrm>
        </p:grpSpPr>
        <p:sp>
          <p:nvSpPr>
            <p:cNvPr id="75" name="Rectangle 74">
              <a:extLst>
                <a:ext uri="{FF2B5EF4-FFF2-40B4-BE49-F238E27FC236}">
                  <a16:creationId xmlns:a16="http://schemas.microsoft.com/office/drawing/2014/main" id="{A8E29BB0-AA38-4933-B6EE-0E1731F66867}"/>
                </a:ext>
              </a:extLst>
            </p:cNvPr>
            <p:cNvSpPr/>
            <p:nvPr/>
          </p:nvSpPr>
          <p:spPr>
            <a:xfrm>
              <a:off x="2899645" y="4671722"/>
              <a:ext cx="974035" cy="307777"/>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rPr>
                <a:t>Dapr API</a:t>
              </a:r>
            </a:p>
          </p:txBody>
        </p:sp>
        <p:cxnSp>
          <p:nvCxnSpPr>
            <p:cNvPr id="76" name="Straight Arrow Connector 75">
              <a:extLst>
                <a:ext uri="{FF2B5EF4-FFF2-40B4-BE49-F238E27FC236}">
                  <a16:creationId xmlns:a16="http://schemas.microsoft.com/office/drawing/2014/main" id="{5D9BC6A1-6F8C-490C-B2B0-6101754AA06C}"/>
                </a:ext>
              </a:extLst>
            </p:cNvPr>
            <p:cNvCxnSpPr>
              <a:cxnSpLocks/>
            </p:cNvCxnSpPr>
            <p:nvPr/>
          </p:nvCxnSpPr>
          <p:spPr>
            <a:xfrm>
              <a:off x="2990955" y="5026062"/>
              <a:ext cx="791415" cy="0"/>
            </a:xfrm>
            <a:prstGeom prst="straightConnector1">
              <a:avLst/>
            </a:prstGeom>
            <a:ln w="1905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6B5F1315-F735-4BA8-86B2-5AC92B4CF445}"/>
                </a:ext>
              </a:extLst>
            </p:cNvPr>
            <p:cNvSpPr/>
            <p:nvPr/>
          </p:nvSpPr>
          <p:spPr>
            <a:xfrm>
              <a:off x="2902958" y="5095245"/>
              <a:ext cx="967408" cy="230832"/>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A1A1A"/>
                  </a:solidFill>
                  <a:effectLst/>
                  <a:uLnTx/>
                  <a:uFillTx/>
                  <a:latin typeface="Segoe UI"/>
                  <a:ea typeface="Segoe UI" pitchFamily="34" charset="0"/>
                  <a:cs typeface="Segoe UI" pitchFamily="34" charset="0"/>
                </a:rPr>
                <a:t>HTTP or gRPC</a:t>
              </a:r>
            </a:p>
          </p:txBody>
        </p:sp>
      </p:grpSp>
      <p:sp>
        <p:nvSpPr>
          <p:cNvPr id="108" name="Rectangle 107">
            <a:extLst>
              <a:ext uri="{FF2B5EF4-FFF2-40B4-BE49-F238E27FC236}">
                <a16:creationId xmlns:a16="http://schemas.microsoft.com/office/drawing/2014/main" id="{FEF72E2E-7F27-4912-8ED7-6291C9312BF7}"/>
              </a:ext>
            </a:extLst>
          </p:cNvPr>
          <p:cNvSpPr/>
          <p:nvPr/>
        </p:nvSpPr>
        <p:spPr bwMode="auto">
          <a:xfrm>
            <a:off x="8561800" y="2744184"/>
            <a:ext cx="3458480" cy="1318193"/>
          </a:xfrm>
          <a:prstGeom prst="rect">
            <a:avLst/>
          </a:prstGeom>
          <a:solidFill>
            <a:schemeClr val="bg1"/>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Pod B</a:t>
            </a:r>
          </a:p>
        </p:txBody>
      </p:sp>
      <p:grpSp>
        <p:nvGrpSpPr>
          <p:cNvPr id="124" name="Group 123">
            <a:extLst>
              <a:ext uri="{FF2B5EF4-FFF2-40B4-BE49-F238E27FC236}">
                <a16:creationId xmlns:a16="http://schemas.microsoft.com/office/drawing/2014/main" id="{D88252E8-E21F-447D-95E9-FD41223D6B9D}"/>
              </a:ext>
            </a:extLst>
          </p:cNvPr>
          <p:cNvGrpSpPr/>
          <p:nvPr/>
        </p:nvGrpSpPr>
        <p:grpSpPr>
          <a:xfrm>
            <a:off x="9861058" y="3118001"/>
            <a:ext cx="974035" cy="654355"/>
            <a:chOff x="2899645" y="4671722"/>
            <a:chExt cx="974035" cy="654355"/>
          </a:xfrm>
        </p:grpSpPr>
        <p:sp>
          <p:nvSpPr>
            <p:cNvPr id="125" name="Rectangle 124">
              <a:extLst>
                <a:ext uri="{FF2B5EF4-FFF2-40B4-BE49-F238E27FC236}">
                  <a16:creationId xmlns:a16="http://schemas.microsoft.com/office/drawing/2014/main" id="{C2175938-E13B-4652-8E7E-25A48C857370}"/>
                </a:ext>
              </a:extLst>
            </p:cNvPr>
            <p:cNvSpPr/>
            <p:nvPr/>
          </p:nvSpPr>
          <p:spPr>
            <a:xfrm>
              <a:off x="2899645" y="4671722"/>
              <a:ext cx="974035" cy="307777"/>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rPr>
                <a:t>Dapr API</a:t>
              </a:r>
            </a:p>
          </p:txBody>
        </p:sp>
        <p:cxnSp>
          <p:nvCxnSpPr>
            <p:cNvPr id="126" name="Straight Arrow Connector 125">
              <a:extLst>
                <a:ext uri="{FF2B5EF4-FFF2-40B4-BE49-F238E27FC236}">
                  <a16:creationId xmlns:a16="http://schemas.microsoft.com/office/drawing/2014/main" id="{C41C61CA-D281-4042-9818-811D4AFA07DF}"/>
                </a:ext>
              </a:extLst>
            </p:cNvPr>
            <p:cNvCxnSpPr>
              <a:cxnSpLocks/>
            </p:cNvCxnSpPr>
            <p:nvPr/>
          </p:nvCxnSpPr>
          <p:spPr>
            <a:xfrm>
              <a:off x="2990955" y="5026062"/>
              <a:ext cx="791415" cy="0"/>
            </a:xfrm>
            <a:prstGeom prst="straightConnector1">
              <a:avLst/>
            </a:prstGeom>
            <a:ln w="1905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27" name="Rectangle 126">
              <a:extLst>
                <a:ext uri="{FF2B5EF4-FFF2-40B4-BE49-F238E27FC236}">
                  <a16:creationId xmlns:a16="http://schemas.microsoft.com/office/drawing/2014/main" id="{7C92C16E-A0B7-40EA-B75B-25A107656ECD}"/>
                </a:ext>
              </a:extLst>
            </p:cNvPr>
            <p:cNvSpPr/>
            <p:nvPr/>
          </p:nvSpPr>
          <p:spPr>
            <a:xfrm>
              <a:off x="2902958" y="5095245"/>
              <a:ext cx="967408" cy="230832"/>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A1A1A"/>
                  </a:solidFill>
                  <a:effectLst/>
                  <a:uLnTx/>
                  <a:uFillTx/>
                  <a:latin typeface="Segoe UI"/>
                  <a:ea typeface="Segoe UI" pitchFamily="34" charset="0"/>
                  <a:cs typeface="Segoe UI" pitchFamily="34" charset="0"/>
                </a:rPr>
                <a:t>HTTP or gRPC</a:t>
              </a:r>
            </a:p>
          </p:txBody>
        </p:sp>
      </p:grpSp>
      <p:cxnSp>
        <p:nvCxnSpPr>
          <p:cNvPr id="122" name="Straight Arrow Connector 121">
            <a:extLst>
              <a:ext uri="{FF2B5EF4-FFF2-40B4-BE49-F238E27FC236}">
                <a16:creationId xmlns:a16="http://schemas.microsoft.com/office/drawing/2014/main" id="{4CF48CB5-CC50-4582-AFE3-B5D19B113F9C}"/>
              </a:ext>
            </a:extLst>
          </p:cNvPr>
          <p:cNvCxnSpPr>
            <a:cxnSpLocks/>
          </p:cNvCxnSpPr>
          <p:nvPr/>
        </p:nvCxnSpPr>
        <p:spPr>
          <a:xfrm>
            <a:off x="6621774" y="3483623"/>
            <a:ext cx="2005411" cy="12627"/>
          </a:xfrm>
          <a:prstGeom prst="straightConnector1">
            <a:avLst/>
          </a:prstGeom>
          <a:ln w="38100">
            <a:solidFill>
              <a:schemeClr val="accent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B57616CA-8A21-4B05-B776-1DDAE598412C}"/>
              </a:ext>
            </a:extLst>
          </p:cNvPr>
          <p:cNvSpPr txBox="1"/>
          <p:nvPr/>
        </p:nvSpPr>
        <p:spPr>
          <a:xfrm>
            <a:off x="6597490" y="3603381"/>
            <a:ext cx="2059051" cy="523220"/>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Secured, encrypted communication</a:t>
            </a:r>
          </a:p>
        </p:txBody>
      </p:sp>
      <p:cxnSp>
        <p:nvCxnSpPr>
          <p:cNvPr id="138" name="Straight Arrow Connector 137">
            <a:extLst>
              <a:ext uri="{FF2B5EF4-FFF2-40B4-BE49-F238E27FC236}">
                <a16:creationId xmlns:a16="http://schemas.microsoft.com/office/drawing/2014/main" id="{8DB1C4DC-ACBB-4A34-8A9F-629437816652}"/>
              </a:ext>
            </a:extLst>
          </p:cNvPr>
          <p:cNvCxnSpPr>
            <a:cxnSpLocks/>
          </p:cNvCxnSpPr>
          <p:nvPr/>
        </p:nvCxnSpPr>
        <p:spPr>
          <a:xfrm rot="5400000" flipH="1" flipV="1">
            <a:off x="6036479" y="1638683"/>
            <a:ext cx="1315796" cy="142765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7">
            <a:extLst>
              <a:ext uri="{FF2B5EF4-FFF2-40B4-BE49-F238E27FC236}">
                <a16:creationId xmlns:a16="http://schemas.microsoft.com/office/drawing/2014/main" id="{0D244E8A-D70F-4CFD-AEB9-3FB74DAA33A1}"/>
              </a:ext>
            </a:extLst>
          </p:cNvPr>
          <p:cNvCxnSpPr>
            <a:cxnSpLocks/>
          </p:cNvCxnSpPr>
          <p:nvPr/>
        </p:nvCxnSpPr>
        <p:spPr>
          <a:xfrm rot="16200000" flipV="1">
            <a:off x="7674098" y="1419487"/>
            <a:ext cx="1328423" cy="186020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37">
            <a:extLst>
              <a:ext uri="{FF2B5EF4-FFF2-40B4-BE49-F238E27FC236}">
                <a16:creationId xmlns:a16="http://schemas.microsoft.com/office/drawing/2014/main" id="{6AB20D00-D828-4448-BB7B-D0BABC254D09}"/>
              </a:ext>
            </a:extLst>
          </p:cNvPr>
          <p:cNvCxnSpPr>
            <a:cxnSpLocks/>
          </p:cNvCxnSpPr>
          <p:nvPr/>
        </p:nvCxnSpPr>
        <p:spPr>
          <a:xfrm rot="16200000" flipV="1">
            <a:off x="6087187" y="3859433"/>
            <a:ext cx="1214381" cy="142765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37">
            <a:extLst>
              <a:ext uri="{FF2B5EF4-FFF2-40B4-BE49-F238E27FC236}">
                <a16:creationId xmlns:a16="http://schemas.microsoft.com/office/drawing/2014/main" id="{AF50C2F9-8309-46F5-B04C-CDF5A3981717}"/>
              </a:ext>
            </a:extLst>
          </p:cNvPr>
          <p:cNvCxnSpPr>
            <a:cxnSpLocks/>
          </p:cNvCxnSpPr>
          <p:nvPr/>
        </p:nvCxnSpPr>
        <p:spPr>
          <a:xfrm rot="5400000" flipH="1" flipV="1">
            <a:off x="7737431" y="3640237"/>
            <a:ext cx="1201754" cy="186020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54" name="Graphic 153" descr="Safe">
            <a:extLst>
              <a:ext uri="{FF2B5EF4-FFF2-40B4-BE49-F238E27FC236}">
                <a16:creationId xmlns:a16="http://schemas.microsoft.com/office/drawing/2014/main" id="{2CFAF219-3DE8-436E-8194-CFF63A8130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87320" y="1296931"/>
            <a:ext cx="1158023" cy="1158023"/>
          </a:xfrm>
          <a:prstGeom prst="rect">
            <a:avLst/>
          </a:prstGeom>
        </p:spPr>
      </p:pic>
      <p:cxnSp>
        <p:nvCxnSpPr>
          <p:cNvPr id="155" name="Straight Arrow Connector 137">
            <a:extLst>
              <a:ext uri="{FF2B5EF4-FFF2-40B4-BE49-F238E27FC236}">
                <a16:creationId xmlns:a16="http://schemas.microsoft.com/office/drawing/2014/main" id="{DAEDD1E4-E479-4D63-8185-096853D51037}"/>
              </a:ext>
            </a:extLst>
          </p:cNvPr>
          <p:cNvCxnSpPr>
            <a:cxnSpLocks/>
            <a:stCxn id="3" idx="0"/>
            <a:endCxn id="154" idx="1"/>
          </p:cNvCxnSpPr>
          <p:nvPr/>
        </p:nvCxnSpPr>
        <p:spPr>
          <a:xfrm rot="5400000" flipH="1" flipV="1">
            <a:off x="1018720" y="1398599"/>
            <a:ext cx="591256" cy="1545944"/>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3" name="TextBox 162">
            <a:extLst>
              <a:ext uri="{FF2B5EF4-FFF2-40B4-BE49-F238E27FC236}">
                <a16:creationId xmlns:a16="http://schemas.microsoft.com/office/drawing/2014/main" id="{9EF84AAF-22DD-4D0B-B913-5E93ABBB70C7}"/>
              </a:ext>
            </a:extLst>
          </p:cNvPr>
          <p:cNvSpPr txBox="1"/>
          <p:nvPr/>
        </p:nvSpPr>
        <p:spPr>
          <a:xfrm>
            <a:off x="7367249" y="1902632"/>
            <a:ext cx="2657869" cy="307777"/>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Request Workload Certificate</a:t>
            </a:r>
          </a:p>
        </p:txBody>
      </p:sp>
      <p:sp>
        <p:nvSpPr>
          <p:cNvPr id="167" name="TextBox 166">
            <a:extLst>
              <a:ext uri="{FF2B5EF4-FFF2-40B4-BE49-F238E27FC236}">
                <a16:creationId xmlns:a16="http://schemas.microsoft.com/office/drawing/2014/main" id="{A16A4ECE-80EF-4716-A077-57E5AA3E8122}"/>
              </a:ext>
            </a:extLst>
          </p:cNvPr>
          <p:cNvSpPr txBox="1"/>
          <p:nvPr/>
        </p:nvSpPr>
        <p:spPr>
          <a:xfrm>
            <a:off x="7374222" y="4601847"/>
            <a:ext cx="1905906" cy="523220"/>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Inject Trust Anchors</a:t>
            </a:r>
          </a:p>
          <a:p>
            <a:pPr algn="ctr"/>
            <a:r>
              <a:rPr lang="en-US" sz="1400">
                <a:latin typeface="Segoe UI Semibold" panose="020B0702040204020203" pitchFamily="34" charset="0"/>
                <a:cs typeface="Segoe UI Semibold" panose="020B0702040204020203" pitchFamily="34" charset="0"/>
              </a:rPr>
              <a:t>(Root Cert)</a:t>
            </a:r>
          </a:p>
        </p:txBody>
      </p:sp>
      <p:cxnSp>
        <p:nvCxnSpPr>
          <p:cNvPr id="180" name="Straight Arrow Connector 137">
            <a:extLst>
              <a:ext uri="{FF2B5EF4-FFF2-40B4-BE49-F238E27FC236}">
                <a16:creationId xmlns:a16="http://schemas.microsoft.com/office/drawing/2014/main" id="{4F6745ED-C0C3-4844-9B61-45983AAC9232}"/>
              </a:ext>
            </a:extLst>
          </p:cNvPr>
          <p:cNvCxnSpPr>
            <a:cxnSpLocks/>
            <a:endCxn id="154" idx="2"/>
          </p:cNvCxnSpPr>
          <p:nvPr/>
        </p:nvCxnSpPr>
        <p:spPr>
          <a:xfrm rot="10800000">
            <a:off x="2666333" y="2454954"/>
            <a:ext cx="3996491" cy="3475104"/>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7" name="TextBox 186">
            <a:extLst>
              <a:ext uri="{FF2B5EF4-FFF2-40B4-BE49-F238E27FC236}">
                <a16:creationId xmlns:a16="http://schemas.microsoft.com/office/drawing/2014/main" id="{29E7AC43-F4EC-41FF-856D-D824DBD2E71F}"/>
              </a:ext>
            </a:extLst>
          </p:cNvPr>
          <p:cNvSpPr txBox="1"/>
          <p:nvPr/>
        </p:nvSpPr>
        <p:spPr>
          <a:xfrm>
            <a:off x="2674465" y="5513605"/>
            <a:ext cx="1543497" cy="307777"/>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Read Root Cert</a:t>
            </a:r>
          </a:p>
        </p:txBody>
      </p:sp>
      <p:cxnSp>
        <p:nvCxnSpPr>
          <p:cNvPr id="185" name="Straight Arrow Connector 137">
            <a:extLst>
              <a:ext uri="{FF2B5EF4-FFF2-40B4-BE49-F238E27FC236}">
                <a16:creationId xmlns:a16="http://schemas.microsoft.com/office/drawing/2014/main" id="{9F2E594F-5CC7-4723-8CF5-20F592ADD9F7}"/>
              </a:ext>
            </a:extLst>
          </p:cNvPr>
          <p:cNvCxnSpPr>
            <a:cxnSpLocks/>
            <a:endCxn id="154" idx="0"/>
          </p:cNvCxnSpPr>
          <p:nvPr/>
        </p:nvCxnSpPr>
        <p:spPr>
          <a:xfrm rot="10800000" flipV="1">
            <a:off x="2666333" y="1035517"/>
            <a:ext cx="3922835" cy="26141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2" name="TextBox 191">
            <a:extLst>
              <a:ext uri="{FF2B5EF4-FFF2-40B4-BE49-F238E27FC236}">
                <a16:creationId xmlns:a16="http://schemas.microsoft.com/office/drawing/2014/main" id="{94870189-8DAC-427B-8493-FF2F6C912526}"/>
              </a:ext>
            </a:extLst>
          </p:cNvPr>
          <p:cNvSpPr txBox="1"/>
          <p:nvPr/>
        </p:nvSpPr>
        <p:spPr>
          <a:xfrm>
            <a:off x="3301855" y="262237"/>
            <a:ext cx="2651790" cy="738664"/>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Read existing root/issuer cert</a:t>
            </a:r>
          </a:p>
          <a:p>
            <a:pPr algn="ctr"/>
            <a:r>
              <a:rPr lang="en-US" sz="1400">
                <a:latin typeface="Segoe UI Semibold" panose="020B0702040204020203" pitchFamily="34" charset="0"/>
                <a:cs typeface="Segoe UI Semibold" panose="020B0702040204020203" pitchFamily="34" charset="0"/>
              </a:rPr>
              <a:t>OR</a:t>
            </a:r>
            <a:br>
              <a:rPr lang="en-US" sz="1400">
                <a:latin typeface="Segoe UI Semibold" panose="020B0702040204020203" pitchFamily="34" charset="0"/>
                <a:cs typeface="Segoe UI Semibold" panose="020B0702040204020203" pitchFamily="34" charset="0"/>
              </a:rPr>
            </a:br>
            <a:r>
              <a:rPr lang="en-US" sz="1400">
                <a:latin typeface="Segoe UI Semibold" panose="020B0702040204020203" pitchFamily="34" charset="0"/>
                <a:cs typeface="Segoe UI Semibold" panose="020B0702040204020203" pitchFamily="34" charset="0"/>
              </a:rPr>
              <a:t>Create self-signed cert</a:t>
            </a:r>
          </a:p>
        </p:txBody>
      </p:sp>
      <p:sp>
        <p:nvSpPr>
          <p:cNvPr id="211" name="TextBox 210">
            <a:extLst>
              <a:ext uri="{FF2B5EF4-FFF2-40B4-BE49-F238E27FC236}">
                <a16:creationId xmlns:a16="http://schemas.microsoft.com/office/drawing/2014/main" id="{13911BD7-2CC8-41DA-AA82-BA953D816F48}"/>
              </a:ext>
            </a:extLst>
          </p:cNvPr>
          <p:cNvSpPr txBox="1"/>
          <p:nvPr/>
        </p:nvSpPr>
        <p:spPr>
          <a:xfrm>
            <a:off x="274403" y="809945"/>
            <a:ext cx="1543497" cy="954107"/>
          </a:xfrm>
          <a:prstGeom prst="rect">
            <a:avLst/>
          </a:prstGeom>
          <a:noFill/>
        </p:spPr>
        <p:txBody>
          <a:bodyPr wrap="square" rtlCol="0">
            <a:spAutoFit/>
          </a:bodyPr>
          <a:lstStyle/>
          <a:p>
            <a:pPr algn="ctr"/>
            <a:r>
              <a:rPr lang="en-US" sz="1400">
                <a:latin typeface="Segoe UI Semibold" panose="020B0702040204020203" pitchFamily="34" charset="0"/>
                <a:cs typeface="Segoe UI Semibold" panose="020B0702040204020203" pitchFamily="34" charset="0"/>
              </a:rPr>
              <a:t>(optional)</a:t>
            </a:r>
          </a:p>
          <a:p>
            <a:pPr algn="ctr"/>
            <a:r>
              <a:rPr lang="en-US" sz="1400">
                <a:latin typeface="Segoe UI Semibold" panose="020B0702040204020203" pitchFamily="34" charset="0"/>
                <a:cs typeface="Segoe UI Semibold" panose="020B0702040204020203" pitchFamily="34" charset="0"/>
              </a:rPr>
              <a:t>Operator brings existing root and issuer certs</a:t>
            </a:r>
          </a:p>
        </p:txBody>
      </p:sp>
      <p:sp>
        <p:nvSpPr>
          <p:cNvPr id="212" name="TextBox 211">
            <a:extLst>
              <a:ext uri="{FF2B5EF4-FFF2-40B4-BE49-F238E27FC236}">
                <a16:creationId xmlns:a16="http://schemas.microsoft.com/office/drawing/2014/main" id="{10017E9E-20B8-4DAB-82F6-F2C1860151B4}"/>
              </a:ext>
            </a:extLst>
          </p:cNvPr>
          <p:cNvSpPr txBox="1"/>
          <p:nvPr/>
        </p:nvSpPr>
        <p:spPr>
          <a:xfrm>
            <a:off x="3129952" y="1585550"/>
            <a:ext cx="1543497" cy="523220"/>
          </a:xfrm>
          <a:prstGeom prst="rect">
            <a:avLst/>
          </a:prstGeom>
          <a:noFill/>
        </p:spPr>
        <p:txBody>
          <a:bodyPr wrap="square" rtlCol="0">
            <a:spAutoFit/>
          </a:bodyPr>
          <a:lstStyle/>
          <a:p>
            <a:r>
              <a:rPr lang="en-US" sz="1400">
                <a:latin typeface="Segoe UI Semibold" panose="020B0702040204020203" pitchFamily="34" charset="0"/>
                <a:cs typeface="Segoe UI Semibold" panose="020B0702040204020203" pitchFamily="34" charset="0"/>
              </a:rPr>
              <a:t>Kubernetes</a:t>
            </a:r>
          </a:p>
          <a:p>
            <a:r>
              <a:rPr lang="en-US" sz="1400">
                <a:latin typeface="Segoe UI Semibold" panose="020B0702040204020203" pitchFamily="34" charset="0"/>
                <a:cs typeface="Segoe UI Semibold" panose="020B0702040204020203" pitchFamily="34" charset="0"/>
              </a:rPr>
              <a:t>Secrets</a:t>
            </a:r>
          </a:p>
        </p:txBody>
      </p:sp>
      <p:sp>
        <p:nvSpPr>
          <p:cNvPr id="213" name="TextBox 212">
            <a:extLst>
              <a:ext uri="{FF2B5EF4-FFF2-40B4-BE49-F238E27FC236}">
                <a16:creationId xmlns:a16="http://schemas.microsoft.com/office/drawing/2014/main" id="{021FD1E7-27F8-4D05-8912-CCA753B3492B}"/>
              </a:ext>
            </a:extLst>
          </p:cNvPr>
          <p:cNvSpPr txBox="1"/>
          <p:nvPr/>
        </p:nvSpPr>
        <p:spPr>
          <a:xfrm>
            <a:off x="834936" y="2770510"/>
            <a:ext cx="1020804" cy="307777"/>
          </a:xfrm>
          <a:prstGeom prst="rect">
            <a:avLst/>
          </a:prstGeom>
          <a:noFill/>
        </p:spPr>
        <p:txBody>
          <a:bodyPr wrap="square" rtlCol="0">
            <a:spAutoFit/>
          </a:bodyPr>
          <a:lstStyle/>
          <a:p>
            <a:r>
              <a:rPr lang="en-US" sz="1400">
                <a:latin typeface="Segoe UI Semibold" panose="020B0702040204020203" pitchFamily="34" charset="0"/>
                <a:cs typeface="Segoe UI Semibold" panose="020B0702040204020203" pitchFamily="34" charset="0"/>
              </a:rPr>
              <a:t>Operator</a:t>
            </a:r>
          </a:p>
        </p:txBody>
      </p:sp>
      <p:pic>
        <p:nvPicPr>
          <p:cNvPr id="71" name="Graphic 70">
            <a:extLst>
              <a:ext uri="{FF2B5EF4-FFF2-40B4-BE49-F238E27FC236}">
                <a16:creationId xmlns:a16="http://schemas.microsoft.com/office/drawing/2014/main" id="{13D12DE5-F728-4A15-8C11-62809E19A69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17563" y="2886807"/>
            <a:ext cx="967408" cy="1089249"/>
          </a:xfrm>
          <a:prstGeom prst="rect">
            <a:avLst/>
          </a:prstGeom>
          <a:effectLst>
            <a:outerShdw blurRad="25400" sx="101000" sy="101000" algn="ctr" rotWithShape="0">
              <a:prstClr val="black">
                <a:alpha val="30000"/>
              </a:prstClr>
            </a:outerShdw>
          </a:effectLst>
        </p:spPr>
      </p:pic>
      <p:pic>
        <p:nvPicPr>
          <p:cNvPr id="74" name="Graphic 73">
            <a:extLst>
              <a:ext uri="{FF2B5EF4-FFF2-40B4-BE49-F238E27FC236}">
                <a16:creationId xmlns:a16="http://schemas.microsoft.com/office/drawing/2014/main" id="{70C85BBD-5D67-4405-A091-888FBC64F9C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04307" y="2869177"/>
            <a:ext cx="967408" cy="1089249"/>
          </a:xfrm>
          <a:prstGeom prst="rect">
            <a:avLst/>
          </a:prstGeom>
          <a:effectLst>
            <a:outerShdw blurRad="25400" sx="101000" sy="101000" algn="ctr" rotWithShape="0">
              <a:prstClr val="black">
                <a:alpha val="30000"/>
              </a:prstClr>
            </a:outerShdw>
          </a:effectLst>
        </p:spPr>
      </p:pic>
      <p:grpSp>
        <p:nvGrpSpPr>
          <p:cNvPr id="84" name="Group 83">
            <a:extLst>
              <a:ext uri="{FF2B5EF4-FFF2-40B4-BE49-F238E27FC236}">
                <a16:creationId xmlns:a16="http://schemas.microsoft.com/office/drawing/2014/main" id="{2A0E0B38-BB7C-409C-9B7F-60D7D8C72C62}"/>
              </a:ext>
            </a:extLst>
          </p:cNvPr>
          <p:cNvGrpSpPr/>
          <p:nvPr/>
        </p:nvGrpSpPr>
        <p:grpSpPr>
          <a:xfrm>
            <a:off x="10831779" y="2793118"/>
            <a:ext cx="1141842" cy="1269258"/>
            <a:chOff x="7316373" y="1954650"/>
            <a:chExt cx="1400542" cy="1633964"/>
          </a:xfrm>
        </p:grpSpPr>
        <p:pic>
          <p:nvPicPr>
            <p:cNvPr id="89" name="Graphic 88">
              <a:extLst>
                <a:ext uri="{FF2B5EF4-FFF2-40B4-BE49-F238E27FC236}">
                  <a16:creationId xmlns:a16="http://schemas.microsoft.com/office/drawing/2014/main" id="{C8836DE0-DF2C-4F3C-ADF1-6B83C24A35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16373" y="1954650"/>
              <a:ext cx="1400542" cy="1633964"/>
            </a:xfrm>
            <a:prstGeom prst="rect">
              <a:avLst/>
            </a:prstGeom>
          </p:spPr>
        </p:pic>
        <p:sp>
          <p:nvSpPr>
            <p:cNvPr id="90" name="TextBox 89">
              <a:extLst>
                <a:ext uri="{FF2B5EF4-FFF2-40B4-BE49-F238E27FC236}">
                  <a16:creationId xmlns:a16="http://schemas.microsoft.com/office/drawing/2014/main" id="{354B9794-7BD6-4172-8DD4-64321173C711}"/>
                </a:ext>
              </a:extLst>
            </p:cNvPr>
            <p:cNvSpPr txBox="1"/>
            <p:nvPr/>
          </p:nvSpPr>
          <p:spPr>
            <a:xfrm>
              <a:off x="7446205" y="2609319"/>
              <a:ext cx="1077922" cy="3429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Service B</a:t>
              </a:r>
            </a:p>
          </p:txBody>
        </p:sp>
      </p:grpSp>
      <p:grpSp>
        <p:nvGrpSpPr>
          <p:cNvPr id="91" name="!!AppA">
            <a:extLst>
              <a:ext uri="{FF2B5EF4-FFF2-40B4-BE49-F238E27FC236}">
                <a16:creationId xmlns:a16="http://schemas.microsoft.com/office/drawing/2014/main" id="{D2633E9B-2F3A-477F-A4F6-E2AB4F61B916}"/>
              </a:ext>
            </a:extLst>
          </p:cNvPr>
          <p:cNvGrpSpPr/>
          <p:nvPr/>
        </p:nvGrpSpPr>
        <p:grpSpPr>
          <a:xfrm>
            <a:off x="3368911" y="2802937"/>
            <a:ext cx="1074829" cy="1266596"/>
            <a:chOff x="3444424" y="1954650"/>
            <a:chExt cx="1400542" cy="1633964"/>
          </a:xfrm>
        </p:grpSpPr>
        <p:pic>
          <p:nvPicPr>
            <p:cNvPr id="92" name="Graphic 91">
              <a:extLst>
                <a:ext uri="{FF2B5EF4-FFF2-40B4-BE49-F238E27FC236}">
                  <a16:creationId xmlns:a16="http://schemas.microsoft.com/office/drawing/2014/main" id="{BA4405BB-7A46-46A4-9368-A88108FA36F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44424" y="1954650"/>
              <a:ext cx="1400542" cy="1633964"/>
            </a:xfrm>
            <a:prstGeom prst="rect">
              <a:avLst/>
            </a:prstGeom>
          </p:spPr>
        </p:pic>
        <p:sp>
          <p:nvSpPr>
            <p:cNvPr id="93" name="TextBox 92">
              <a:extLst>
                <a:ext uri="{FF2B5EF4-FFF2-40B4-BE49-F238E27FC236}">
                  <a16:creationId xmlns:a16="http://schemas.microsoft.com/office/drawing/2014/main" id="{DD33E96F-6140-46B8-B780-23F44777D3C9}"/>
                </a:ext>
              </a:extLst>
            </p:cNvPr>
            <p:cNvSpPr txBox="1"/>
            <p:nvPr/>
          </p:nvSpPr>
          <p:spPr>
            <a:xfrm>
              <a:off x="3609203" y="2604706"/>
              <a:ext cx="984813" cy="26355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Service A</a:t>
              </a:r>
            </a:p>
          </p:txBody>
        </p:sp>
      </p:grpSp>
      <p:grpSp>
        <p:nvGrpSpPr>
          <p:cNvPr id="94" name="Group 93">
            <a:extLst>
              <a:ext uri="{FF2B5EF4-FFF2-40B4-BE49-F238E27FC236}">
                <a16:creationId xmlns:a16="http://schemas.microsoft.com/office/drawing/2014/main" id="{CDB222CF-0A25-4B73-AB85-BDF8D987181C}"/>
              </a:ext>
            </a:extLst>
          </p:cNvPr>
          <p:cNvGrpSpPr/>
          <p:nvPr/>
        </p:nvGrpSpPr>
        <p:grpSpPr>
          <a:xfrm>
            <a:off x="7125809" y="2987587"/>
            <a:ext cx="2160051" cy="353222"/>
            <a:chOff x="4731281" y="3802662"/>
            <a:chExt cx="2578650" cy="442064"/>
          </a:xfrm>
        </p:grpSpPr>
        <p:pic>
          <p:nvPicPr>
            <p:cNvPr id="95" name="Graphic 94">
              <a:extLst>
                <a:ext uri="{FF2B5EF4-FFF2-40B4-BE49-F238E27FC236}">
                  <a16:creationId xmlns:a16="http://schemas.microsoft.com/office/drawing/2014/main" id="{7C0495D3-6A88-450C-ADB7-68284CFD572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31281" y="3802662"/>
              <a:ext cx="384968" cy="442064"/>
            </a:xfrm>
            <a:prstGeom prst="rect">
              <a:avLst/>
            </a:prstGeom>
          </p:spPr>
        </p:pic>
        <p:sp>
          <p:nvSpPr>
            <p:cNvPr id="96" name="TextBox 95">
              <a:extLst>
                <a:ext uri="{FF2B5EF4-FFF2-40B4-BE49-F238E27FC236}">
                  <a16:creationId xmlns:a16="http://schemas.microsoft.com/office/drawing/2014/main" id="{B8A9FDD5-D04A-48A9-AD47-1BA3CF8FD311}"/>
                </a:ext>
              </a:extLst>
            </p:cNvPr>
            <p:cNvSpPr txBox="1"/>
            <p:nvPr/>
          </p:nvSpPr>
          <p:spPr>
            <a:xfrm>
              <a:off x="5246066" y="3885195"/>
              <a:ext cx="2063865" cy="30815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202192"/>
                  </a:solidFill>
                  <a:effectLst/>
                  <a:uLnTx/>
                  <a:uFillTx/>
                  <a:latin typeface="Segoe UI Semibold"/>
                  <a:ea typeface="+mn-ea"/>
                  <a:cs typeface="+mn-cs"/>
                </a:rPr>
                <a:t>mTLS</a:t>
              </a:r>
              <a:endParaRPr kumimoji="0" lang="en-US" sz="1600" b="0" i="0" u="none" strike="noStrike" kern="1200" cap="none" spc="0" normalizeH="0" baseline="0" noProof="0">
                <a:ln>
                  <a:noFill/>
                </a:ln>
                <a:solidFill>
                  <a:srgbClr val="202192"/>
                </a:solidFill>
                <a:effectLst/>
                <a:uLnTx/>
                <a:uFillTx/>
                <a:latin typeface="Segoe UI Semibold"/>
                <a:ea typeface="+mn-ea"/>
                <a:cs typeface="+mn-cs"/>
              </a:endParaRPr>
            </a:p>
          </p:txBody>
        </p:sp>
      </p:grpSp>
      <p:pic>
        <p:nvPicPr>
          <p:cNvPr id="98" name="Graphic 97">
            <a:extLst>
              <a:ext uri="{FF2B5EF4-FFF2-40B4-BE49-F238E27FC236}">
                <a16:creationId xmlns:a16="http://schemas.microsoft.com/office/drawing/2014/main" id="{3B7DDCB5-F3C6-46D5-A92F-DF1E6A10738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075980" y="449456"/>
            <a:ext cx="2595326" cy="458744"/>
          </a:xfrm>
          <a:prstGeom prst="rect">
            <a:avLst/>
          </a:prstGeom>
        </p:spPr>
      </p:pic>
      <p:grpSp>
        <p:nvGrpSpPr>
          <p:cNvPr id="99" name="Group 98">
            <a:extLst>
              <a:ext uri="{FF2B5EF4-FFF2-40B4-BE49-F238E27FC236}">
                <a16:creationId xmlns:a16="http://schemas.microsoft.com/office/drawing/2014/main" id="{25498399-FE7C-4F38-9655-D13B96D6287A}"/>
              </a:ext>
            </a:extLst>
          </p:cNvPr>
          <p:cNvGrpSpPr/>
          <p:nvPr/>
        </p:nvGrpSpPr>
        <p:grpSpPr>
          <a:xfrm>
            <a:off x="6605311" y="376422"/>
            <a:ext cx="2341348" cy="1253737"/>
            <a:chOff x="4876079" y="2231185"/>
            <a:chExt cx="1938816" cy="1070816"/>
          </a:xfrm>
        </p:grpSpPr>
        <p:grpSp>
          <p:nvGrpSpPr>
            <p:cNvPr id="100" name="Group 99">
              <a:extLst>
                <a:ext uri="{FF2B5EF4-FFF2-40B4-BE49-F238E27FC236}">
                  <a16:creationId xmlns:a16="http://schemas.microsoft.com/office/drawing/2014/main" id="{8CD9B911-373F-4A9D-8DB2-C435F5B79A51}"/>
                </a:ext>
              </a:extLst>
            </p:cNvPr>
            <p:cNvGrpSpPr/>
            <p:nvPr/>
          </p:nvGrpSpPr>
          <p:grpSpPr>
            <a:xfrm>
              <a:off x="4876079" y="2231185"/>
              <a:ext cx="1938816" cy="1070816"/>
              <a:chOff x="955767" y="2231185"/>
              <a:chExt cx="1938816" cy="1070816"/>
            </a:xfrm>
          </p:grpSpPr>
          <p:sp>
            <p:nvSpPr>
              <p:cNvPr id="109" name="Rectangle 108">
                <a:extLst>
                  <a:ext uri="{FF2B5EF4-FFF2-40B4-BE49-F238E27FC236}">
                    <a16:creationId xmlns:a16="http://schemas.microsoft.com/office/drawing/2014/main" id="{60FA04C1-695B-4172-9DF2-1569E917E650}"/>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3" name="TextBox 122">
                <a:extLst>
                  <a:ext uri="{FF2B5EF4-FFF2-40B4-BE49-F238E27FC236}">
                    <a16:creationId xmlns:a16="http://schemas.microsoft.com/office/drawing/2014/main" id="{1C4738A6-5FEB-44B7-9B59-E34D2033B5B0}"/>
                  </a:ext>
                </a:extLst>
              </p:cNvPr>
              <p:cNvSpPr txBox="1"/>
              <p:nvPr/>
            </p:nvSpPr>
            <p:spPr>
              <a:xfrm>
                <a:off x="2473514" y="2231185"/>
                <a:ext cx="366364" cy="144579"/>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Segoe UI Semibold"/>
                    <a:ea typeface="+mn-ea"/>
                    <a:cs typeface="+mn-cs"/>
                  </a:rPr>
                  <a:t>Pod</a:t>
                </a:r>
              </a:p>
            </p:txBody>
          </p:sp>
        </p:grpSp>
        <p:sp>
          <p:nvSpPr>
            <p:cNvPr id="101" name="TextBox 100">
              <a:extLst>
                <a:ext uri="{FF2B5EF4-FFF2-40B4-BE49-F238E27FC236}">
                  <a16:creationId xmlns:a16="http://schemas.microsoft.com/office/drawing/2014/main" id="{DA6B3BE4-A44B-4052-A2BA-4E822810E503}"/>
                </a:ext>
              </a:extLst>
            </p:cNvPr>
            <p:cNvSpPr txBox="1"/>
            <p:nvPr/>
          </p:nvSpPr>
          <p:spPr>
            <a:xfrm>
              <a:off x="4900113" y="2621049"/>
              <a:ext cx="1063272" cy="369332"/>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and identity</a:t>
              </a:r>
            </a:p>
          </p:txBody>
        </p:sp>
        <p:grpSp>
          <p:nvGrpSpPr>
            <p:cNvPr id="102" name="Group 101">
              <a:extLst>
                <a:ext uri="{FF2B5EF4-FFF2-40B4-BE49-F238E27FC236}">
                  <a16:creationId xmlns:a16="http://schemas.microsoft.com/office/drawing/2014/main" id="{9C4306EF-FE37-4E51-B902-6883048AFEA2}"/>
                </a:ext>
              </a:extLst>
            </p:cNvPr>
            <p:cNvGrpSpPr/>
            <p:nvPr/>
          </p:nvGrpSpPr>
          <p:grpSpPr>
            <a:xfrm>
              <a:off x="6029038" y="2388449"/>
              <a:ext cx="716366" cy="835760"/>
              <a:chOff x="1021444" y="2381230"/>
              <a:chExt cx="843399" cy="983966"/>
            </a:xfrm>
          </p:grpSpPr>
          <p:grpSp>
            <p:nvGrpSpPr>
              <p:cNvPr id="103" name="Group 102">
                <a:extLst>
                  <a:ext uri="{FF2B5EF4-FFF2-40B4-BE49-F238E27FC236}">
                    <a16:creationId xmlns:a16="http://schemas.microsoft.com/office/drawing/2014/main" id="{ACFA2BDD-E753-47B2-9036-E06C77105810}"/>
                  </a:ext>
                </a:extLst>
              </p:cNvPr>
              <p:cNvGrpSpPr/>
              <p:nvPr/>
            </p:nvGrpSpPr>
            <p:grpSpPr>
              <a:xfrm>
                <a:off x="1021444" y="2381230"/>
                <a:ext cx="843399" cy="983966"/>
                <a:chOff x="4597460" y="1724939"/>
                <a:chExt cx="843399" cy="983966"/>
              </a:xfrm>
            </p:grpSpPr>
            <p:pic>
              <p:nvPicPr>
                <p:cNvPr id="106" name="Graphic 105">
                  <a:extLst>
                    <a:ext uri="{FF2B5EF4-FFF2-40B4-BE49-F238E27FC236}">
                      <a16:creationId xmlns:a16="http://schemas.microsoft.com/office/drawing/2014/main" id="{1A2799E5-B919-4966-BC99-2A84228FE0C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107" name="Graphic 106">
                  <a:extLst>
                    <a:ext uri="{FF2B5EF4-FFF2-40B4-BE49-F238E27FC236}">
                      <a16:creationId xmlns:a16="http://schemas.microsoft.com/office/drawing/2014/main" id="{523C2FC6-B269-4979-835A-E5101EBE55ED}"/>
                    </a:ext>
                  </a:extLst>
                </p:cNvPr>
                <p:cNvPicPr>
                  <a:picLocks noChangeAspect="1"/>
                </p:cNvPicPr>
                <p:nvPr/>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t="10685" b="10685"/>
                <a:stretch/>
              </p:blipFill>
              <p:spPr>
                <a:xfrm>
                  <a:off x="4723538" y="1863350"/>
                  <a:ext cx="568128" cy="446718"/>
                </a:xfrm>
                <a:prstGeom prst="rect">
                  <a:avLst/>
                </a:prstGeom>
              </p:spPr>
            </p:pic>
          </p:grpSp>
          <p:sp>
            <p:nvSpPr>
              <p:cNvPr id="104" name="TextBox 103">
                <a:extLst>
                  <a:ext uri="{FF2B5EF4-FFF2-40B4-BE49-F238E27FC236}">
                    <a16:creationId xmlns:a16="http://schemas.microsoft.com/office/drawing/2014/main" id="{7FC95DD5-030C-432C-BAD7-30AE5AA8536D}"/>
                  </a:ext>
                </a:extLst>
              </p:cNvPr>
              <p:cNvSpPr txBox="1"/>
              <p:nvPr/>
            </p:nvSpPr>
            <p:spPr>
              <a:xfrm>
                <a:off x="1234366" y="2913183"/>
                <a:ext cx="394438"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Sentry</a:t>
                </a:r>
              </a:p>
            </p:txBody>
          </p:sp>
        </p:grpSp>
      </p:grpSp>
      <p:grpSp>
        <p:nvGrpSpPr>
          <p:cNvPr id="128" name="Group 127">
            <a:extLst>
              <a:ext uri="{FF2B5EF4-FFF2-40B4-BE49-F238E27FC236}">
                <a16:creationId xmlns:a16="http://schemas.microsoft.com/office/drawing/2014/main" id="{71B1C278-6971-4550-BF83-94F0430E3E73}"/>
              </a:ext>
            </a:extLst>
          </p:cNvPr>
          <p:cNvGrpSpPr/>
          <p:nvPr/>
        </p:nvGrpSpPr>
        <p:grpSpPr>
          <a:xfrm>
            <a:off x="6694377" y="5064769"/>
            <a:ext cx="2072318" cy="1298098"/>
            <a:chOff x="851763" y="2231185"/>
            <a:chExt cx="1602522" cy="1070816"/>
          </a:xfrm>
        </p:grpSpPr>
        <p:grpSp>
          <p:nvGrpSpPr>
            <p:cNvPr id="129" name="Group 128">
              <a:extLst>
                <a:ext uri="{FF2B5EF4-FFF2-40B4-BE49-F238E27FC236}">
                  <a16:creationId xmlns:a16="http://schemas.microsoft.com/office/drawing/2014/main" id="{C7FBD40C-CD2B-40D1-99AB-78DF3F86A1F3}"/>
                </a:ext>
              </a:extLst>
            </p:cNvPr>
            <p:cNvGrpSpPr/>
            <p:nvPr/>
          </p:nvGrpSpPr>
          <p:grpSpPr>
            <a:xfrm>
              <a:off x="851763" y="2231185"/>
              <a:ext cx="1598487" cy="1070816"/>
              <a:chOff x="851763" y="2231185"/>
              <a:chExt cx="1598487" cy="1070816"/>
            </a:xfrm>
          </p:grpSpPr>
          <p:sp>
            <p:nvSpPr>
              <p:cNvPr id="142" name="Rectangle 141">
                <a:extLst>
                  <a:ext uri="{FF2B5EF4-FFF2-40B4-BE49-F238E27FC236}">
                    <a16:creationId xmlns:a16="http://schemas.microsoft.com/office/drawing/2014/main" id="{005B5FB0-ED25-434F-A4C7-292B4771853B}"/>
                  </a:ext>
                </a:extLst>
              </p:cNvPr>
              <p:cNvSpPr/>
              <p:nvPr/>
            </p:nvSpPr>
            <p:spPr bwMode="auto">
              <a:xfrm>
                <a:off x="851763" y="2315825"/>
                <a:ext cx="159848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44" name="TextBox 143">
                <a:extLst>
                  <a:ext uri="{FF2B5EF4-FFF2-40B4-BE49-F238E27FC236}">
                    <a16:creationId xmlns:a16="http://schemas.microsoft.com/office/drawing/2014/main" id="{7D221E74-DA41-4BED-843C-84C170599206}"/>
                  </a:ext>
                </a:extLst>
              </p:cNvPr>
              <p:cNvSpPr txBox="1"/>
              <p:nvPr/>
            </p:nvSpPr>
            <p:spPr>
              <a:xfrm>
                <a:off x="926057" y="2231185"/>
                <a:ext cx="366364" cy="139639"/>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effectLst/>
                    <a:uLnTx/>
                    <a:uFillTx/>
                    <a:latin typeface="Segoe UI Semibold"/>
                    <a:ea typeface="+mn-ea"/>
                    <a:cs typeface="+mn-cs"/>
                  </a:rPr>
                  <a:t>Pod</a:t>
                </a:r>
              </a:p>
            </p:txBody>
          </p:sp>
        </p:grpSp>
        <p:sp>
          <p:nvSpPr>
            <p:cNvPr id="130" name="TextBox 129">
              <a:extLst>
                <a:ext uri="{FF2B5EF4-FFF2-40B4-BE49-F238E27FC236}">
                  <a16:creationId xmlns:a16="http://schemas.microsoft.com/office/drawing/2014/main" id="{1E4FED75-63EA-4952-9B7D-1F7B76899BD0}"/>
                </a:ext>
              </a:extLst>
            </p:cNvPr>
            <p:cNvSpPr txBox="1"/>
            <p:nvPr/>
          </p:nvSpPr>
          <p:spPr>
            <a:xfrm>
              <a:off x="1740916" y="2524292"/>
              <a:ext cx="713369" cy="5539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Dapr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runtime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injector</a:t>
              </a:r>
            </a:p>
          </p:txBody>
        </p:sp>
        <p:grpSp>
          <p:nvGrpSpPr>
            <p:cNvPr id="131" name="Group 130">
              <a:extLst>
                <a:ext uri="{FF2B5EF4-FFF2-40B4-BE49-F238E27FC236}">
                  <a16:creationId xmlns:a16="http://schemas.microsoft.com/office/drawing/2014/main" id="{080C63D0-2F26-4C65-A05E-302DD48DEDA8}"/>
                </a:ext>
              </a:extLst>
            </p:cNvPr>
            <p:cNvGrpSpPr/>
            <p:nvPr/>
          </p:nvGrpSpPr>
          <p:grpSpPr>
            <a:xfrm>
              <a:off x="949495" y="2388449"/>
              <a:ext cx="716366" cy="835760"/>
              <a:chOff x="1021444" y="2381230"/>
              <a:chExt cx="843399" cy="983966"/>
            </a:xfrm>
          </p:grpSpPr>
          <p:grpSp>
            <p:nvGrpSpPr>
              <p:cNvPr id="132" name="Group 131">
                <a:extLst>
                  <a:ext uri="{FF2B5EF4-FFF2-40B4-BE49-F238E27FC236}">
                    <a16:creationId xmlns:a16="http://schemas.microsoft.com/office/drawing/2014/main" id="{97D4A07B-9156-4F9D-AF69-831FD5E51BC9}"/>
                  </a:ext>
                </a:extLst>
              </p:cNvPr>
              <p:cNvGrpSpPr/>
              <p:nvPr/>
            </p:nvGrpSpPr>
            <p:grpSpPr>
              <a:xfrm>
                <a:off x="1021444" y="2381230"/>
                <a:ext cx="843399" cy="983966"/>
                <a:chOff x="4597460" y="1724939"/>
                <a:chExt cx="843399" cy="983966"/>
              </a:xfrm>
            </p:grpSpPr>
            <p:pic>
              <p:nvPicPr>
                <p:cNvPr id="140" name="Graphic 139">
                  <a:extLst>
                    <a:ext uri="{FF2B5EF4-FFF2-40B4-BE49-F238E27FC236}">
                      <a16:creationId xmlns:a16="http://schemas.microsoft.com/office/drawing/2014/main" id="{8179D24E-AECE-4300-820F-EC30D8BFDCA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399" cy="983966"/>
                </a:xfrm>
                <a:prstGeom prst="rect">
                  <a:avLst/>
                </a:prstGeom>
                <a:effectLst/>
              </p:spPr>
            </p:pic>
            <p:pic>
              <p:nvPicPr>
                <p:cNvPr id="141" name="Graphic 140">
                  <a:extLst>
                    <a:ext uri="{FF2B5EF4-FFF2-40B4-BE49-F238E27FC236}">
                      <a16:creationId xmlns:a16="http://schemas.microsoft.com/office/drawing/2014/main" id="{4156EB22-CCD8-475E-9775-7723AA10FF65}"/>
                    </a:ext>
                  </a:extLst>
                </p:cNvPr>
                <p:cNvPicPr>
                  <a:picLocks noChangeAspect="1"/>
                </p:cNvPicPr>
                <p:nvPr/>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t="10685" b="10685"/>
                <a:stretch/>
              </p:blipFill>
              <p:spPr>
                <a:xfrm>
                  <a:off x="4723538" y="1863350"/>
                  <a:ext cx="568128" cy="446718"/>
                </a:xfrm>
                <a:prstGeom prst="rect">
                  <a:avLst/>
                </a:prstGeom>
              </p:spPr>
            </p:pic>
          </p:grpSp>
          <p:sp>
            <p:nvSpPr>
              <p:cNvPr id="137" name="TextBox 136">
                <a:extLst>
                  <a:ext uri="{FF2B5EF4-FFF2-40B4-BE49-F238E27FC236}">
                    <a16:creationId xmlns:a16="http://schemas.microsoft.com/office/drawing/2014/main" id="{762D1C08-4926-487F-B0B5-D69EC7966951}"/>
                  </a:ext>
                </a:extLst>
              </p:cNvPr>
              <p:cNvSpPr txBox="1"/>
              <p:nvPr/>
            </p:nvSpPr>
            <p:spPr>
              <a:xfrm>
                <a:off x="1195682" y="2913183"/>
                <a:ext cx="471816"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Injector</a:t>
                </a:r>
              </a:p>
            </p:txBody>
          </p:sp>
        </p:grpSp>
      </p:grpSp>
    </p:spTree>
    <p:extLst>
      <p:ext uri="{BB962C8B-B14F-4D97-AF65-F5344CB8AC3E}">
        <p14:creationId xmlns:p14="http://schemas.microsoft.com/office/powerpoint/2010/main" val="284448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par>
                                <p:cTn id="10" presetID="53" presetClass="entr" presetSubtype="16" fill="hold" nodeType="withEffect">
                                  <p:stCondLst>
                                    <p:cond delay="0"/>
                                  </p:stCondLst>
                                  <p:childTnLst>
                                    <p:set>
                                      <p:cBhvr>
                                        <p:cTn id="11" dur="1" fill="hold">
                                          <p:stCondLst>
                                            <p:cond delay="0"/>
                                          </p:stCondLst>
                                        </p:cTn>
                                        <p:tgtEl>
                                          <p:spTgt spid="128"/>
                                        </p:tgtEl>
                                        <p:attrNameLst>
                                          <p:attrName>style.visibility</p:attrName>
                                        </p:attrNameLst>
                                      </p:cBhvr>
                                      <p:to>
                                        <p:strVal val="visible"/>
                                      </p:to>
                                    </p:set>
                                    <p:anim calcmode="lin" valueType="num">
                                      <p:cBhvr>
                                        <p:cTn id="12" dur="500" fill="hold"/>
                                        <p:tgtEl>
                                          <p:spTgt spid="128"/>
                                        </p:tgtEl>
                                        <p:attrNameLst>
                                          <p:attrName>ppt_w</p:attrName>
                                        </p:attrNameLst>
                                      </p:cBhvr>
                                      <p:tavLst>
                                        <p:tav tm="0">
                                          <p:val>
                                            <p:fltVal val="0"/>
                                          </p:val>
                                        </p:tav>
                                        <p:tav tm="100000">
                                          <p:val>
                                            <p:strVal val="#ppt_w"/>
                                          </p:val>
                                        </p:tav>
                                      </p:tavLst>
                                    </p:anim>
                                    <p:anim calcmode="lin" valueType="num">
                                      <p:cBhvr>
                                        <p:cTn id="13" dur="500" fill="hold"/>
                                        <p:tgtEl>
                                          <p:spTgt spid="128"/>
                                        </p:tgtEl>
                                        <p:attrNameLst>
                                          <p:attrName>ppt_h</p:attrName>
                                        </p:attrNameLst>
                                      </p:cBhvr>
                                      <p:tavLst>
                                        <p:tav tm="0">
                                          <p:val>
                                            <p:fltVal val="0"/>
                                          </p:val>
                                        </p:tav>
                                        <p:tav tm="100000">
                                          <p:val>
                                            <p:strVal val="#ppt_h"/>
                                          </p:val>
                                        </p:tav>
                                      </p:tavLst>
                                    </p:anim>
                                    <p:animEffect transition="in" filter="fade">
                                      <p:cBhvr>
                                        <p:cTn id="1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3" name="Group 292">
            <a:extLst>
              <a:ext uri="{FF2B5EF4-FFF2-40B4-BE49-F238E27FC236}">
                <a16:creationId xmlns:a16="http://schemas.microsoft.com/office/drawing/2014/main" id="{2AB62CED-316F-4F83-8727-99EAC5188A37}"/>
              </a:ext>
            </a:extLst>
          </p:cNvPr>
          <p:cNvGrpSpPr/>
          <p:nvPr/>
        </p:nvGrpSpPr>
        <p:grpSpPr>
          <a:xfrm>
            <a:off x="586740" y="1330503"/>
            <a:ext cx="8563610" cy="4506953"/>
            <a:chOff x="586740" y="1330503"/>
            <a:chExt cx="8563610" cy="4506953"/>
          </a:xfrm>
        </p:grpSpPr>
        <p:sp>
          <p:nvSpPr>
            <p:cNvPr id="6" name="Rectangle 5">
              <a:extLst>
                <a:ext uri="{FF2B5EF4-FFF2-40B4-BE49-F238E27FC236}">
                  <a16:creationId xmlns:a16="http://schemas.microsoft.com/office/drawing/2014/main" id="{3EF53D0B-FF5E-4E88-8FA4-A3C2A0202AB4}"/>
                </a:ext>
              </a:extLst>
            </p:cNvPr>
            <p:cNvSpPr/>
            <p:nvPr/>
          </p:nvSpPr>
          <p:spPr bwMode="auto">
            <a:xfrm>
              <a:off x="586740" y="1330503"/>
              <a:ext cx="8563610" cy="4506953"/>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11" name="Group 10">
              <a:extLst>
                <a:ext uri="{FF2B5EF4-FFF2-40B4-BE49-F238E27FC236}">
                  <a16:creationId xmlns:a16="http://schemas.microsoft.com/office/drawing/2014/main" id="{90C01D56-EEAC-460A-9FF7-0F020C744D76}"/>
                </a:ext>
              </a:extLst>
            </p:cNvPr>
            <p:cNvGrpSpPr/>
            <p:nvPr/>
          </p:nvGrpSpPr>
          <p:grpSpPr>
            <a:xfrm>
              <a:off x="716616" y="1441586"/>
              <a:ext cx="2372986" cy="387229"/>
              <a:chOff x="851762" y="1941841"/>
              <a:chExt cx="2372986" cy="387229"/>
            </a:xfrm>
          </p:grpSpPr>
          <p:sp>
            <p:nvSpPr>
              <p:cNvPr id="7" name="Rectangle 6">
                <a:extLst>
                  <a:ext uri="{FF2B5EF4-FFF2-40B4-BE49-F238E27FC236}">
                    <a16:creationId xmlns:a16="http://schemas.microsoft.com/office/drawing/2014/main" id="{EC4E74C7-0AC8-4861-A8F8-EEB98F3D67BC}"/>
                  </a:ext>
                </a:extLst>
              </p:cNvPr>
              <p:cNvSpPr/>
              <p:nvPr/>
            </p:nvSpPr>
            <p:spPr bwMode="auto">
              <a:xfrm>
                <a:off x="851762" y="1990276"/>
                <a:ext cx="2372986"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5" name="Graphic 4">
                <a:extLst>
                  <a:ext uri="{FF2B5EF4-FFF2-40B4-BE49-F238E27FC236}">
                    <a16:creationId xmlns:a16="http://schemas.microsoft.com/office/drawing/2014/main" id="{4A9C0FD5-9DC1-42B3-8121-BABC364892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5107" y="1941841"/>
                <a:ext cx="2190733" cy="387229"/>
              </a:xfrm>
              <a:prstGeom prst="rect">
                <a:avLst/>
              </a:prstGeom>
            </p:spPr>
          </p:pic>
        </p:grpSp>
      </p:grpSp>
      <p:sp>
        <p:nvSpPr>
          <p:cNvPr id="13" name="Rectangle 12">
            <a:extLst>
              <a:ext uri="{FF2B5EF4-FFF2-40B4-BE49-F238E27FC236}">
                <a16:creationId xmlns:a16="http://schemas.microsoft.com/office/drawing/2014/main" id="{68D1020F-C49F-44C4-BCEF-0491A63025FF}"/>
              </a:ext>
            </a:extLst>
          </p:cNvPr>
          <p:cNvSpPr/>
          <p:nvPr/>
        </p:nvSpPr>
        <p:spPr bwMode="auto">
          <a:xfrm>
            <a:off x="586740" y="5961519"/>
            <a:ext cx="8563610" cy="55399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lumMod val="75000"/>
                    <a:lumOff val="25000"/>
                  </a:srgbClr>
                </a:solidFill>
                <a:effectLst/>
                <a:uLnTx/>
                <a:uFillTx/>
                <a:latin typeface="Segoe UI Semibold"/>
                <a:ea typeface="Segoe UI" pitchFamily="34" charset="0"/>
                <a:cs typeface="Segoe UI" pitchFamily="34" charset="0"/>
              </a:rPr>
              <a:t>Any cloud or edge infrastructure</a:t>
            </a:r>
          </a:p>
        </p:txBody>
      </p:sp>
      <p:grpSp>
        <p:nvGrpSpPr>
          <p:cNvPr id="18" name="Group 17">
            <a:extLst>
              <a:ext uri="{FF2B5EF4-FFF2-40B4-BE49-F238E27FC236}">
                <a16:creationId xmlns:a16="http://schemas.microsoft.com/office/drawing/2014/main" id="{0E06B4D2-4430-470E-844C-F286D2770913}"/>
              </a:ext>
            </a:extLst>
          </p:cNvPr>
          <p:cNvGrpSpPr/>
          <p:nvPr/>
        </p:nvGrpSpPr>
        <p:grpSpPr>
          <a:xfrm>
            <a:off x="2918170" y="6085713"/>
            <a:ext cx="294425" cy="294425"/>
            <a:chOff x="729363" y="7184715"/>
            <a:chExt cx="573750" cy="573750"/>
          </a:xfrm>
        </p:grpSpPr>
        <p:sp>
          <p:nvSpPr>
            <p:cNvPr id="19" name="AutoShape 25">
              <a:extLst>
                <a:ext uri="{FF2B5EF4-FFF2-40B4-BE49-F238E27FC236}">
                  <a16:creationId xmlns:a16="http://schemas.microsoft.com/office/drawing/2014/main" id="{5986470D-3834-48F4-9A22-A6DAE33807CA}"/>
                </a:ext>
              </a:extLst>
            </p:cNvPr>
            <p:cNvSpPr>
              <a:spLocks noChangeAspect="1" noChangeArrowheads="1" noTextEdit="1"/>
            </p:cNvSpPr>
            <p:nvPr/>
          </p:nvSpPr>
          <p:spPr bwMode="auto">
            <a:xfrm>
              <a:off x="729363" y="7184715"/>
              <a:ext cx="573750" cy="5737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27">
              <a:extLst>
                <a:ext uri="{FF2B5EF4-FFF2-40B4-BE49-F238E27FC236}">
                  <a16:creationId xmlns:a16="http://schemas.microsoft.com/office/drawing/2014/main" id="{4E72E5BC-4A2C-4386-BE47-F9876358AD28}"/>
                </a:ext>
              </a:extLst>
            </p:cNvPr>
            <p:cNvSpPr>
              <a:spLocks noEditPoints="1"/>
            </p:cNvSpPr>
            <p:nvPr/>
          </p:nvSpPr>
          <p:spPr bwMode="auto">
            <a:xfrm>
              <a:off x="798841" y="7319188"/>
              <a:ext cx="226363" cy="396695"/>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 name="Freeform 28">
              <a:extLst>
                <a:ext uri="{FF2B5EF4-FFF2-40B4-BE49-F238E27FC236}">
                  <a16:creationId xmlns:a16="http://schemas.microsoft.com/office/drawing/2014/main" id="{F6FAA087-B23D-4C1B-9CA7-3364B8E4E46F}"/>
                </a:ext>
              </a:extLst>
            </p:cNvPr>
            <p:cNvSpPr>
              <a:spLocks noEditPoints="1"/>
            </p:cNvSpPr>
            <p:nvPr/>
          </p:nvSpPr>
          <p:spPr bwMode="auto">
            <a:xfrm>
              <a:off x="949002" y="7395390"/>
              <a:ext cx="190503" cy="320494"/>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 name="Freeform 29">
              <a:extLst>
                <a:ext uri="{FF2B5EF4-FFF2-40B4-BE49-F238E27FC236}">
                  <a16:creationId xmlns:a16="http://schemas.microsoft.com/office/drawing/2014/main" id="{CF9E6E3E-5342-4256-B0EC-AA14BCA54BB9}"/>
                </a:ext>
              </a:extLst>
            </p:cNvPr>
            <p:cNvSpPr>
              <a:spLocks/>
            </p:cNvSpPr>
            <p:nvPr/>
          </p:nvSpPr>
          <p:spPr bwMode="auto">
            <a:xfrm>
              <a:off x="1025203" y="7621752"/>
              <a:ext cx="38101" cy="9413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30">
              <a:extLst>
                <a:ext uri="{FF2B5EF4-FFF2-40B4-BE49-F238E27FC236}">
                  <a16:creationId xmlns:a16="http://schemas.microsoft.com/office/drawing/2014/main" id="{2FB658B5-5EA8-4716-AAD7-AE5D1436A463}"/>
                </a:ext>
              </a:extLst>
            </p:cNvPr>
            <p:cNvSpPr>
              <a:spLocks/>
            </p:cNvSpPr>
            <p:nvPr/>
          </p:nvSpPr>
          <p:spPr bwMode="auto">
            <a:xfrm>
              <a:off x="1139505" y="7231781"/>
              <a:ext cx="112061" cy="484102"/>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31">
              <a:extLst>
                <a:ext uri="{FF2B5EF4-FFF2-40B4-BE49-F238E27FC236}">
                  <a16:creationId xmlns:a16="http://schemas.microsoft.com/office/drawing/2014/main" id="{8AFDC78E-F896-4816-83E2-C6E98F045B5A}"/>
                </a:ext>
              </a:extLst>
            </p:cNvPr>
            <p:cNvSpPr>
              <a:spLocks/>
            </p:cNvSpPr>
            <p:nvPr/>
          </p:nvSpPr>
          <p:spPr bwMode="auto">
            <a:xfrm>
              <a:off x="836941" y="7431248"/>
              <a:ext cx="38101" cy="38101"/>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32">
              <a:extLst>
                <a:ext uri="{FF2B5EF4-FFF2-40B4-BE49-F238E27FC236}">
                  <a16:creationId xmlns:a16="http://schemas.microsoft.com/office/drawing/2014/main" id="{3F695C19-D260-4962-9163-6841FC3937F0}"/>
                </a:ext>
              </a:extLst>
            </p:cNvPr>
            <p:cNvSpPr>
              <a:spLocks/>
            </p:cNvSpPr>
            <p:nvPr/>
          </p:nvSpPr>
          <p:spPr bwMode="auto">
            <a:xfrm>
              <a:off x="987103" y="7507449"/>
              <a:ext cx="38101" cy="3810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33">
              <a:extLst>
                <a:ext uri="{FF2B5EF4-FFF2-40B4-BE49-F238E27FC236}">
                  <a16:creationId xmlns:a16="http://schemas.microsoft.com/office/drawing/2014/main" id="{C89DC2FA-DE06-40CD-BA52-425E74EDEF1B}"/>
                </a:ext>
              </a:extLst>
            </p:cNvPr>
            <p:cNvSpPr>
              <a:spLocks/>
            </p:cNvSpPr>
            <p:nvPr/>
          </p:nvSpPr>
          <p:spPr bwMode="auto">
            <a:xfrm>
              <a:off x="1063304" y="7431248"/>
              <a:ext cx="38101" cy="38101"/>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4" name="Group 13">
            <a:extLst>
              <a:ext uri="{FF2B5EF4-FFF2-40B4-BE49-F238E27FC236}">
                <a16:creationId xmlns:a16="http://schemas.microsoft.com/office/drawing/2014/main" id="{1FB94837-B367-45B6-B875-C66EFEF00335}"/>
              </a:ext>
            </a:extLst>
          </p:cNvPr>
          <p:cNvGrpSpPr/>
          <p:nvPr/>
        </p:nvGrpSpPr>
        <p:grpSpPr>
          <a:xfrm>
            <a:off x="800871" y="1971472"/>
            <a:ext cx="1733957" cy="1070816"/>
            <a:chOff x="851763" y="2231185"/>
            <a:chExt cx="1733957" cy="1070816"/>
          </a:xfrm>
        </p:grpSpPr>
        <p:grpSp>
          <p:nvGrpSpPr>
            <p:cNvPr id="10" name="Group 9">
              <a:extLst>
                <a:ext uri="{FF2B5EF4-FFF2-40B4-BE49-F238E27FC236}">
                  <a16:creationId xmlns:a16="http://schemas.microsoft.com/office/drawing/2014/main" id="{B0945835-AF1E-43F2-BBF0-E6E43F2995C7}"/>
                </a:ext>
              </a:extLst>
            </p:cNvPr>
            <p:cNvGrpSpPr/>
            <p:nvPr/>
          </p:nvGrpSpPr>
          <p:grpSpPr>
            <a:xfrm>
              <a:off x="851763" y="2231185"/>
              <a:ext cx="1733957" cy="1070816"/>
              <a:chOff x="851763" y="2231185"/>
              <a:chExt cx="1733957" cy="1070816"/>
            </a:xfrm>
          </p:grpSpPr>
          <p:sp>
            <p:nvSpPr>
              <p:cNvPr id="4" name="Rectangle 3">
                <a:extLst>
                  <a:ext uri="{FF2B5EF4-FFF2-40B4-BE49-F238E27FC236}">
                    <a16:creationId xmlns:a16="http://schemas.microsoft.com/office/drawing/2014/main" id="{D25AFFF7-6FED-425B-B594-AC6390AC1515}"/>
                  </a:ext>
                </a:extLst>
              </p:cNvPr>
              <p:cNvSpPr/>
              <p:nvPr/>
            </p:nvSpPr>
            <p:spPr bwMode="auto">
              <a:xfrm>
                <a:off x="851763" y="2315825"/>
                <a:ext cx="173395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 name="TextBox 7">
                <a:extLst>
                  <a:ext uri="{FF2B5EF4-FFF2-40B4-BE49-F238E27FC236}">
                    <a16:creationId xmlns:a16="http://schemas.microsoft.com/office/drawing/2014/main" id="{01B6C1B6-03F5-4AFD-BE63-4892712E65AC}"/>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47" name="TextBox 46">
              <a:extLst>
                <a:ext uri="{FF2B5EF4-FFF2-40B4-BE49-F238E27FC236}">
                  <a16:creationId xmlns:a16="http://schemas.microsoft.com/office/drawing/2014/main" id="{2495627C-8D7F-4FFC-9BAD-D2888115DABF}"/>
                </a:ext>
              </a:extLst>
            </p:cNvPr>
            <p:cNvSpPr txBox="1"/>
            <p:nvPr/>
          </p:nvSpPr>
          <p:spPr>
            <a:xfrm>
              <a:off x="1740916" y="2524292"/>
              <a:ext cx="786384" cy="5539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Actor partition placement</a:t>
              </a:r>
            </a:p>
          </p:txBody>
        </p:sp>
        <p:grpSp>
          <p:nvGrpSpPr>
            <p:cNvPr id="9" name="Group 8">
              <a:extLst>
                <a:ext uri="{FF2B5EF4-FFF2-40B4-BE49-F238E27FC236}">
                  <a16:creationId xmlns:a16="http://schemas.microsoft.com/office/drawing/2014/main" id="{2C0C86B9-CB87-4572-B7C1-1BCDAB697906}"/>
                </a:ext>
              </a:extLst>
            </p:cNvPr>
            <p:cNvGrpSpPr/>
            <p:nvPr/>
          </p:nvGrpSpPr>
          <p:grpSpPr>
            <a:xfrm>
              <a:off x="949495" y="2388449"/>
              <a:ext cx="716366" cy="835760"/>
              <a:chOff x="1021444" y="2381230"/>
              <a:chExt cx="843399" cy="983966"/>
            </a:xfrm>
          </p:grpSpPr>
          <p:grpSp>
            <p:nvGrpSpPr>
              <p:cNvPr id="44" name="Group 43">
                <a:extLst>
                  <a:ext uri="{FF2B5EF4-FFF2-40B4-BE49-F238E27FC236}">
                    <a16:creationId xmlns:a16="http://schemas.microsoft.com/office/drawing/2014/main" id="{6CA68DAF-866B-437E-ACC5-827976D051DF}"/>
                  </a:ext>
                </a:extLst>
              </p:cNvPr>
              <p:cNvGrpSpPr/>
              <p:nvPr/>
            </p:nvGrpSpPr>
            <p:grpSpPr>
              <a:xfrm>
                <a:off x="1021444" y="2381230"/>
                <a:ext cx="843399" cy="983966"/>
                <a:chOff x="4597460" y="1724939"/>
                <a:chExt cx="843399" cy="983966"/>
              </a:xfrm>
            </p:grpSpPr>
            <p:pic>
              <p:nvPicPr>
                <p:cNvPr id="45" name="Graphic 44">
                  <a:extLst>
                    <a:ext uri="{FF2B5EF4-FFF2-40B4-BE49-F238E27FC236}">
                      <a16:creationId xmlns:a16="http://schemas.microsoft.com/office/drawing/2014/main" id="{A59731B3-6CAA-402E-AA67-28495F5A2F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46" name="Graphic 45">
                  <a:extLst>
                    <a:ext uri="{FF2B5EF4-FFF2-40B4-BE49-F238E27FC236}">
                      <a16:creationId xmlns:a16="http://schemas.microsoft.com/office/drawing/2014/main" id="{0AC5A1EF-55AB-4FDB-864E-009D6DD78E93}"/>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48" name="TextBox 47">
                <a:extLst>
                  <a:ext uri="{FF2B5EF4-FFF2-40B4-BE49-F238E27FC236}">
                    <a16:creationId xmlns:a16="http://schemas.microsoft.com/office/drawing/2014/main" id="{DEE21372-7E8A-43BB-A762-DF2FA3C8109C}"/>
                  </a:ext>
                </a:extLst>
              </p:cNvPr>
              <p:cNvSpPr txBox="1"/>
              <p:nvPr/>
            </p:nvSpPr>
            <p:spPr>
              <a:xfrm>
                <a:off x="1109808" y="2913183"/>
                <a:ext cx="643556"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Placement</a:t>
                </a:r>
              </a:p>
            </p:txBody>
          </p:sp>
        </p:grpSp>
      </p:grpSp>
      <p:grpSp>
        <p:nvGrpSpPr>
          <p:cNvPr id="97" name="Group 96">
            <a:extLst>
              <a:ext uri="{FF2B5EF4-FFF2-40B4-BE49-F238E27FC236}">
                <a16:creationId xmlns:a16="http://schemas.microsoft.com/office/drawing/2014/main" id="{7627B149-5591-4DCA-928F-7EC4E49D1D80}"/>
              </a:ext>
            </a:extLst>
          </p:cNvPr>
          <p:cNvGrpSpPr/>
          <p:nvPr/>
        </p:nvGrpSpPr>
        <p:grpSpPr>
          <a:xfrm>
            <a:off x="2843876" y="1971472"/>
            <a:ext cx="1602522" cy="1070816"/>
            <a:chOff x="851763" y="2231185"/>
            <a:chExt cx="1602522" cy="1070816"/>
          </a:xfrm>
        </p:grpSpPr>
        <p:grpSp>
          <p:nvGrpSpPr>
            <p:cNvPr id="98" name="Group 97">
              <a:extLst>
                <a:ext uri="{FF2B5EF4-FFF2-40B4-BE49-F238E27FC236}">
                  <a16:creationId xmlns:a16="http://schemas.microsoft.com/office/drawing/2014/main" id="{F7391DE0-783C-4D9F-A2FC-4AC980F0B497}"/>
                </a:ext>
              </a:extLst>
            </p:cNvPr>
            <p:cNvGrpSpPr/>
            <p:nvPr/>
          </p:nvGrpSpPr>
          <p:grpSpPr>
            <a:xfrm>
              <a:off x="851763" y="2231185"/>
              <a:ext cx="1598487" cy="1070816"/>
              <a:chOff x="851763" y="2231185"/>
              <a:chExt cx="1598487" cy="1070816"/>
            </a:xfrm>
          </p:grpSpPr>
          <p:sp>
            <p:nvSpPr>
              <p:cNvPr id="105" name="Rectangle 104">
                <a:extLst>
                  <a:ext uri="{FF2B5EF4-FFF2-40B4-BE49-F238E27FC236}">
                    <a16:creationId xmlns:a16="http://schemas.microsoft.com/office/drawing/2014/main" id="{89BD5640-4B11-49A6-8EF2-068429269DDC}"/>
                  </a:ext>
                </a:extLst>
              </p:cNvPr>
              <p:cNvSpPr/>
              <p:nvPr/>
            </p:nvSpPr>
            <p:spPr bwMode="auto">
              <a:xfrm>
                <a:off x="851763" y="2315825"/>
                <a:ext cx="159848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06" name="TextBox 105">
                <a:extLst>
                  <a:ext uri="{FF2B5EF4-FFF2-40B4-BE49-F238E27FC236}">
                    <a16:creationId xmlns:a16="http://schemas.microsoft.com/office/drawing/2014/main" id="{3DFCA1E3-7C85-4DA0-A49D-1BAF0F256776}"/>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99" name="TextBox 98">
              <a:extLst>
                <a:ext uri="{FF2B5EF4-FFF2-40B4-BE49-F238E27FC236}">
                  <a16:creationId xmlns:a16="http://schemas.microsoft.com/office/drawing/2014/main" id="{D3522D0D-99FF-413B-90B3-98A63BBB3663}"/>
                </a:ext>
              </a:extLst>
            </p:cNvPr>
            <p:cNvSpPr txBox="1"/>
            <p:nvPr/>
          </p:nvSpPr>
          <p:spPr>
            <a:xfrm>
              <a:off x="1740916" y="2524292"/>
              <a:ext cx="713369" cy="5539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srgbClr val="202192"/>
                  </a:solidFill>
                  <a:effectLst/>
                  <a:uLnTx/>
                  <a:uFillTx/>
                  <a:latin typeface="Segoe UI Semibold"/>
                  <a:ea typeface="+mn-ea"/>
                  <a:cs typeface="+mn-cs"/>
                </a:rPr>
                <a:t>Dapr</a:t>
              </a:r>
              <a:endParaRPr kumimoji="0" lang="en-US" sz="1200" b="0" i="0" u="none" strike="noStrike" kern="1200" cap="none" spc="0" normalizeH="0" baseline="0" noProof="0">
                <a:ln>
                  <a:noFill/>
                </a:ln>
                <a:solidFill>
                  <a:srgbClr val="202192"/>
                </a:solidFill>
                <a:effectLst/>
                <a:uLnTx/>
                <a:uFillTx/>
                <a:latin typeface="Segoe UI Semibold"/>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sidecar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injector</a:t>
              </a:r>
            </a:p>
          </p:txBody>
        </p:sp>
        <p:grpSp>
          <p:nvGrpSpPr>
            <p:cNvPr id="100" name="Group 99">
              <a:extLst>
                <a:ext uri="{FF2B5EF4-FFF2-40B4-BE49-F238E27FC236}">
                  <a16:creationId xmlns:a16="http://schemas.microsoft.com/office/drawing/2014/main" id="{C605D41C-352A-4D37-B912-C98886746760}"/>
                </a:ext>
              </a:extLst>
            </p:cNvPr>
            <p:cNvGrpSpPr/>
            <p:nvPr/>
          </p:nvGrpSpPr>
          <p:grpSpPr>
            <a:xfrm>
              <a:off x="949495" y="2388449"/>
              <a:ext cx="716366" cy="835760"/>
              <a:chOff x="1021444" y="2381230"/>
              <a:chExt cx="843399" cy="983966"/>
            </a:xfrm>
          </p:grpSpPr>
          <p:grpSp>
            <p:nvGrpSpPr>
              <p:cNvPr id="101" name="Group 100">
                <a:extLst>
                  <a:ext uri="{FF2B5EF4-FFF2-40B4-BE49-F238E27FC236}">
                    <a16:creationId xmlns:a16="http://schemas.microsoft.com/office/drawing/2014/main" id="{DFD94579-61C5-479A-BFB3-8C1E4895FE4F}"/>
                  </a:ext>
                </a:extLst>
              </p:cNvPr>
              <p:cNvGrpSpPr/>
              <p:nvPr/>
            </p:nvGrpSpPr>
            <p:grpSpPr>
              <a:xfrm>
                <a:off x="1021444" y="2381230"/>
                <a:ext cx="843399" cy="983966"/>
                <a:chOff x="4597460" y="1724939"/>
                <a:chExt cx="843399" cy="983966"/>
              </a:xfrm>
            </p:grpSpPr>
            <p:pic>
              <p:nvPicPr>
                <p:cNvPr id="103" name="Graphic 102">
                  <a:extLst>
                    <a:ext uri="{FF2B5EF4-FFF2-40B4-BE49-F238E27FC236}">
                      <a16:creationId xmlns:a16="http://schemas.microsoft.com/office/drawing/2014/main" id="{DF1D01B6-252D-4AF5-89D0-08C59310A4E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04" name="Graphic 103">
                  <a:extLst>
                    <a:ext uri="{FF2B5EF4-FFF2-40B4-BE49-F238E27FC236}">
                      <a16:creationId xmlns:a16="http://schemas.microsoft.com/office/drawing/2014/main" id="{84944992-F301-4668-8626-CB9D124DB015}"/>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02" name="TextBox 101">
                <a:extLst>
                  <a:ext uri="{FF2B5EF4-FFF2-40B4-BE49-F238E27FC236}">
                    <a16:creationId xmlns:a16="http://schemas.microsoft.com/office/drawing/2014/main" id="{0F3274E6-A7C8-4981-8D41-979E58FF39BA}"/>
                  </a:ext>
                </a:extLst>
              </p:cNvPr>
              <p:cNvSpPr txBox="1"/>
              <p:nvPr/>
            </p:nvSpPr>
            <p:spPr>
              <a:xfrm>
                <a:off x="1195682" y="2913183"/>
                <a:ext cx="471816"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Injector</a:t>
                </a:r>
              </a:p>
            </p:txBody>
          </p:sp>
        </p:grpSp>
      </p:grpSp>
      <p:grpSp>
        <p:nvGrpSpPr>
          <p:cNvPr id="232" name="Group 231">
            <a:extLst>
              <a:ext uri="{FF2B5EF4-FFF2-40B4-BE49-F238E27FC236}">
                <a16:creationId xmlns:a16="http://schemas.microsoft.com/office/drawing/2014/main" id="{564222BA-3DC0-4530-8060-9997E3DB8AFB}"/>
              </a:ext>
            </a:extLst>
          </p:cNvPr>
          <p:cNvGrpSpPr/>
          <p:nvPr/>
        </p:nvGrpSpPr>
        <p:grpSpPr>
          <a:xfrm>
            <a:off x="4755446" y="1971472"/>
            <a:ext cx="1938816" cy="1070816"/>
            <a:chOff x="4876079" y="2231185"/>
            <a:chExt cx="1938816" cy="1070816"/>
          </a:xfrm>
        </p:grpSpPr>
        <p:grpSp>
          <p:nvGrpSpPr>
            <p:cNvPr id="108" name="Group 107">
              <a:extLst>
                <a:ext uri="{FF2B5EF4-FFF2-40B4-BE49-F238E27FC236}">
                  <a16:creationId xmlns:a16="http://schemas.microsoft.com/office/drawing/2014/main" id="{09BBF7A2-B7AC-4CD3-BFB5-18181D1F326E}"/>
                </a:ext>
              </a:extLst>
            </p:cNvPr>
            <p:cNvGrpSpPr/>
            <p:nvPr/>
          </p:nvGrpSpPr>
          <p:grpSpPr>
            <a:xfrm>
              <a:off x="4876079" y="2231185"/>
              <a:ext cx="1938816" cy="1070816"/>
              <a:chOff x="955767" y="2231185"/>
              <a:chExt cx="1938816" cy="1070816"/>
            </a:xfrm>
          </p:grpSpPr>
          <p:sp>
            <p:nvSpPr>
              <p:cNvPr id="115" name="Rectangle 114">
                <a:extLst>
                  <a:ext uri="{FF2B5EF4-FFF2-40B4-BE49-F238E27FC236}">
                    <a16:creationId xmlns:a16="http://schemas.microsoft.com/office/drawing/2014/main" id="{65B1191F-D750-4B69-A455-C238678AE8EA}"/>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6" name="TextBox 115">
                <a:extLst>
                  <a:ext uri="{FF2B5EF4-FFF2-40B4-BE49-F238E27FC236}">
                    <a16:creationId xmlns:a16="http://schemas.microsoft.com/office/drawing/2014/main" id="{A595A8E6-D943-40F7-BC08-B4F0794AC182}"/>
                  </a:ext>
                </a:extLst>
              </p:cNvPr>
              <p:cNvSpPr txBox="1"/>
              <p:nvPr/>
            </p:nvSpPr>
            <p:spPr>
              <a:xfrm>
                <a:off x="2473514"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09" name="TextBox 108">
              <a:extLst>
                <a:ext uri="{FF2B5EF4-FFF2-40B4-BE49-F238E27FC236}">
                  <a16:creationId xmlns:a16="http://schemas.microsoft.com/office/drawing/2014/main" id="{2FC96A91-EFE9-4B3F-81DC-18A3D8A2ECD6}"/>
                </a:ext>
              </a:extLst>
            </p:cNvPr>
            <p:cNvSpPr txBox="1"/>
            <p:nvPr/>
          </p:nvSpPr>
          <p:spPr>
            <a:xfrm>
              <a:off x="4900113" y="2621049"/>
              <a:ext cx="1063272" cy="369332"/>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and identity</a:t>
              </a:r>
            </a:p>
          </p:txBody>
        </p:sp>
        <p:grpSp>
          <p:nvGrpSpPr>
            <p:cNvPr id="110" name="Group 109">
              <a:extLst>
                <a:ext uri="{FF2B5EF4-FFF2-40B4-BE49-F238E27FC236}">
                  <a16:creationId xmlns:a16="http://schemas.microsoft.com/office/drawing/2014/main" id="{B1A715D5-A354-49B2-97A3-B82BEBAF6805}"/>
                </a:ext>
              </a:extLst>
            </p:cNvPr>
            <p:cNvGrpSpPr/>
            <p:nvPr/>
          </p:nvGrpSpPr>
          <p:grpSpPr>
            <a:xfrm>
              <a:off x="6029038" y="2388449"/>
              <a:ext cx="716366" cy="835760"/>
              <a:chOff x="1021444" y="2381230"/>
              <a:chExt cx="843399" cy="983966"/>
            </a:xfrm>
          </p:grpSpPr>
          <p:grpSp>
            <p:nvGrpSpPr>
              <p:cNvPr id="111" name="Group 110">
                <a:extLst>
                  <a:ext uri="{FF2B5EF4-FFF2-40B4-BE49-F238E27FC236}">
                    <a16:creationId xmlns:a16="http://schemas.microsoft.com/office/drawing/2014/main" id="{2DDB2F49-7CB5-44CD-A0C2-7FF66635A886}"/>
                  </a:ext>
                </a:extLst>
              </p:cNvPr>
              <p:cNvGrpSpPr/>
              <p:nvPr/>
            </p:nvGrpSpPr>
            <p:grpSpPr>
              <a:xfrm>
                <a:off x="1021444" y="2381230"/>
                <a:ext cx="843399" cy="983966"/>
                <a:chOff x="4597460" y="1724939"/>
                <a:chExt cx="843399" cy="983966"/>
              </a:xfrm>
            </p:grpSpPr>
            <p:pic>
              <p:nvPicPr>
                <p:cNvPr id="113" name="Graphic 112">
                  <a:extLst>
                    <a:ext uri="{FF2B5EF4-FFF2-40B4-BE49-F238E27FC236}">
                      <a16:creationId xmlns:a16="http://schemas.microsoft.com/office/drawing/2014/main" id="{BAC397F1-5E8D-47D7-BFAE-A47B27EB46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14" name="Graphic 113">
                  <a:extLst>
                    <a:ext uri="{FF2B5EF4-FFF2-40B4-BE49-F238E27FC236}">
                      <a16:creationId xmlns:a16="http://schemas.microsoft.com/office/drawing/2014/main" id="{0A800EC4-D4A9-43CF-952A-B35E64F7B881}"/>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12" name="TextBox 111">
                <a:extLst>
                  <a:ext uri="{FF2B5EF4-FFF2-40B4-BE49-F238E27FC236}">
                    <a16:creationId xmlns:a16="http://schemas.microsoft.com/office/drawing/2014/main" id="{F753F9A8-7156-4CDE-A433-6CF65225193D}"/>
                  </a:ext>
                </a:extLst>
              </p:cNvPr>
              <p:cNvSpPr txBox="1"/>
              <p:nvPr/>
            </p:nvSpPr>
            <p:spPr>
              <a:xfrm>
                <a:off x="1234366" y="2913183"/>
                <a:ext cx="394438"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Sentry</a:t>
                </a:r>
              </a:p>
            </p:txBody>
          </p:sp>
        </p:grpSp>
      </p:grpSp>
      <p:grpSp>
        <p:nvGrpSpPr>
          <p:cNvPr id="233" name="Group 232">
            <a:extLst>
              <a:ext uri="{FF2B5EF4-FFF2-40B4-BE49-F238E27FC236}">
                <a16:creationId xmlns:a16="http://schemas.microsoft.com/office/drawing/2014/main" id="{3EBEF7E4-4EE7-4AD2-AC61-D3C1C8ACA60B}"/>
              </a:ext>
            </a:extLst>
          </p:cNvPr>
          <p:cNvGrpSpPr/>
          <p:nvPr/>
        </p:nvGrpSpPr>
        <p:grpSpPr>
          <a:xfrm>
            <a:off x="7003311" y="1971472"/>
            <a:ext cx="1881765" cy="1070816"/>
            <a:chOff x="7003311" y="2231185"/>
            <a:chExt cx="1881765" cy="1070816"/>
          </a:xfrm>
        </p:grpSpPr>
        <p:grpSp>
          <p:nvGrpSpPr>
            <p:cNvPr id="118" name="Group 117">
              <a:extLst>
                <a:ext uri="{FF2B5EF4-FFF2-40B4-BE49-F238E27FC236}">
                  <a16:creationId xmlns:a16="http://schemas.microsoft.com/office/drawing/2014/main" id="{F1678E5C-873D-4536-AD44-808B60D4E69A}"/>
                </a:ext>
              </a:extLst>
            </p:cNvPr>
            <p:cNvGrpSpPr/>
            <p:nvPr/>
          </p:nvGrpSpPr>
          <p:grpSpPr>
            <a:xfrm>
              <a:off x="7003311" y="2231185"/>
              <a:ext cx="1881765" cy="1070816"/>
              <a:chOff x="851763" y="2231185"/>
              <a:chExt cx="1881765" cy="1070816"/>
            </a:xfrm>
          </p:grpSpPr>
          <p:sp>
            <p:nvSpPr>
              <p:cNvPr id="125" name="Rectangle 124">
                <a:extLst>
                  <a:ext uri="{FF2B5EF4-FFF2-40B4-BE49-F238E27FC236}">
                    <a16:creationId xmlns:a16="http://schemas.microsoft.com/office/drawing/2014/main" id="{1B72D09F-8966-4BA3-80E3-30651D6EE7CF}"/>
                  </a:ext>
                </a:extLst>
              </p:cNvPr>
              <p:cNvSpPr/>
              <p:nvPr/>
            </p:nvSpPr>
            <p:spPr bwMode="auto">
              <a:xfrm>
                <a:off x="851763" y="2315825"/>
                <a:ext cx="1881765"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6" name="TextBox 125">
                <a:extLst>
                  <a:ext uri="{FF2B5EF4-FFF2-40B4-BE49-F238E27FC236}">
                    <a16:creationId xmlns:a16="http://schemas.microsoft.com/office/drawing/2014/main" id="{381EB00C-B3E3-470A-B3C4-EB83CDACE86C}"/>
                  </a:ext>
                </a:extLst>
              </p:cNvPr>
              <p:cNvSpPr txBox="1"/>
              <p:nvPr/>
            </p:nvSpPr>
            <p:spPr>
              <a:xfrm>
                <a:off x="2300371" y="2231185"/>
                <a:ext cx="366364" cy="169277"/>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19" name="TextBox 118">
              <a:extLst>
                <a:ext uri="{FF2B5EF4-FFF2-40B4-BE49-F238E27FC236}">
                  <a16:creationId xmlns:a16="http://schemas.microsoft.com/office/drawing/2014/main" id="{FD6771CC-4C25-4D77-A4ED-990810AA2E19}"/>
                </a:ext>
              </a:extLst>
            </p:cNvPr>
            <p:cNvSpPr txBox="1"/>
            <p:nvPr/>
          </p:nvSpPr>
          <p:spPr>
            <a:xfrm>
              <a:off x="7077604" y="2524292"/>
              <a:ext cx="958121" cy="553998"/>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Update component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changes</a:t>
              </a:r>
            </a:p>
          </p:txBody>
        </p:sp>
        <p:grpSp>
          <p:nvGrpSpPr>
            <p:cNvPr id="120" name="Group 119">
              <a:extLst>
                <a:ext uri="{FF2B5EF4-FFF2-40B4-BE49-F238E27FC236}">
                  <a16:creationId xmlns:a16="http://schemas.microsoft.com/office/drawing/2014/main" id="{114F9FCA-75D1-4F69-B1CD-F4D6B3E6A2CC}"/>
                </a:ext>
              </a:extLst>
            </p:cNvPr>
            <p:cNvGrpSpPr/>
            <p:nvPr/>
          </p:nvGrpSpPr>
          <p:grpSpPr>
            <a:xfrm>
              <a:off x="8098347" y="2388449"/>
              <a:ext cx="716366" cy="835760"/>
              <a:chOff x="1021444" y="2381230"/>
              <a:chExt cx="843399" cy="983966"/>
            </a:xfrm>
          </p:grpSpPr>
          <p:grpSp>
            <p:nvGrpSpPr>
              <p:cNvPr id="121" name="Group 120">
                <a:extLst>
                  <a:ext uri="{FF2B5EF4-FFF2-40B4-BE49-F238E27FC236}">
                    <a16:creationId xmlns:a16="http://schemas.microsoft.com/office/drawing/2014/main" id="{F3287425-8E3E-4B68-87BE-25D383CEFECE}"/>
                  </a:ext>
                </a:extLst>
              </p:cNvPr>
              <p:cNvGrpSpPr/>
              <p:nvPr/>
            </p:nvGrpSpPr>
            <p:grpSpPr>
              <a:xfrm>
                <a:off x="1021444" y="2381230"/>
                <a:ext cx="843399" cy="983966"/>
                <a:chOff x="4597460" y="1724939"/>
                <a:chExt cx="843399" cy="983966"/>
              </a:xfrm>
            </p:grpSpPr>
            <p:pic>
              <p:nvPicPr>
                <p:cNvPr id="123" name="Graphic 122">
                  <a:extLst>
                    <a:ext uri="{FF2B5EF4-FFF2-40B4-BE49-F238E27FC236}">
                      <a16:creationId xmlns:a16="http://schemas.microsoft.com/office/drawing/2014/main" id="{F92EBF23-AE13-4AF0-8D03-F41126BEEB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24" name="Graphic 123">
                  <a:extLst>
                    <a:ext uri="{FF2B5EF4-FFF2-40B4-BE49-F238E27FC236}">
                      <a16:creationId xmlns:a16="http://schemas.microsoft.com/office/drawing/2014/main" id="{0C21ADA4-3F70-4082-9945-4D926C086FB0}"/>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22" name="TextBox 121">
                <a:extLst>
                  <a:ext uri="{FF2B5EF4-FFF2-40B4-BE49-F238E27FC236}">
                    <a16:creationId xmlns:a16="http://schemas.microsoft.com/office/drawing/2014/main" id="{F6E2A7A8-A7C1-47F3-81EC-FDD805AF0DEB}"/>
                  </a:ext>
                </a:extLst>
              </p:cNvPr>
              <p:cNvSpPr txBox="1"/>
              <p:nvPr/>
            </p:nvSpPr>
            <p:spPr>
              <a:xfrm>
                <a:off x="1152272" y="2913183"/>
                <a:ext cx="558630" cy="16305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202192"/>
                    </a:solidFill>
                    <a:effectLst/>
                    <a:uLnTx/>
                    <a:uFillTx/>
                    <a:latin typeface="Segoe UI Semibold"/>
                    <a:ea typeface="+mn-ea"/>
                    <a:cs typeface="+mn-cs"/>
                  </a:rPr>
                  <a:t>Operator</a:t>
                </a:r>
              </a:p>
            </p:txBody>
          </p:sp>
        </p:grpSp>
      </p:grpSp>
      <p:grpSp>
        <p:nvGrpSpPr>
          <p:cNvPr id="294" name="Group 293">
            <a:extLst>
              <a:ext uri="{FF2B5EF4-FFF2-40B4-BE49-F238E27FC236}">
                <a16:creationId xmlns:a16="http://schemas.microsoft.com/office/drawing/2014/main" id="{134FF87C-515F-4091-93D0-6DCEC1A34CA0}"/>
              </a:ext>
            </a:extLst>
          </p:cNvPr>
          <p:cNvGrpSpPr/>
          <p:nvPr/>
        </p:nvGrpSpPr>
        <p:grpSpPr>
          <a:xfrm>
            <a:off x="3960234" y="3909889"/>
            <a:ext cx="1764926" cy="1548113"/>
            <a:chOff x="3960234" y="3909889"/>
            <a:chExt cx="1764926" cy="1548113"/>
          </a:xfrm>
        </p:grpSpPr>
        <p:grpSp>
          <p:nvGrpSpPr>
            <p:cNvPr id="15" name="Group 14">
              <a:extLst>
                <a:ext uri="{FF2B5EF4-FFF2-40B4-BE49-F238E27FC236}">
                  <a16:creationId xmlns:a16="http://schemas.microsoft.com/office/drawing/2014/main" id="{B80CB3E8-D14B-4A99-BFFA-0BAF79E751F5}"/>
                </a:ext>
              </a:extLst>
            </p:cNvPr>
            <p:cNvGrpSpPr/>
            <p:nvPr/>
          </p:nvGrpSpPr>
          <p:grpSpPr>
            <a:xfrm>
              <a:off x="3960234" y="3909889"/>
              <a:ext cx="1764926" cy="1548113"/>
              <a:chOff x="3786286" y="3842010"/>
              <a:chExt cx="2033322" cy="1548113"/>
            </a:xfrm>
          </p:grpSpPr>
          <p:sp>
            <p:nvSpPr>
              <p:cNvPr id="135" name="Rectangle 134">
                <a:extLst>
                  <a:ext uri="{FF2B5EF4-FFF2-40B4-BE49-F238E27FC236}">
                    <a16:creationId xmlns:a16="http://schemas.microsoft.com/office/drawing/2014/main" id="{DEE5545C-A3D3-40D0-B063-A88D07123B7F}"/>
                  </a:ext>
                </a:extLst>
              </p:cNvPr>
              <p:cNvSpPr/>
              <p:nvPr/>
            </p:nvSpPr>
            <p:spPr bwMode="auto">
              <a:xfrm>
                <a:off x="3786286" y="3926651"/>
                <a:ext cx="2033322" cy="1463472"/>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36" name="TextBox 135">
                <a:extLst>
                  <a:ext uri="{FF2B5EF4-FFF2-40B4-BE49-F238E27FC236}">
                    <a16:creationId xmlns:a16="http://schemas.microsoft.com/office/drawing/2014/main" id="{B6C6133F-A2F2-4F67-82F1-438CA120D430}"/>
                  </a:ext>
                </a:extLst>
              </p:cNvPr>
              <p:cNvSpPr txBox="1"/>
              <p:nvPr/>
            </p:nvSpPr>
            <p:spPr>
              <a:xfrm>
                <a:off x="3880790" y="3842010"/>
                <a:ext cx="466026" cy="169277"/>
              </a:xfrm>
              <a:prstGeom prst="rect">
                <a:avLst/>
              </a:prstGeom>
              <a:solidFill>
                <a:schemeClr val="bg1"/>
              </a:solid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grpSp>
          <p:nvGrpSpPr>
            <p:cNvPr id="27" name="!!AppA">
              <a:extLst>
                <a:ext uri="{FF2B5EF4-FFF2-40B4-BE49-F238E27FC236}">
                  <a16:creationId xmlns:a16="http://schemas.microsoft.com/office/drawing/2014/main" id="{B1687EA3-ABB5-40A7-94A9-2DAB28C7D2B9}"/>
                </a:ext>
              </a:extLst>
            </p:cNvPr>
            <p:cNvGrpSpPr/>
            <p:nvPr/>
          </p:nvGrpSpPr>
          <p:grpSpPr>
            <a:xfrm>
              <a:off x="4282279" y="4082102"/>
              <a:ext cx="1041365" cy="1214927"/>
              <a:chOff x="3444425" y="1954650"/>
              <a:chExt cx="1400539" cy="1633964"/>
            </a:xfrm>
          </p:grpSpPr>
          <p:pic>
            <p:nvPicPr>
              <p:cNvPr id="28" name="Graphic 27">
                <a:extLst>
                  <a:ext uri="{FF2B5EF4-FFF2-40B4-BE49-F238E27FC236}">
                    <a16:creationId xmlns:a16="http://schemas.microsoft.com/office/drawing/2014/main" id="{6A62726A-05BA-4F16-B476-1482DF273B6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3444425" y="1954650"/>
                <a:ext cx="1400539" cy="1633964"/>
              </a:xfrm>
              <a:prstGeom prst="rect">
                <a:avLst/>
              </a:prstGeom>
            </p:spPr>
          </p:pic>
          <p:sp>
            <p:nvSpPr>
              <p:cNvPr id="29" name="TextBox 28">
                <a:extLst>
                  <a:ext uri="{FF2B5EF4-FFF2-40B4-BE49-F238E27FC236}">
                    <a16:creationId xmlns:a16="http://schemas.microsoft.com/office/drawing/2014/main" id="{41F574AA-DE31-4BB1-A298-F3FBF69F81C7}"/>
                  </a:ext>
                </a:extLst>
              </p:cNvPr>
              <p:cNvSpPr txBox="1"/>
              <p:nvPr/>
            </p:nvSpPr>
            <p:spPr>
              <a:xfrm>
                <a:off x="3609567" y="2429761"/>
                <a:ext cx="987399" cy="3311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02192"/>
                    </a:solidFill>
                    <a:effectLst/>
                    <a:uLnTx/>
                    <a:uFillTx/>
                    <a:latin typeface="Segoe UI Semibold"/>
                    <a:ea typeface="+mn-ea"/>
                    <a:cs typeface="+mn-cs"/>
                  </a:rPr>
                  <a:t>My App</a:t>
                </a:r>
              </a:p>
            </p:txBody>
          </p:sp>
        </p:grpSp>
      </p:grpSp>
      <p:grpSp>
        <p:nvGrpSpPr>
          <p:cNvPr id="31" name="!!Sidecar">
            <a:extLst>
              <a:ext uri="{FF2B5EF4-FFF2-40B4-BE49-F238E27FC236}">
                <a16:creationId xmlns:a16="http://schemas.microsoft.com/office/drawing/2014/main" id="{4C671201-AD3B-47DD-B710-8081778AE605}"/>
              </a:ext>
            </a:extLst>
          </p:cNvPr>
          <p:cNvGrpSpPr/>
          <p:nvPr/>
        </p:nvGrpSpPr>
        <p:grpSpPr>
          <a:xfrm>
            <a:off x="4876079" y="4770700"/>
            <a:ext cx="527037" cy="617069"/>
            <a:chOff x="8298598" y="2543027"/>
            <a:chExt cx="1186830" cy="1389573"/>
          </a:xfrm>
        </p:grpSpPr>
        <p:sp>
          <p:nvSpPr>
            <p:cNvPr id="32" name="Freeform: Shape 31">
              <a:extLst>
                <a:ext uri="{FF2B5EF4-FFF2-40B4-BE49-F238E27FC236}">
                  <a16:creationId xmlns:a16="http://schemas.microsoft.com/office/drawing/2014/main" id="{B1CE1E2B-9FF6-403F-9C52-31D03C31D725}"/>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3" name="Freeform: Shape 32">
              <a:extLst>
                <a:ext uri="{FF2B5EF4-FFF2-40B4-BE49-F238E27FC236}">
                  <a16:creationId xmlns:a16="http://schemas.microsoft.com/office/drawing/2014/main" id="{F7A11A29-4D68-4E29-929D-7A200C31BF73}"/>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4" name="Graphic 11">
              <a:extLst>
                <a:ext uri="{FF2B5EF4-FFF2-40B4-BE49-F238E27FC236}">
                  <a16:creationId xmlns:a16="http://schemas.microsoft.com/office/drawing/2014/main" id="{43E739E8-D06D-4657-BB69-7E806790E281}"/>
                </a:ext>
              </a:extLst>
            </p:cNvPr>
            <p:cNvGrpSpPr/>
            <p:nvPr/>
          </p:nvGrpSpPr>
          <p:grpSpPr>
            <a:xfrm>
              <a:off x="8386477" y="2846026"/>
              <a:ext cx="952402" cy="699902"/>
              <a:chOff x="8386477" y="2846026"/>
              <a:chExt cx="952402" cy="699902"/>
            </a:xfrm>
          </p:grpSpPr>
          <p:sp>
            <p:nvSpPr>
              <p:cNvPr id="35" name="Freeform: Shape 34">
                <a:extLst>
                  <a:ext uri="{FF2B5EF4-FFF2-40B4-BE49-F238E27FC236}">
                    <a16:creationId xmlns:a16="http://schemas.microsoft.com/office/drawing/2014/main" id="{CA9400E5-B801-44B9-A91E-11B391B5181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6" name="Freeform: Shape 35">
                <a:extLst>
                  <a:ext uri="{FF2B5EF4-FFF2-40B4-BE49-F238E27FC236}">
                    <a16:creationId xmlns:a16="http://schemas.microsoft.com/office/drawing/2014/main" id="{E98E1F03-0451-40D6-90EF-88B81B17577E}"/>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2880B82E-7193-456C-80EB-89A9F949021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6EABC74E-B92D-4561-86AB-0B6075184FE4}"/>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60FBD218-0932-4E0E-BD1D-E2448E84C2DB}"/>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7E7BDF0A-0165-4E6A-9F3C-AED7D71262E7}"/>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cxnSp>
        <p:nvCxnSpPr>
          <p:cNvPr id="16" name="Straight Arrow Connector 15">
            <a:extLst>
              <a:ext uri="{FF2B5EF4-FFF2-40B4-BE49-F238E27FC236}">
                <a16:creationId xmlns:a16="http://schemas.microsoft.com/office/drawing/2014/main" id="{3D1D7F29-314B-457B-A383-59F57D4C0006}"/>
              </a:ext>
            </a:extLst>
          </p:cNvPr>
          <p:cNvCxnSpPr>
            <a:cxnSpLocks/>
            <a:stCxn id="45" idx="2"/>
            <a:endCxn id="150" idx="1"/>
          </p:cNvCxnSpPr>
          <p:nvPr/>
        </p:nvCxnSpPr>
        <p:spPr>
          <a:xfrm rot="16200000" flipH="1">
            <a:off x="2009102" y="2212179"/>
            <a:ext cx="2111406" cy="361603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27" name="Straight Arrow Connector 15">
            <a:extLst>
              <a:ext uri="{FF2B5EF4-FFF2-40B4-BE49-F238E27FC236}">
                <a16:creationId xmlns:a16="http://schemas.microsoft.com/office/drawing/2014/main" id="{884FB003-0B80-4EC2-87B8-4C6CEF0493C9}"/>
              </a:ext>
            </a:extLst>
          </p:cNvPr>
          <p:cNvCxnSpPr>
            <a:cxnSpLocks/>
            <a:stCxn id="103" idx="2"/>
            <a:endCxn id="150" idx="1"/>
          </p:cNvCxnSpPr>
          <p:nvPr/>
        </p:nvCxnSpPr>
        <p:spPr>
          <a:xfrm rot="16200000" flipH="1">
            <a:off x="3030605" y="3233682"/>
            <a:ext cx="2111406" cy="1573034"/>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0" name="Straight Arrow Connector 15">
            <a:extLst>
              <a:ext uri="{FF2B5EF4-FFF2-40B4-BE49-F238E27FC236}">
                <a16:creationId xmlns:a16="http://schemas.microsoft.com/office/drawing/2014/main" id="{1B3F5ED6-3884-4E46-91E0-001D70BCB814}"/>
              </a:ext>
            </a:extLst>
          </p:cNvPr>
          <p:cNvCxnSpPr>
            <a:cxnSpLocks/>
            <a:stCxn id="123" idx="2"/>
            <a:endCxn id="150" idx="3"/>
          </p:cNvCxnSpPr>
          <p:nvPr/>
        </p:nvCxnSpPr>
        <p:spPr>
          <a:xfrm rot="5400000">
            <a:off x="5873947" y="2493319"/>
            <a:ext cx="2111406" cy="305376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3" name="Straight Arrow Connector 15">
            <a:extLst>
              <a:ext uri="{FF2B5EF4-FFF2-40B4-BE49-F238E27FC236}">
                <a16:creationId xmlns:a16="http://schemas.microsoft.com/office/drawing/2014/main" id="{E93D2234-F658-4B51-B425-A5291D014E07}"/>
              </a:ext>
            </a:extLst>
          </p:cNvPr>
          <p:cNvCxnSpPr>
            <a:cxnSpLocks/>
            <a:stCxn id="113" idx="2"/>
            <a:endCxn id="150" idx="3"/>
          </p:cNvCxnSpPr>
          <p:nvPr/>
        </p:nvCxnSpPr>
        <p:spPr>
          <a:xfrm rot="5400000">
            <a:off x="4778976" y="3588290"/>
            <a:ext cx="2111406" cy="86381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6" name="Straight Arrow Connector 1085">
            <a:extLst>
              <a:ext uri="{FF2B5EF4-FFF2-40B4-BE49-F238E27FC236}">
                <a16:creationId xmlns:a16="http://schemas.microsoft.com/office/drawing/2014/main" id="{6502DEB9-F3D7-48D8-BA3D-0F2506CCC9F3}"/>
              </a:ext>
            </a:extLst>
          </p:cNvPr>
          <p:cNvCxnSpPr>
            <a:cxnSpLocks/>
            <a:stCxn id="123" idx="2"/>
          </p:cNvCxnSpPr>
          <p:nvPr/>
        </p:nvCxnSpPr>
        <p:spPr>
          <a:xfrm rot="16200000" flipH="1">
            <a:off x="8693566" y="2727459"/>
            <a:ext cx="700985" cy="1175057"/>
          </a:xfrm>
          <a:prstGeom prst="bentConnector2">
            <a:avLst/>
          </a:prstGeom>
          <a:ln w="28575">
            <a:solidFill>
              <a:srgbClr val="20219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155AC947-6EFA-4140-A552-8EE5F6CAE20A}"/>
              </a:ext>
            </a:extLst>
          </p:cNvPr>
          <p:cNvCxnSpPr>
            <a:cxnSpLocks/>
            <a:endCxn id="150" idx="2"/>
          </p:cNvCxnSpPr>
          <p:nvPr/>
        </p:nvCxnSpPr>
        <p:spPr>
          <a:xfrm rot="10800000">
            <a:off x="5137797" y="5385573"/>
            <a:ext cx="4493790" cy="25242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50" name="Rectangle 149">
            <a:extLst>
              <a:ext uri="{FF2B5EF4-FFF2-40B4-BE49-F238E27FC236}">
                <a16:creationId xmlns:a16="http://schemas.microsoft.com/office/drawing/2014/main" id="{C876E559-CE22-4728-A17D-BC8B358E9E8C}"/>
              </a:ext>
            </a:extLst>
          </p:cNvPr>
          <p:cNvSpPr/>
          <p:nvPr/>
        </p:nvSpPr>
        <p:spPr bwMode="auto">
          <a:xfrm>
            <a:off x="4872825" y="4766231"/>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225" name="Group 224">
            <a:extLst>
              <a:ext uri="{FF2B5EF4-FFF2-40B4-BE49-F238E27FC236}">
                <a16:creationId xmlns:a16="http://schemas.microsoft.com/office/drawing/2014/main" id="{AD4E9470-D4AE-40E0-BECC-A6138C969DD2}"/>
              </a:ext>
            </a:extLst>
          </p:cNvPr>
          <p:cNvGrpSpPr/>
          <p:nvPr/>
        </p:nvGrpSpPr>
        <p:grpSpPr>
          <a:xfrm>
            <a:off x="2528579" y="5211473"/>
            <a:ext cx="1234697" cy="528005"/>
            <a:chOff x="1490435" y="5019503"/>
            <a:chExt cx="1234697" cy="528005"/>
          </a:xfrm>
        </p:grpSpPr>
        <p:sp>
          <p:nvSpPr>
            <p:cNvPr id="303" name="Rectangle 302">
              <a:extLst>
                <a:ext uri="{FF2B5EF4-FFF2-40B4-BE49-F238E27FC236}">
                  <a16:creationId xmlns:a16="http://schemas.microsoft.com/office/drawing/2014/main" id="{8FEFDCEB-B7E5-4035-B87D-56CC884BEB03}"/>
                </a:ext>
              </a:extLst>
            </p:cNvPr>
            <p:cNvSpPr/>
            <p:nvPr/>
          </p:nvSpPr>
          <p:spPr bwMode="auto">
            <a:xfrm>
              <a:off x="1490435" y="5019503"/>
              <a:ext cx="1234697" cy="528005"/>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97" name="TextBox 296">
              <a:extLst>
                <a:ext uri="{FF2B5EF4-FFF2-40B4-BE49-F238E27FC236}">
                  <a16:creationId xmlns:a16="http://schemas.microsoft.com/office/drawing/2014/main" id="{867FB5FD-8F85-45EC-85C2-8A14C3FBE021}"/>
                </a:ext>
              </a:extLst>
            </p:cNvPr>
            <p:cNvSpPr txBox="1"/>
            <p:nvPr/>
          </p:nvSpPr>
          <p:spPr>
            <a:xfrm>
              <a:off x="2017490" y="5191172"/>
              <a:ext cx="661438" cy="184666"/>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srgbClr val="326DE6"/>
                  </a:solidFill>
                  <a:effectLst/>
                  <a:uLnTx/>
                  <a:uFillTx/>
                  <a:latin typeface="Segoe UI Semibold"/>
                  <a:ea typeface="+mn-ea"/>
                  <a:cs typeface="+mn-cs"/>
                </a:rPr>
                <a:t>Kubelet</a:t>
              </a:r>
              <a:endParaRPr kumimoji="0" lang="en-US" sz="1200" b="0" i="0" u="none" strike="noStrike" kern="1200" cap="none" spc="0" normalizeH="0" baseline="0" noProof="0">
                <a:ln>
                  <a:noFill/>
                </a:ln>
                <a:solidFill>
                  <a:srgbClr val="326DE6"/>
                </a:solidFill>
                <a:effectLst/>
                <a:uLnTx/>
                <a:uFillTx/>
                <a:latin typeface="Segoe UI Semibold"/>
                <a:ea typeface="+mn-ea"/>
                <a:cs typeface="+mn-cs"/>
              </a:endParaRPr>
            </a:p>
          </p:txBody>
        </p:sp>
        <p:pic>
          <p:nvPicPr>
            <p:cNvPr id="156" name="Graphic 155">
              <a:extLst>
                <a:ext uri="{FF2B5EF4-FFF2-40B4-BE49-F238E27FC236}">
                  <a16:creationId xmlns:a16="http://schemas.microsoft.com/office/drawing/2014/main" id="{494CFB91-D02E-4FAE-A6BF-411166C15FF5}"/>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r="81424"/>
            <a:stretch/>
          </p:blipFill>
          <p:spPr>
            <a:xfrm>
              <a:off x="1570312" y="5089891"/>
              <a:ext cx="406942" cy="387229"/>
            </a:xfrm>
            <a:prstGeom prst="rect">
              <a:avLst/>
            </a:prstGeom>
          </p:spPr>
        </p:pic>
      </p:grpSp>
      <p:cxnSp>
        <p:nvCxnSpPr>
          <p:cNvPr id="226" name="Straight Arrow Connector 15">
            <a:extLst>
              <a:ext uri="{FF2B5EF4-FFF2-40B4-BE49-F238E27FC236}">
                <a16:creationId xmlns:a16="http://schemas.microsoft.com/office/drawing/2014/main" id="{EFE4240E-3083-432C-A1B0-70319BAE43F5}"/>
              </a:ext>
            </a:extLst>
          </p:cNvPr>
          <p:cNvCxnSpPr>
            <a:cxnSpLocks/>
            <a:stCxn id="303" idx="0"/>
            <a:endCxn id="150" idx="1"/>
          </p:cNvCxnSpPr>
          <p:nvPr/>
        </p:nvCxnSpPr>
        <p:spPr>
          <a:xfrm rot="5400000" flipH="1" flipV="1">
            <a:off x="3941591" y="4280240"/>
            <a:ext cx="135571" cy="1726897"/>
          </a:xfrm>
          <a:prstGeom prst="bentConnector2">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34" name="TextBox 233">
            <a:extLst>
              <a:ext uri="{FF2B5EF4-FFF2-40B4-BE49-F238E27FC236}">
                <a16:creationId xmlns:a16="http://schemas.microsoft.com/office/drawing/2014/main" id="{0BE8C16C-B47A-4EAB-B050-A4529F59EA6D}"/>
              </a:ext>
            </a:extLst>
          </p:cNvPr>
          <p:cNvSpPr txBox="1"/>
          <p:nvPr/>
        </p:nvSpPr>
        <p:spPr>
          <a:xfrm>
            <a:off x="6297532" y="5401432"/>
            <a:ext cx="1974138" cy="16158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0000"/>
                </a:solidFill>
                <a:effectLst/>
                <a:uLnTx/>
                <a:uFillTx/>
                <a:latin typeface="Segoe UI Semibold"/>
                <a:ea typeface="+mn-ea"/>
                <a:cs typeface="+mn-cs"/>
              </a:rPr>
              <a:t>Use components</a:t>
            </a:r>
          </a:p>
        </p:txBody>
      </p:sp>
      <p:sp>
        <p:nvSpPr>
          <p:cNvPr id="321" name="TextBox 320">
            <a:extLst>
              <a:ext uri="{FF2B5EF4-FFF2-40B4-BE49-F238E27FC236}">
                <a16:creationId xmlns:a16="http://schemas.microsoft.com/office/drawing/2014/main" id="{C98D7919-13EA-4C06-9153-C2B0B80C9C97}"/>
              </a:ext>
            </a:extLst>
          </p:cNvPr>
          <p:cNvSpPr txBox="1"/>
          <p:nvPr/>
        </p:nvSpPr>
        <p:spPr>
          <a:xfrm>
            <a:off x="3406241" y="3218068"/>
            <a:ext cx="1244475" cy="53860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Inject Dapr sidecar into annotated pods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Inject env variables</a:t>
            </a:r>
          </a:p>
        </p:txBody>
      </p:sp>
      <p:sp>
        <p:nvSpPr>
          <p:cNvPr id="322" name="TextBox 321">
            <a:extLst>
              <a:ext uri="{FF2B5EF4-FFF2-40B4-BE49-F238E27FC236}">
                <a16:creationId xmlns:a16="http://schemas.microsoft.com/office/drawing/2014/main" id="{25441865-58DC-40D7-A4D4-E943E3701EDB}"/>
              </a:ext>
            </a:extLst>
          </p:cNvPr>
          <p:cNvSpPr txBox="1"/>
          <p:nvPr/>
        </p:nvSpPr>
        <p:spPr>
          <a:xfrm>
            <a:off x="4677630" y="3213839"/>
            <a:ext cx="1472545" cy="769441"/>
          </a:xfrm>
          <a:prstGeom prst="rect">
            <a:avLst/>
          </a:prstGeom>
          <a:noFill/>
        </p:spPr>
        <p:txBody>
          <a:bodyPr wrap="square" lIns="0" tIns="0" rIns="0" bIns="0" rtlCol="0" anchor="t">
            <a:spAutoFit/>
          </a:bodyPr>
          <a:lstStyle/>
          <a:p>
            <a:pPr lvl="0" algn="r">
              <a:spcAft>
                <a:spcPts val="600"/>
              </a:spcAft>
              <a:defRPr/>
            </a:pPr>
            <a:r>
              <a:rPr lang="en-US" sz="1000">
                <a:solidFill>
                  <a:srgbClr val="000000"/>
                </a:solidFill>
                <a:latin typeface="Segoe UI Semibold"/>
              </a:rPr>
              <a:t>Assign </a:t>
            </a:r>
            <a:r>
              <a:rPr lang="en-US" sz="1000" err="1">
                <a:solidFill>
                  <a:srgbClr val="000000"/>
                </a:solidFill>
                <a:latin typeface="Segoe UI Semibold"/>
              </a:rPr>
              <a:t>Spiffe</a:t>
            </a:r>
            <a:r>
              <a:rPr lang="en-US" sz="1000">
                <a:solidFill>
                  <a:srgbClr val="000000"/>
                </a:solidFill>
                <a:latin typeface="Segoe UI Semibold"/>
              </a:rPr>
              <a:t>       identity </a:t>
            </a:r>
          </a:p>
          <a:p>
            <a:pPr lvl="0" algn="r">
              <a:spcAft>
                <a:spcPts val="600"/>
              </a:spcAft>
              <a:defRPr/>
            </a:pPr>
            <a:r>
              <a:rPr lang="en-US" sz="1000">
                <a:solidFill>
                  <a:srgbClr val="000000"/>
                </a:solidFill>
                <a:latin typeface="Segoe UI Semibold"/>
              </a:rPr>
              <a:t>Manage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mTLS</a:t>
            </a:r>
            <a:r>
              <a:rPr kumimoji="0" lang="en-US" sz="1000" b="0" i="0" u="none" strike="noStrike" kern="1200" cap="none" spc="0" normalizeH="0" baseline="0" noProof="0">
                <a:ln>
                  <a:noFill/>
                </a:ln>
                <a:solidFill>
                  <a:srgbClr val="000000"/>
                </a:solidFill>
                <a:effectLst/>
                <a:uLnTx/>
                <a:uFillTx/>
                <a:latin typeface="Segoe UI Semibold"/>
                <a:ea typeface="+mn-ea"/>
                <a:cs typeface="+mn-cs"/>
              </a:rPr>
              <a:t> between services</a:t>
            </a: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323" name="TextBox 322">
            <a:extLst>
              <a:ext uri="{FF2B5EF4-FFF2-40B4-BE49-F238E27FC236}">
                <a16:creationId xmlns:a16="http://schemas.microsoft.com/office/drawing/2014/main" id="{2E72F70C-8B18-42F0-AE5D-701FAA047164}"/>
              </a:ext>
            </a:extLst>
          </p:cNvPr>
          <p:cNvSpPr txBox="1"/>
          <p:nvPr/>
        </p:nvSpPr>
        <p:spPr>
          <a:xfrm>
            <a:off x="1375178" y="3221775"/>
            <a:ext cx="164917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Create mapping table of actor instances to pods</a:t>
            </a:r>
          </a:p>
        </p:txBody>
      </p:sp>
      <p:sp>
        <p:nvSpPr>
          <p:cNvPr id="324" name="TextBox 323">
            <a:extLst>
              <a:ext uri="{FF2B5EF4-FFF2-40B4-BE49-F238E27FC236}">
                <a16:creationId xmlns:a16="http://schemas.microsoft.com/office/drawing/2014/main" id="{61AE114D-E3A9-4F4A-8BD7-116ACFC0AC8B}"/>
              </a:ext>
            </a:extLst>
          </p:cNvPr>
          <p:cNvSpPr txBox="1"/>
          <p:nvPr/>
        </p:nvSpPr>
        <p:spPr>
          <a:xfrm>
            <a:off x="6609080" y="3221775"/>
            <a:ext cx="1729175" cy="538609"/>
          </a:xfrm>
          <a:prstGeom prst="rect">
            <a:avLst/>
          </a:prstGeom>
          <a:noFill/>
        </p:spPr>
        <p:txBody>
          <a:bodyPr wrap="square" lIns="0" tIns="0" rIns="0" bIns="0" rtlCol="0" anchor="t">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Manage component updates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Manage Kubernetes</a:t>
            </a:r>
          </a:p>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service endpoints</a:t>
            </a:r>
          </a:p>
        </p:txBody>
      </p:sp>
      <p:sp>
        <p:nvSpPr>
          <p:cNvPr id="325" name="TextBox 324">
            <a:extLst>
              <a:ext uri="{FF2B5EF4-FFF2-40B4-BE49-F238E27FC236}">
                <a16:creationId xmlns:a16="http://schemas.microsoft.com/office/drawing/2014/main" id="{8DF08C46-3071-441A-AAFC-AACC81A9E2FF}"/>
              </a:ext>
            </a:extLst>
          </p:cNvPr>
          <p:cNvSpPr txBox="1"/>
          <p:nvPr/>
        </p:nvSpPr>
        <p:spPr>
          <a:xfrm>
            <a:off x="739344" y="5242689"/>
            <a:ext cx="1687275" cy="461665"/>
          </a:xfrm>
          <a:prstGeom prst="rect">
            <a:avLst/>
          </a:prstGeom>
          <a:noFill/>
        </p:spPr>
        <p:txBody>
          <a:bodyPr wrap="square" lIns="0" tIns="0" rIns="0" bIns="0" rtlCol="0" anchor="t">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Readiness and Liveness probe on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healthz</a:t>
            </a:r>
            <a:r>
              <a:rPr kumimoji="0" lang="en-US" sz="1000" b="0" i="0" u="none" strike="noStrike" kern="1200" cap="none" spc="0" normalizeH="0" baseline="0" noProof="0">
                <a:ln>
                  <a:noFill/>
                </a:ln>
                <a:solidFill>
                  <a:srgbClr val="000000"/>
                </a:solidFill>
                <a:effectLst/>
                <a:uLnTx/>
                <a:uFillTx/>
                <a:latin typeface="Segoe UI Semibold"/>
                <a:ea typeface="+mn-ea"/>
                <a:cs typeface="+mn-cs"/>
              </a:rPr>
              <a:t> API to determine Dapr health state</a:t>
            </a:r>
          </a:p>
        </p:txBody>
      </p:sp>
      <p:cxnSp>
        <p:nvCxnSpPr>
          <p:cNvPr id="252" name="Straight Arrow Connector 15">
            <a:extLst>
              <a:ext uri="{FF2B5EF4-FFF2-40B4-BE49-F238E27FC236}">
                <a16:creationId xmlns:a16="http://schemas.microsoft.com/office/drawing/2014/main" id="{6FA88257-E6AA-48DF-A25A-98ECC9CF1CEE}"/>
              </a:ext>
            </a:extLst>
          </p:cNvPr>
          <p:cNvCxnSpPr>
            <a:cxnSpLocks/>
            <a:stCxn id="251" idx="2"/>
          </p:cNvCxnSpPr>
          <p:nvPr/>
        </p:nvCxnSpPr>
        <p:spPr>
          <a:xfrm>
            <a:off x="6274000" y="1073339"/>
            <a:ext cx="0" cy="66375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54" name="Group 253">
            <a:extLst>
              <a:ext uri="{FF2B5EF4-FFF2-40B4-BE49-F238E27FC236}">
                <a16:creationId xmlns:a16="http://schemas.microsoft.com/office/drawing/2014/main" id="{47F51591-F31D-4018-A4B4-BD7AF42AACF7}"/>
              </a:ext>
            </a:extLst>
          </p:cNvPr>
          <p:cNvGrpSpPr/>
          <p:nvPr/>
        </p:nvGrpSpPr>
        <p:grpSpPr>
          <a:xfrm>
            <a:off x="6150176" y="609294"/>
            <a:ext cx="1240772" cy="492443"/>
            <a:chOff x="6150176" y="484846"/>
            <a:chExt cx="1240772" cy="492443"/>
          </a:xfrm>
        </p:grpSpPr>
        <p:pic>
          <p:nvPicPr>
            <p:cNvPr id="251" name="Graphic 250">
              <a:extLst>
                <a:ext uri="{FF2B5EF4-FFF2-40B4-BE49-F238E27FC236}">
                  <a16:creationId xmlns:a16="http://schemas.microsoft.com/office/drawing/2014/main" id="{A1D9BBE5-6853-4A4C-806E-179FACBAB74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50176" y="518204"/>
              <a:ext cx="247647" cy="430687"/>
            </a:xfrm>
            <a:prstGeom prst="rect">
              <a:avLst/>
            </a:prstGeom>
          </p:spPr>
        </p:pic>
        <p:sp>
          <p:nvSpPr>
            <p:cNvPr id="253" name="TextBox 252">
              <a:extLst>
                <a:ext uri="{FF2B5EF4-FFF2-40B4-BE49-F238E27FC236}">
                  <a16:creationId xmlns:a16="http://schemas.microsoft.com/office/drawing/2014/main" id="{C5860FFF-AD14-4FFD-BCA9-47ECFE446BB0}"/>
                </a:ext>
              </a:extLst>
            </p:cNvPr>
            <p:cNvSpPr txBox="1"/>
            <p:nvPr/>
          </p:nvSpPr>
          <p:spPr>
            <a:xfrm>
              <a:off x="6456375" y="484846"/>
              <a:ext cx="934573" cy="492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Operator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mn-cs"/>
                </a:rPr>
                <a:t>Deploys and manages Dapr</a:t>
              </a:r>
              <a:endParaRPr kumimoji="0" lang="en-US" sz="900" b="0" i="0" u="none" strike="noStrike" kern="1200" cap="none" spc="0" normalizeH="0" baseline="0" noProof="0">
                <a:ln>
                  <a:noFill/>
                </a:ln>
                <a:solidFill>
                  <a:srgbClr val="000000"/>
                </a:solidFill>
                <a:effectLst/>
                <a:uLnTx/>
                <a:uFillTx/>
                <a:latin typeface="Segoe UI Semibold"/>
                <a:ea typeface="+mn-ea"/>
                <a:cs typeface="+mn-cs"/>
              </a:endParaRPr>
            </a:p>
          </p:txBody>
        </p:sp>
      </p:grpSp>
      <p:grpSp>
        <p:nvGrpSpPr>
          <p:cNvPr id="144" name="Group 143">
            <a:extLst>
              <a:ext uri="{FF2B5EF4-FFF2-40B4-BE49-F238E27FC236}">
                <a16:creationId xmlns:a16="http://schemas.microsoft.com/office/drawing/2014/main" id="{938E3BB5-3A84-431B-9486-583EC54AA4A8}"/>
              </a:ext>
            </a:extLst>
          </p:cNvPr>
          <p:cNvGrpSpPr/>
          <p:nvPr/>
        </p:nvGrpSpPr>
        <p:grpSpPr>
          <a:xfrm>
            <a:off x="9614772" y="1109691"/>
            <a:ext cx="629459" cy="5015930"/>
            <a:chOff x="9614772" y="1403602"/>
            <a:chExt cx="629459" cy="4950524"/>
          </a:xfrm>
        </p:grpSpPr>
        <p:grpSp>
          <p:nvGrpSpPr>
            <p:cNvPr id="145" name="Group 144">
              <a:extLst>
                <a:ext uri="{FF2B5EF4-FFF2-40B4-BE49-F238E27FC236}">
                  <a16:creationId xmlns:a16="http://schemas.microsoft.com/office/drawing/2014/main" id="{9FBC648F-9729-41F6-9245-0DE74BEAEC98}"/>
                </a:ext>
              </a:extLst>
            </p:cNvPr>
            <p:cNvGrpSpPr/>
            <p:nvPr/>
          </p:nvGrpSpPr>
          <p:grpSpPr>
            <a:xfrm>
              <a:off x="9614773" y="1403602"/>
              <a:ext cx="629458" cy="4103164"/>
              <a:chOff x="9614773" y="1403602"/>
              <a:chExt cx="629458" cy="4103164"/>
            </a:xfrm>
          </p:grpSpPr>
          <p:cxnSp>
            <p:nvCxnSpPr>
              <p:cNvPr id="154" name="Straight Arrow Connector 153">
                <a:extLst>
                  <a:ext uri="{FF2B5EF4-FFF2-40B4-BE49-F238E27FC236}">
                    <a16:creationId xmlns:a16="http://schemas.microsoft.com/office/drawing/2014/main" id="{80C6C40D-6361-4EA2-8988-D5E69E538E95}"/>
                  </a:ext>
                </a:extLst>
              </p:cNvPr>
              <p:cNvCxnSpPr>
                <a:cxnSpLocks/>
                <a:stCxn id="229" idx="1"/>
                <a:endCxn id="192" idx="6"/>
              </p:cNvCxnSpPr>
              <p:nvPr/>
            </p:nvCxnSpPr>
            <p:spPr>
              <a:xfrm flipH="1">
                <a:off x="9933035" y="1504046"/>
                <a:ext cx="309855" cy="174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5" name="Rectangle 28">
                <a:extLst>
                  <a:ext uri="{FF2B5EF4-FFF2-40B4-BE49-F238E27FC236}">
                    <a16:creationId xmlns:a16="http://schemas.microsoft.com/office/drawing/2014/main" id="{7D277CE7-25EF-4749-BF2F-A1D3B6D21867}"/>
                  </a:ext>
                </a:extLst>
              </p:cNvPr>
              <p:cNvSpPr/>
              <p:nvPr/>
            </p:nvSpPr>
            <p:spPr bwMode="auto">
              <a:xfrm rot="5400000">
                <a:off x="7756807" y="3368913"/>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157" name="Straight Arrow Connector 156">
                <a:extLst>
                  <a:ext uri="{FF2B5EF4-FFF2-40B4-BE49-F238E27FC236}">
                    <a16:creationId xmlns:a16="http://schemas.microsoft.com/office/drawing/2014/main" id="{EC494DCF-0E09-4239-99C2-296EBB1AE2BA}"/>
                  </a:ext>
                </a:extLst>
              </p:cNvPr>
              <p:cNvCxnSpPr>
                <a:cxnSpLocks/>
                <a:endCxn id="189" idx="3"/>
              </p:cNvCxnSpPr>
              <p:nvPr/>
            </p:nvCxnSpPr>
            <p:spPr>
              <a:xfrm>
                <a:off x="9615474" y="2478532"/>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C2259016-2667-454E-A375-C9E1B44395CD}"/>
                  </a:ext>
                </a:extLst>
              </p:cNvPr>
              <p:cNvCxnSpPr>
                <a:cxnSpLocks/>
                <a:endCxn id="187" idx="3"/>
              </p:cNvCxnSpPr>
              <p:nvPr/>
            </p:nvCxnSpPr>
            <p:spPr>
              <a:xfrm>
                <a:off x="9625423" y="4421225"/>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4" name="Group 163">
                <a:extLst>
                  <a:ext uri="{FF2B5EF4-FFF2-40B4-BE49-F238E27FC236}">
                    <a16:creationId xmlns:a16="http://schemas.microsoft.com/office/drawing/2014/main" id="{6F3200F8-499D-4EC3-A599-AC2F5934DBB8}"/>
                  </a:ext>
                </a:extLst>
              </p:cNvPr>
              <p:cNvGrpSpPr/>
              <p:nvPr/>
            </p:nvGrpSpPr>
            <p:grpSpPr>
              <a:xfrm>
                <a:off x="9791289" y="3350598"/>
                <a:ext cx="188418" cy="204368"/>
                <a:chOff x="6207667" y="1018040"/>
                <a:chExt cx="248285" cy="269304"/>
              </a:xfrm>
            </p:grpSpPr>
            <p:sp>
              <p:nvSpPr>
                <p:cNvPr id="193" name="Freeform: Shape 192">
                  <a:extLst>
                    <a:ext uri="{FF2B5EF4-FFF2-40B4-BE49-F238E27FC236}">
                      <a16:creationId xmlns:a16="http://schemas.microsoft.com/office/drawing/2014/main" id="{8ACC3068-B848-4E1B-B9A1-DB29A1DF3553}"/>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4" name="Oval 193">
                  <a:extLst>
                    <a:ext uri="{FF2B5EF4-FFF2-40B4-BE49-F238E27FC236}">
                      <a16:creationId xmlns:a16="http://schemas.microsoft.com/office/drawing/2014/main" id="{7CCFCC4B-B09D-4918-9C0B-D7B7541C3C33}"/>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167" name="Group 166">
                <a:extLst>
                  <a:ext uri="{FF2B5EF4-FFF2-40B4-BE49-F238E27FC236}">
                    <a16:creationId xmlns:a16="http://schemas.microsoft.com/office/drawing/2014/main" id="{B8B41D7B-70CC-480E-8E31-35B02B4807CE}"/>
                  </a:ext>
                </a:extLst>
              </p:cNvPr>
              <p:cNvGrpSpPr/>
              <p:nvPr/>
            </p:nvGrpSpPr>
            <p:grpSpPr>
              <a:xfrm>
                <a:off x="9791289" y="1403602"/>
                <a:ext cx="188418" cy="204368"/>
                <a:chOff x="6207667" y="1018040"/>
                <a:chExt cx="248285" cy="269304"/>
              </a:xfrm>
            </p:grpSpPr>
            <p:sp>
              <p:nvSpPr>
                <p:cNvPr id="191" name="Freeform: Shape 190">
                  <a:extLst>
                    <a:ext uri="{FF2B5EF4-FFF2-40B4-BE49-F238E27FC236}">
                      <a16:creationId xmlns:a16="http://schemas.microsoft.com/office/drawing/2014/main" id="{AB40AF3D-B848-45BC-B39B-A21AAA50537B}"/>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2" name="Oval 191">
                  <a:extLst>
                    <a:ext uri="{FF2B5EF4-FFF2-40B4-BE49-F238E27FC236}">
                      <a16:creationId xmlns:a16="http://schemas.microsoft.com/office/drawing/2014/main" id="{278D5C89-1C1A-4C30-9E82-89A727FF6B1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170" name="Group 169">
                <a:extLst>
                  <a:ext uri="{FF2B5EF4-FFF2-40B4-BE49-F238E27FC236}">
                    <a16:creationId xmlns:a16="http://schemas.microsoft.com/office/drawing/2014/main" id="{75C1FC29-98C0-49E1-A0CE-76976CD1A081}"/>
                  </a:ext>
                </a:extLst>
              </p:cNvPr>
              <p:cNvGrpSpPr/>
              <p:nvPr/>
            </p:nvGrpSpPr>
            <p:grpSpPr>
              <a:xfrm>
                <a:off x="9791289" y="2376732"/>
                <a:ext cx="188418" cy="204368"/>
                <a:chOff x="6207667" y="1018040"/>
                <a:chExt cx="248285" cy="269304"/>
              </a:xfrm>
            </p:grpSpPr>
            <p:sp>
              <p:nvSpPr>
                <p:cNvPr id="189" name="Freeform: Shape 188">
                  <a:extLst>
                    <a:ext uri="{FF2B5EF4-FFF2-40B4-BE49-F238E27FC236}">
                      <a16:creationId xmlns:a16="http://schemas.microsoft.com/office/drawing/2014/main" id="{017C1BB9-973B-4343-80D5-2E110D8B37B3}"/>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0" name="Oval 189">
                  <a:extLst>
                    <a:ext uri="{FF2B5EF4-FFF2-40B4-BE49-F238E27FC236}">
                      <a16:creationId xmlns:a16="http://schemas.microsoft.com/office/drawing/2014/main" id="{7C3866F7-5A4D-4A97-B417-5DC42675584C}"/>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176" name="Group 175">
                <a:extLst>
                  <a:ext uri="{FF2B5EF4-FFF2-40B4-BE49-F238E27FC236}">
                    <a16:creationId xmlns:a16="http://schemas.microsoft.com/office/drawing/2014/main" id="{46EF9EAA-B7E6-4676-BBAC-6B66D220D66C}"/>
                  </a:ext>
                </a:extLst>
              </p:cNvPr>
              <p:cNvGrpSpPr/>
              <p:nvPr/>
            </p:nvGrpSpPr>
            <p:grpSpPr>
              <a:xfrm>
                <a:off x="9794636" y="4323305"/>
                <a:ext cx="188418" cy="204368"/>
                <a:chOff x="6207667" y="1018040"/>
                <a:chExt cx="248285" cy="269304"/>
              </a:xfrm>
            </p:grpSpPr>
            <p:sp>
              <p:nvSpPr>
                <p:cNvPr id="187" name="Freeform: Shape 186">
                  <a:extLst>
                    <a:ext uri="{FF2B5EF4-FFF2-40B4-BE49-F238E27FC236}">
                      <a16:creationId xmlns:a16="http://schemas.microsoft.com/office/drawing/2014/main" id="{F2A979C0-60C8-4CC4-84C2-6D7557A2A06E}"/>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88" name="Oval 187">
                  <a:extLst>
                    <a:ext uri="{FF2B5EF4-FFF2-40B4-BE49-F238E27FC236}">
                      <a16:creationId xmlns:a16="http://schemas.microsoft.com/office/drawing/2014/main" id="{1398F81A-0A53-4A37-8F82-B96339A1B0C2}"/>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177" name="Group 176">
                <a:extLst>
                  <a:ext uri="{FF2B5EF4-FFF2-40B4-BE49-F238E27FC236}">
                    <a16:creationId xmlns:a16="http://schemas.microsoft.com/office/drawing/2014/main" id="{2FBC6F49-9E5D-48F1-8A8D-9C5D4349A418}"/>
                  </a:ext>
                </a:extLst>
              </p:cNvPr>
              <p:cNvGrpSpPr/>
              <p:nvPr/>
            </p:nvGrpSpPr>
            <p:grpSpPr>
              <a:xfrm>
                <a:off x="9797890" y="5302398"/>
                <a:ext cx="188418" cy="204368"/>
                <a:chOff x="6207667" y="1018040"/>
                <a:chExt cx="248285" cy="269304"/>
              </a:xfrm>
            </p:grpSpPr>
            <p:sp>
              <p:nvSpPr>
                <p:cNvPr id="185" name="Freeform: Shape 184">
                  <a:extLst>
                    <a:ext uri="{FF2B5EF4-FFF2-40B4-BE49-F238E27FC236}">
                      <a16:creationId xmlns:a16="http://schemas.microsoft.com/office/drawing/2014/main" id="{59A4795D-A46E-40A9-8879-08803B625650}"/>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86" name="Oval 185">
                  <a:extLst>
                    <a:ext uri="{FF2B5EF4-FFF2-40B4-BE49-F238E27FC236}">
                      <a16:creationId xmlns:a16="http://schemas.microsoft.com/office/drawing/2014/main" id="{76D6C60C-8A94-426A-A558-515C65E2FEA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178" name="Straight Arrow Connector 177">
                <a:extLst>
                  <a:ext uri="{FF2B5EF4-FFF2-40B4-BE49-F238E27FC236}">
                    <a16:creationId xmlns:a16="http://schemas.microsoft.com/office/drawing/2014/main" id="{8ED9F849-CA33-4F45-8330-C4C3CFBEDA5C}"/>
                  </a:ext>
                </a:extLst>
              </p:cNvPr>
              <p:cNvCxnSpPr>
                <a:cxnSpLocks/>
                <a:stCxn id="188" idx="6"/>
                <a:endCxn id="221" idx="1"/>
              </p:cNvCxnSpPr>
              <p:nvPr/>
            </p:nvCxnSpPr>
            <p:spPr>
              <a:xfrm flipV="1">
                <a:off x="9936382" y="4425137"/>
                <a:ext cx="306508" cy="35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352FBD79-DF66-42C1-A44E-49367C0C049C}"/>
                  </a:ext>
                </a:extLst>
              </p:cNvPr>
              <p:cNvCxnSpPr>
                <a:cxnSpLocks/>
                <a:stCxn id="190" idx="6"/>
                <a:endCxn id="227" idx="1"/>
              </p:cNvCxnSpPr>
              <p:nvPr/>
            </p:nvCxnSpPr>
            <p:spPr>
              <a:xfrm flipV="1">
                <a:off x="9933035" y="2477743"/>
                <a:ext cx="309855" cy="117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759EC485-8D01-4948-BEBB-D4FC56B4C9DE}"/>
                  </a:ext>
                </a:extLst>
              </p:cNvPr>
              <p:cNvCxnSpPr>
                <a:cxnSpLocks/>
                <a:endCxn id="193" idx="3"/>
              </p:cNvCxnSpPr>
              <p:nvPr/>
            </p:nvCxnSpPr>
            <p:spPr>
              <a:xfrm>
                <a:off x="9625423" y="3452782"/>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99DC4411-6D32-4A72-B99D-D917B4F043AD}"/>
                  </a:ext>
                </a:extLst>
              </p:cNvPr>
              <p:cNvCxnSpPr>
                <a:cxnSpLocks/>
                <a:stCxn id="194" idx="6"/>
                <a:endCxn id="213" idx="1"/>
              </p:cNvCxnSpPr>
              <p:nvPr/>
            </p:nvCxnSpPr>
            <p:spPr>
              <a:xfrm>
                <a:off x="9933035" y="3452782"/>
                <a:ext cx="309855" cy="5189"/>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988396EE-3913-48CD-AB2F-1A6247BCEA01}"/>
                  </a:ext>
                </a:extLst>
              </p:cNvPr>
              <p:cNvCxnSpPr>
                <a:cxnSpLocks/>
                <a:stCxn id="186" idx="6"/>
                <a:endCxn id="205" idx="1"/>
              </p:cNvCxnSpPr>
              <p:nvPr/>
            </p:nvCxnSpPr>
            <p:spPr>
              <a:xfrm>
                <a:off x="9939636" y="5404582"/>
                <a:ext cx="304595" cy="78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3" name="Rectangle 182">
                <a:extLst>
                  <a:ext uri="{FF2B5EF4-FFF2-40B4-BE49-F238E27FC236}">
                    <a16:creationId xmlns:a16="http://schemas.microsoft.com/office/drawing/2014/main" id="{41C2C6F1-6AE0-496D-9022-FE2E7DBCA331}"/>
                  </a:ext>
                </a:extLst>
              </p:cNvPr>
              <p:cNvSpPr/>
              <p:nvPr/>
            </p:nvSpPr>
            <p:spPr bwMode="auto">
              <a:xfrm>
                <a:off x="9614773" y="4779373"/>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84" name="Rectangle 183">
                <a:extLst>
                  <a:ext uri="{FF2B5EF4-FFF2-40B4-BE49-F238E27FC236}">
                    <a16:creationId xmlns:a16="http://schemas.microsoft.com/office/drawing/2014/main" id="{5893C744-4A32-4CEF-A9EB-2186D03AAD1D}"/>
                  </a:ext>
                </a:extLst>
              </p:cNvPr>
              <p:cNvSpPr/>
              <p:nvPr/>
            </p:nvSpPr>
            <p:spPr bwMode="auto">
              <a:xfrm>
                <a:off x="9614773" y="2806861"/>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147" name="Straight Arrow Connector 146">
              <a:extLst>
                <a:ext uri="{FF2B5EF4-FFF2-40B4-BE49-F238E27FC236}">
                  <a16:creationId xmlns:a16="http://schemas.microsoft.com/office/drawing/2014/main" id="{A7988EE5-0D30-4EFF-8459-2C4A10870B39}"/>
                </a:ext>
              </a:extLst>
            </p:cNvPr>
            <p:cNvCxnSpPr>
              <a:cxnSpLocks/>
              <a:stCxn id="197" idx="1"/>
            </p:cNvCxnSpPr>
            <p:nvPr/>
          </p:nvCxnSpPr>
          <p:spPr>
            <a:xfrm flipH="1" flipV="1">
              <a:off x="9926506" y="6251943"/>
              <a:ext cx="303416" cy="616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48" name="Group 147">
              <a:extLst>
                <a:ext uri="{FF2B5EF4-FFF2-40B4-BE49-F238E27FC236}">
                  <a16:creationId xmlns:a16="http://schemas.microsoft.com/office/drawing/2014/main" id="{FDDF9EA1-720C-4F48-9D01-3C1E38829CA4}"/>
                </a:ext>
              </a:extLst>
            </p:cNvPr>
            <p:cNvGrpSpPr/>
            <p:nvPr/>
          </p:nvGrpSpPr>
          <p:grpSpPr>
            <a:xfrm>
              <a:off x="9791289" y="6149758"/>
              <a:ext cx="188418" cy="204368"/>
              <a:chOff x="6207667" y="1018040"/>
              <a:chExt cx="248285" cy="269304"/>
            </a:xfrm>
          </p:grpSpPr>
          <p:sp>
            <p:nvSpPr>
              <p:cNvPr id="151" name="Freeform: Shape 150">
                <a:extLst>
                  <a:ext uri="{FF2B5EF4-FFF2-40B4-BE49-F238E27FC236}">
                    <a16:creationId xmlns:a16="http://schemas.microsoft.com/office/drawing/2014/main" id="{F86CA215-D76D-4E5E-A574-6C3B54D2A7E4}"/>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2" name="Oval 151">
                <a:extLst>
                  <a:ext uri="{FF2B5EF4-FFF2-40B4-BE49-F238E27FC236}">
                    <a16:creationId xmlns:a16="http://schemas.microsoft.com/office/drawing/2014/main" id="{FFD0790D-6EC9-484D-A239-DB9A51BA021B}"/>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149" name="Rectangle 28">
              <a:extLst>
                <a:ext uri="{FF2B5EF4-FFF2-40B4-BE49-F238E27FC236}">
                  <a16:creationId xmlns:a16="http://schemas.microsoft.com/office/drawing/2014/main" id="{D170F802-12A8-4DD0-A742-54C8EC0357C8}"/>
                </a:ext>
              </a:extLst>
            </p:cNvPr>
            <p:cNvSpPr/>
            <p:nvPr/>
          </p:nvSpPr>
          <p:spPr bwMode="auto">
            <a:xfrm rot="5400000">
              <a:off x="9277721" y="5745522"/>
              <a:ext cx="845881" cy="171779"/>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 name="Group 2">
            <a:extLst>
              <a:ext uri="{FF2B5EF4-FFF2-40B4-BE49-F238E27FC236}">
                <a16:creationId xmlns:a16="http://schemas.microsoft.com/office/drawing/2014/main" id="{79952707-3B05-426C-B8C2-8FC280D08DD3}"/>
              </a:ext>
            </a:extLst>
          </p:cNvPr>
          <p:cNvGrpSpPr/>
          <p:nvPr/>
        </p:nvGrpSpPr>
        <p:grpSpPr>
          <a:xfrm>
            <a:off x="9824328" y="449915"/>
            <a:ext cx="2138288" cy="5898386"/>
            <a:chOff x="9824328" y="449915"/>
            <a:chExt cx="2138288" cy="5898386"/>
          </a:xfrm>
        </p:grpSpPr>
        <p:grpSp>
          <p:nvGrpSpPr>
            <p:cNvPr id="195" name="Group 194">
              <a:extLst>
                <a:ext uri="{FF2B5EF4-FFF2-40B4-BE49-F238E27FC236}">
                  <a16:creationId xmlns:a16="http://schemas.microsoft.com/office/drawing/2014/main" id="{7EE02F99-AE64-448E-9093-F14D631CD427}"/>
                </a:ext>
              </a:extLst>
            </p:cNvPr>
            <p:cNvGrpSpPr/>
            <p:nvPr/>
          </p:nvGrpSpPr>
          <p:grpSpPr>
            <a:xfrm>
              <a:off x="9824328" y="449915"/>
              <a:ext cx="2138288" cy="5898386"/>
              <a:chOff x="9824328" y="743826"/>
              <a:chExt cx="2138288" cy="5898386"/>
            </a:xfrm>
          </p:grpSpPr>
          <p:grpSp>
            <p:nvGrpSpPr>
              <p:cNvPr id="196" name="Group 195">
                <a:extLst>
                  <a:ext uri="{FF2B5EF4-FFF2-40B4-BE49-F238E27FC236}">
                    <a16:creationId xmlns:a16="http://schemas.microsoft.com/office/drawing/2014/main" id="{308EFE01-BC8F-4DF3-B9CB-A02EEAD0BF28}"/>
                  </a:ext>
                </a:extLst>
              </p:cNvPr>
              <p:cNvGrpSpPr/>
              <p:nvPr/>
            </p:nvGrpSpPr>
            <p:grpSpPr>
              <a:xfrm>
                <a:off x="9824328" y="743826"/>
                <a:ext cx="2138288" cy="4981508"/>
                <a:chOff x="9785226" y="1290559"/>
                <a:chExt cx="2138288" cy="4981508"/>
              </a:xfrm>
            </p:grpSpPr>
            <p:grpSp>
              <p:nvGrpSpPr>
                <p:cNvPr id="198" name="Group 197">
                  <a:extLst>
                    <a:ext uri="{FF2B5EF4-FFF2-40B4-BE49-F238E27FC236}">
                      <a16:creationId xmlns:a16="http://schemas.microsoft.com/office/drawing/2014/main" id="{26D6A4F1-A743-4F99-B608-0187A59DA008}"/>
                    </a:ext>
                  </a:extLst>
                </p:cNvPr>
                <p:cNvGrpSpPr/>
                <p:nvPr/>
              </p:nvGrpSpPr>
              <p:grpSpPr>
                <a:xfrm>
                  <a:off x="10203788" y="1730810"/>
                  <a:ext cx="1718387" cy="639938"/>
                  <a:chOff x="9924112" y="485174"/>
                  <a:chExt cx="1718387" cy="639938"/>
                </a:xfrm>
              </p:grpSpPr>
              <p:sp>
                <p:nvSpPr>
                  <p:cNvPr id="229" name="Rounded Rectangle 5">
                    <a:extLst>
                      <a:ext uri="{FF2B5EF4-FFF2-40B4-BE49-F238E27FC236}">
                        <a16:creationId xmlns:a16="http://schemas.microsoft.com/office/drawing/2014/main" id="{E08405D2-38A3-449E-93F4-C4A1946184DA}"/>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230" name="Graphic 229">
                    <a:extLst>
                      <a:ext uri="{FF2B5EF4-FFF2-40B4-BE49-F238E27FC236}">
                        <a16:creationId xmlns:a16="http://schemas.microsoft.com/office/drawing/2014/main" id="{605A721A-2226-4758-9FFD-C9BE296DF8C7}"/>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102326" y="563829"/>
                    <a:ext cx="298842" cy="489176"/>
                  </a:xfrm>
                  <a:prstGeom prst="rect">
                    <a:avLst/>
                  </a:prstGeom>
                </p:spPr>
              </p:pic>
            </p:grpSp>
            <p:grpSp>
              <p:nvGrpSpPr>
                <p:cNvPr id="199" name="Group 198">
                  <a:extLst>
                    <a:ext uri="{FF2B5EF4-FFF2-40B4-BE49-F238E27FC236}">
                      <a16:creationId xmlns:a16="http://schemas.microsoft.com/office/drawing/2014/main" id="{B3AAED64-E2CE-4102-B757-F5AEA9825528}"/>
                    </a:ext>
                  </a:extLst>
                </p:cNvPr>
                <p:cNvGrpSpPr/>
                <p:nvPr/>
              </p:nvGrpSpPr>
              <p:grpSpPr>
                <a:xfrm>
                  <a:off x="10203788" y="2704507"/>
                  <a:ext cx="1718388" cy="639938"/>
                  <a:chOff x="9924112" y="1688138"/>
                  <a:chExt cx="1718388" cy="639938"/>
                </a:xfrm>
              </p:grpSpPr>
              <p:sp>
                <p:nvSpPr>
                  <p:cNvPr id="227" name="Rounded Rectangle 5">
                    <a:extLst>
                      <a:ext uri="{FF2B5EF4-FFF2-40B4-BE49-F238E27FC236}">
                        <a16:creationId xmlns:a16="http://schemas.microsoft.com/office/drawing/2014/main" id="{3D3C0E82-7065-46AB-8FAA-2A2CBC07AE36}"/>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228" name="Graphic 227">
                    <a:extLst>
                      <a:ext uri="{FF2B5EF4-FFF2-40B4-BE49-F238E27FC236}">
                        <a16:creationId xmlns:a16="http://schemas.microsoft.com/office/drawing/2014/main" id="{63094883-B95B-4EB8-A2F2-E8A7F31A5E69}"/>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10036536" y="1910025"/>
                    <a:ext cx="430421" cy="218797"/>
                  </a:xfrm>
                  <a:prstGeom prst="rect">
                    <a:avLst/>
                  </a:prstGeom>
                </p:spPr>
              </p:pic>
            </p:grpSp>
            <p:grpSp>
              <p:nvGrpSpPr>
                <p:cNvPr id="200" name="Group 199">
                  <a:extLst>
                    <a:ext uri="{FF2B5EF4-FFF2-40B4-BE49-F238E27FC236}">
                      <a16:creationId xmlns:a16="http://schemas.microsoft.com/office/drawing/2014/main" id="{80920F9E-12AB-4105-9BDE-0CDC661B1435}"/>
                    </a:ext>
                  </a:extLst>
                </p:cNvPr>
                <p:cNvGrpSpPr/>
                <p:nvPr/>
              </p:nvGrpSpPr>
              <p:grpSpPr>
                <a:xfrm>
                  <a:off x="10203788" y="4651901"/>
                  <a:ext cx="1719726" cy="639938"/>
                  <a:chOff x="9922477" y="4094066"/>
                  <a:chExt cx="1719726" cy="639938"/>
                </a:xfrm>
              </p:grpSpPr>
              <p:sp>
                <p:nvSpPr>
                  <p:cNvPr id="221" name="Rounded Rectangle 5">
                    <a:extLst>
                      <a:ext uri="{FF2B5EF4-FFF2-40B4-BE49-F238E27FC236}">
                        <a16:creationId xmlns:a16="http://schemas.microsoft.com/office/drawing/2014/main" id="{D2E68804-BEAD-49FD-89DF-782E510AC978}"/>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224" name="Graphic 223">
                    <a:extLst>
                      <a:ext uri="{FF2B5EF4-FFF2-40B4-BE49-F238E27FC236}">
                        <a16:creationId xmlns:a16="http://schemas.microsoft.com/office/drawing/2014/main" id="{B4682EC7-D62E-4F08-BAC5-D8571DCFA853}"/>
                      </a:ext>
                    </a:extLst>
                  </p:cNvPr>
                  <p:cNvPicPr>
                    <a:picLocks noChangeAspect="1"/>
                  </p:cNvPicPr>
                  <p:nvPr/>
                </p:nvPicPr>
                <p:blipFill>
                  <a:blip r:embed="rId17" cstate="print">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a:off x="10054571" y="4204576"/>
                    <a:ext cx="352530" cy="441552"/>
                  </a:xfrm>
                  <a:prstGeom prst="rect">
                    <a:avLst/>
                  </a:prstGeom>
                </p:spPr>
              </p:pic>
            </p:grpSp>
            <p:grpSp>
              <p:nvGrpSpPr>
                <p:cNvPr id="201" name="Group 200">
                  <a:extLst>
                    <a:ext uri="{FF2B5EF4-FFF2-40B4-BE49-F238E27FC236}">
                      <a16:creationId xmlns:a16="http://schemas.microsoft.com/office/drawing/2014/main" id="{187AE479-1903-4549-B0D9-7E1F8EADCAEB}"/>
                    </a:ext>
                  </a:extLst>
                </p:cNvPr>
                <p:cNvGrpSpPr/>
                <p:nvPr/>
              </p:nvGrpSpPr>
              <p:grpSpPr>
                <a:xfrm>
                  <a:off x="10203788" y="3684735"/>
                  <a:ext cx="1719726" cy="639938"/>
                  <a:chOff x="9922479" y="2897633"/>
                  <a:chExt cx="1719726" cy="639938"/>
                </a:xfrm>
              </p:grpSpPr>
              <p:sp>
                <p:nvSpPr>
                  <p:cNvPr id="213" name="Rounded Rectangle 5">
                    <a:extLst>
                      <a:ext uri="{FF2B5EF4-FFF2-40B4-BE49-F238E27FC236}">
                        <a16:creationId xmlns:a16="http://schemas.microsoft.com/office/drawing/2014/main" id="{ED03A098-7925-484D-9EAD-7F9E840B1A07}"/>
                      </a:ext>
                    </a:extLst>
                  </p:cNvPr>
                  <p:cNvSpPr/>
                  <p:nvPr/>
                </p:nvSpPr>
                <p:spPr bwMode="auto">
                  <a:xfrm>
                    <a:off x="9922479" y="2897633"/>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217" name="Graphic 216">
                    <a:extLst>
                      <a:ext uri="{FF2B5EF4-FFF2-40B4-BE49-F238E27FC236}">
                        <a16:creationId xmlns:a16="http://schemas.microsoft.com/office/drawing/2014/main" id="{CC95A19D-1708-4E17-828F-7A7B88D287D8}"/>
                      </a:ext>
                    </a:extLst>
                  </p:cNvPr>
                  <p:cNvPicPr>
                    <a:picLocks noChangeAspect="1"/>
                  </p:cNvPicPr>
                  <p:nvPr/>
                </p:nvPicPr>
                <p:blipFill>
                  <a:blip r:embed="rId19" cstate="print">
                    <a:extLst>
                      <a:ext uri="{28A0092B-C50C-407E-A947-70E740481C1C}">
                        <a14:useLocalDpi xmlns:a14="http://schemas.microsoft.com/office/drawing/2010/main"/>
                      </a:ext>
                      <a:ext uri="{96DAC541-7B7A-43D3-8B79-37D633B846F1}">
                        <asvg:svgBlip xmlns:asvg="http://schemas.microsoft.com/office/drawing/2016/SVG/main" r:embed="rId20"/>
                      </a:ext>
                    </a:extLst>
                  </a:blip>
                  <a:srcRect/>
                  <a:stretch/>
                </p:blipFill>
                <p:spPr>
                  <a:xfrm>
                    <a:off x="9986967" y="3030645"/>
                    <a:ext cx="479990" cy="383486"/>
                  </a:xfrm>
                  <a:prstGeom prst="rect">
                    <a:avLst/>
                  </a:prstGeom>
                </p:spPr>
              </p:pic>
            </p:grpSp>
            <p:grpSp>
              <p:nvGrpSpPr>
                <p:cNvPr id="202" name="Group 201">
                  <a:extLst>
                    <a:ext uri="{FF2B5EF4-FFF2-40B4-BE49-F238E27FC236}">
                      <a16:creationId xmlns:a16="http://schemas.microsoft.com/office/drawing/2014/main" id="{75E451CF-1AE1-4639-9F5B-CC531C492EAD}"/>
                    </a:ext>
                  </a:extLst>
                </p:cNvPr>
                <p:cNvGrpSpPr/>
                <p:nvPr/>
              </p:nvGrpSpPr>
              <p:grpSpPr>
                <a:xfrm>
                  <a:off x="10205129" y="5632129"/>
                  <a:ext cx="1718385" cy="639938"/>
                  <a:chOff x="9924113" y="5303560"/>
                  <a:chExt cx="1718385" cy="639938"/>
                </a:xfrm>
              </p:grpSpPr>
              <p:sp>
                <p:nvSpPr>
                  <p:cNvPr id="205" name="Rounded Rectangle 5">
                    <a:extLst>
                      <a:ext uri="{FF2B5EF4-FFF2-40B4-BE49-F238E27FC236}">
                        <a16:creationId xmlns:a16="http://schemas.microsoft.com/office/drawing/2014/main" id="{AEFC6FD6-FA47-47BC-823A-36A23FC2EC32}"/>
                      </a:ext>
                    </a:extLst>
                  </p:cNvPr>
                  <p:cNvSpPr/>
                  <p:nvPr/>
                </p:nvSpPr>
                <p:spPr bwMode="auto">
                  <a:xfrm>
                    <a:off x="9924113" y="530356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209" name="Graphic 208">
                    <a:extLst>
                      <a:ext uri="{FF2B5EF4-FFF2-40B4-BE49-F238E27FC236}">
                        <a16:creationId xmlns:a16="http://schemas.microsoft.com/office/drawing/2014/main" id="{595AEF8A-2D30-40EF-8A1A-0AFCBE737AC3}"/>
                      </a:ext>
                    </a:extLst>
                  </p:cNvPr>
                  <p:cNvPicPr>
                    <a:picLocks noChangeAspect="1"/>
                  </p:cNvPicPr>
                  <p:nvPr/>
                </p:nvPicPr>
                <p:blipFill>
                  <a:blip r:embed="rId21" cstate="print">
                    <a:extLst>
                      <a:ext uri="{28A0092B-C50C-407E-A947-70E740481C1C}">
                        <a14:useLocalDpi xmlns:a14="http://schemas.microsoft.com/office/drawing/2010/main"/>
                      </a:ext>
                      <a:ext uri="{96DAC541-7B7A-43D3-8B79-37D633B846F1}">
                        <asvg:svgBlip xmlns:asvg="http://schemas.microsoft.com/office/drawing/2016/SVG/main" r:embed="rId22"/>
                      </a:ext>
                    </a:extLst>
                  </a:blip>
                  <a:srcRect/>
                  <a:stretch/>
                </p:blipFill>
                <p:spPr>
                  <a:xfrm>
                    <a:off x="10008418" y="5403615"/>
                    <a:ext cx="486655" cy="416934"/>
                  </a:xfrm>
                  <a:prstGeom prst="rect">
                    <a:avLst/>
                  </a:prstGeom>
                </p:spPr>
              </p:pic>
            </p:grpSp>
            <p:sp>
              <p:nvSpPr>
                <p:cNvPr id="203" name="TextBox 202">
                  <a:extLst>
                    <a:ext uri="{FF2B5EF4-FFF2-40B4-BE49-F238E27FC236}">
                      <a16:creationId xmlns:a16="http://schemas.microsoft.com/office/drawing/2014/main" id="{D3D6D79D-85B3-4E89-964F-5B936577B493}"/>
                    </a:ext>
                  </a:extLst>
                </p:cNvPr>
                <p:cNvSpPr txBox="1"/>
                <p:nvPr/>
              </p:nvSpPr>
              <p:spPr>
                <a:xfrm>
                  <a:off x="9785226" y="1290559"/>
                  <a:ext cx="2123979" cy="307777"/>
                </a:xfrm>
                <a:prstGeom prst="rect">
                  <a:avLst/>
                </a:prstGeom>
                <a:noFill/>
              </p:spPr>
              <p:txBody>
                <a:bodyPr wrap="none" lIns="0" tIns="0" rIns="0" bIns="0" rtlCol="0">
                  <a:spAutoFit/>
                </a:bodyPr>
                <a:lstStyle/>
                <a:p>
                  <a:pPr algn="ctr"/>
                  <a:r>
                    <a:rPr lang="en-US" sz="2000">
                      <a:solidFill>
                        <a:srgbClr val="202192"/>
                      </a:solidFill>
                      <a:latin typeface="+mj-lt"/>
                    </a:rPr>
                    <a:t>Dapr Components</a:t>
                  </a:r>
                </a:p>
              </p:txBody>
            </p:sp>
          </p:grpSp>
          <p:sp>
            <p:nvSpPr>
              <p:cNvPr id="197" name="Rounded Rectangle 5">
                <a:extLst>
                  <a:ext uri="{FF2B5EF4-FFF2-40B4-BE49-F238E27FC236}">
                    <a16:creationId xmlns:a16="http://schemas.microsoft.com/office/drawing/2014/main" id="{714C6581-CF5D-4FDD-962B-47A2E68245E0}"/>
                  </a:ext>
                </a:extLst>
              </p:cNvPr>
              <p:cNvSpPr/>
              <p:nvPr/>
            </p:nvSpPr>
            <p:spPr bwMode="auto">
              <a:xfrm>
                <a:off x="10229922" y="6002274"/>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grpSp>
          <p:nvGrpSpPr>
            <p:cNvPr id="231" name="Group 230">
              <a:extLst>
                <a:ext uri="{FF2B5EF4-FFF2-40B4-BE49-F238E27FC236}">
                  <a16:creationId xmlns:a16="http://schemas.microsoft.com/office/drawing/2014/main" id="{68A24B69-5B1A-43F6-B557-AD26468A5035}"/>
                </a:ext>
              </a:extLst>
            </p:cNvPr>
            <p:cNvGrpSpPr/>
            <p:nvPr/>
          </p:nvGrpSpPr>
          <p:grpSpPr>
            <a:xfrm>
              <a:off x="10427490" y="5845607"/>
              <a:ext cx="314386" cy="283042"/>
              <a:chOff x="10615894" y="4992231"/>
              <a:chExt cx="269485" cy="266405"/>
            </a:xfrm>
          </p:grpSpPr>
          <p:sp>
            <p:nvSpPr>
              <p:cNvPr id="236" name="Freeform: Shape 235">
                <a:extLst>
                  <a:ext uri="{FF2B5EF4-FFF2-40B4-BE49-F238E27FC236}">
                    <a16:creationId xmlns:a16="http://schemas.microsoft.com/office/drawing/2014/main" id="{59297DF3-B2A9-4674-A1D7-AF48EE7D40FE}"/>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7" name="Freeform: Shape 236">
                <a:extLst>
                  <a:ext uri="{FF2B5EF4-FFF2-40B4-BE49-F238E27FC236}">
                    <a16:creationId xmlns:a16="http://schemas.microsoft.com/office/drawing/2014/main" id="{554EFD8E-0C0A-47F1-A104-0B25FB2C84BA}"/>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8" name="Freeform: Shape 237">
                <a:extLst>
                  <a:ext uri="{FF2B5EF4-FFF2-40B4-BE49-F238E27FC236}">
                    <a16:creationId xmlns:a16="http://schemas.microsoft.com/office/drawing/2014/main" id="{7BAB3D55-0ABE-46A4-8E28-AA9898D7A9FF}"/>
                  </a:ext>
                </a:extLst>
              </p:cNvPr>
              <p:cNvSpPr/>
              <p:nvPr/>
            </p:nvSpPr>
            <p:spPr>
              <a:xfrm>
                <a:off x="10801253" y="4992231"/>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39" name="Freeform: Shape 238">
                <a:extLst>
                  <a:ext uri="{FF2B5EF4-FFF2-40B4-BE49-F238E27FC236}">
                    <a16:creationId xmlns:a16="http://schemas.microsoft.com/office/drawing/2014/main" id="{1E96D2E4-23B5-4F41-872B-D8F3B3031F7D}"/>
                  </a:ext>
                </a:extLst>
              </p:cNvPr>
              <p:cNvSpPr/>
              <p:nvPr/>
            </p:nvSpPr>
            <p:spPr>
              <a:xfrm>
                <a:off x="10615894" y="4992235"/>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pic>
        <p:nvPicPr>
          <p:cNvPr id="42" name="Picture 2">
            <a:extLst>
              <a:ext uri="{FF2B5EF4-FFF2-40B4-BE49-F238E27FC236}">
                <a16:creationId xmlns:a16="http://schemas.microsoft.com/office/drawing/2014/main" id="{99D769C1-CEC4-4DE6-AB6C-CE8BDBEDF416}"/>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490835" y="3198714"/>
            <a:ext cx="187890" cy="187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25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500"/>
                                        <p:tgtEl>
                                          <p:spTgt spid="293"/>
                                        </p:tgtEl>
                                      </p:cBhvr>
                                    </p:animEffect>
                                  </p:childTnLst>
                                </p:cTn>
                              </p:par>
                              <p:par>
                                <p:cTn id="8" presetID="42" presetClass="path" presetSubtype="0" decel="100000" fill="hold" nodeType="withEffect">
                                  <p:stCondLst>
                                    <p:cond delay="0"/>
                                  </p:stCondLst>
                                  <p:childTnLst>
                                    <p:animMotion origin="layout" path="M 1.04167E-6 -3.7037E-6 L 1.04167E-6 0.03774 " pathEditMode="relative" rAng="0" ptsTypes="AA">
                                      <p:cBhvr>
                                        <p:cTn id="9" dur="750" spd="-100000" fill="hold"/>
                                        <p:tgtEl>
                                          <p:spTgt spid="293"/>
                                        </p:tgtEl>
                                        <p:attrNameLst>
                                          <p:attrName>ppt_x</p:attrName>
                                          <p:attrName>ppt_y</p:attrName>
                                        </p:attrNameLst>
                                      </p:cBhvr>
                                      <p:rCtr x="0" y="1875"/>
                                    </p:animMotion>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94"/>
                                        </p:tgtEl>
                                        <p:attrNameLst>
                                          <p:attrName>style.visibility</p:attrName>
                                        </p:attrNameLst>
                                      </p:cBhvr>
                                      <p:to>
                                        <p:strVal val="visible"/>
                                      </p:to>
                                    </p:set>
                                    <p:anim calcmode="lin" valueType="num">
                                      <p:cBhvr>
                                        <p:cTn id="13" dur="500" fill="hold"/>
                                        <p:tgtEl>
                                          <p:spTgt spid="294"/>
                                        </p:tgtEl>
                                        <p:attrNameLst>
                                          <p:attrName>ppt_w</p:attrName>
                                        </p:attrNameLst>
                                      </p:cBhvr>
                                      <p:tavLst>
                                        <p:tav tm="0">
                                          <p:val>
                                            <p:fltVal val="0"/>
                                          </p:val>
                                        </p:tav>
                                        <p:tav tm="100000">
                                          <p:val>
                                            <p:strVal val="#ppt_w"/>
                                          </p:val>
                                        </p:tav>
                                      </p:tavLst>
                                    </p:anim>
                                    <p:anim calcmode="lin" valueType="num">
                                      <p:cBhvr>
                                        <p:cTn id="14" dur="500" fill="hold"/>
                                        <p:tgtEl>
                                          <p:spTgt spid="294"/>
                                        </p:tgtEl>
                                        <p:attrNameLst>
                                          <p:attrName>ppt_h</p:attrName>
                                        </p:attrNameLst>
                                      </p:cBhvr>
                                      <p:tavLst>
                                        <p:tav tm="0">
                                          <p:val>
                                            <p:fltVal val="0"/>
                                          </p:val>
                                        </p:tav>
                                        <p:tav tm="100000">
                                          <p:val>
                                            <p:strVal val="#ppt_h"/>
                                          </p:val>
                                        </p:tav>
                                      </p:tavLst>
                                    </p:anim>
                                    <p:animEffect transition="in" filter="fade">
                                      <p:cBhvr>
                                        <p:cTn id="15" dur="500"/>
                                        <p:tgtEl>
                                          <p:spTgt spid="29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54"/>
                                        </p:tgtEl>
                                        <p:attrNameLst>
                                          <p:attrName>style.visibility</p:attrName>
                                        </p:attrNameLst>
                                      </p:cBhvr>
                                      <p:to>
                                        <p:strVal val="visible"/>
                                      </p:to>
                                    </p:set>
                                    <p:anim calcmode="lin" valueType="num">
                                      <p:cBhvr>
                                        <p:cTn id="20" dur="500" fill="hold"/>
                                        <p:tgtEl>
                                          <p:spTgt spid="254"/>
                                        </p:tgtEl>
                                        <p:attrNameLst>
                                          <p:attrName>ppt_w</p:attrName>
                                        </p:attrNameLst>
                                      </p:cBhvr>
                                      <p:tavLst>
                                        <p:tav tm="0">
                                          <p:val>
                                            <p:fltVal val="0"/>
                                          </p:val>
                                        </p:tav>
                                        <p:tav tm="100000">
                                          <p:val>
                                            <p:strVal val="#ppt_w"/>
                                          </p:val>
                                        </p:tav>
                                      </p:tavLst>
                                    </p:anim>
                                    <p:anim calcmode="lin" valueType="num">
                                      <p:cBhvr>
                                        <p:cTn id="21" dur="500" fill="hold"/>
                                        <p:tgtEl>
                                          <p:spTgt spid="254"/>
                                        </p:tgtEl>
                                        <p:attrNameLst>
                                          <p:attrName>ppt_h</p:attrName>
                                        </p:attrNameLst>
                                      </p:cBhvr>
                                      <p:tavLst>
                                        <p:tav tm="0">
                                          <p:val>
                                            <p:fltVal val="0"/>
                                          </p:val>
                                        </p:tav>
                                        <p:tav tm="100000">
                                          <p:val>
                                            <p:strVal val="#ppt_h"/>
                                          </p:val>
                                        </p:tav>
                                      </p:tavLst>
                                    </p:anim>
                                    <p:animEffect transition="in" filter="fade">
                                      <p:cBhvr>
                                        <p:cTn id="22" dur="500"/>
                                        <p:tgtEl>
                                          <p:spTgt spid="254"/>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252"/>
                                        </p:tgtEl>
                                        <p:attrNameLst>
                                          <p:attrName>style.visibility</p:attrName>
                                        </p:attrNameLst>
                                      </p:cBhvr>
                                      <p:to>
                                        <p:strVal val="visible"/>
                                      </p:to>
                                    </p:set>
                                    <p:animEffect transition="in" filter="wipe(up)">
                                      <p:cBhvr>
                                        <p:cTn id="26" dur="500"/>
                                        <p:tgtEl>
                                          <p:spTgt spid="252"/>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 calcmode="lin" valueType="num">
                                      <p:cBhvr>
                                        <p:cTn id="35" dur="500" fill="hold"/>
                                        <p:tgtEl>
                                          <p:spTgt spid="97"/>
                                        </p:tgtEl>
                                        <p:attrNameLst>
                                          <p:attrName>ppt_w</p:attrName>
                                        </p:attrNameLst>
                                      </p:cBhvr>
                                      <p:tavLst>
                                        <p:tav tm="0">
                                          <p:val>
                                            <p:fltVal val="0"/>
                                          </p:val>
                                        </p:tav>
                                        <p:tav tm="100000">
                                          <p:val>
                                            <p:strVal val="#ppt_w"/>
                                          </p:val>
                                        </p:tav>
                                      </p:tavLst>
                                    </p:anim>
                                    <p:anim calcmode="lin" valueType="num">
                                      <p:cBhvr>
                                        <p:cTn id="36" dur="500" fill="hold"/>
                                        <p:tgtEl>
                                          <p:spTgt spid="97"/>
                                        </p:tgtEl>
                                        <p:attrNameLst>
                                          <p:attrName>ppt_h</p:attrName>
                                        </p:attrNameLst>
                                      </p:cBhvr>
                                      <p:tavLst>
                                        <p:tav tm="0">
                                          <p:val>
                                            <p:fltVal val="0"/>
                                          </p:val>
                                        </p:tav>
                                        <p:tav tm="100000">
                                          <p:val>
                                            <p:strVal val="#ppt_h"/>
                                          </p:val>
                                        </p:tav>
                                      </p:tavLst>
                                    </p:anim>
                                    <p:animEffect transition="in" filter="fade">
                                      <p:cBhvr>
                                        <p:cTn id="37" dur="500"/>
                                        <p:tgtEl>
                                          <p:spTgt spid="97"/>
                                        </p:tgtEl>
                                      </p:cBhvr>
                                    </p:animEffect>
                                  </p:childTnLst>
                                </p:cTn>
                              </p:par>
                              <p:par>
                                <p:cTn id="38" presetID="53" presetClass="entr" presetSubtype="16" fill="hold" nodeType="withEffect">
                                  <p:stCondLst>
                                    <p:cond delay="0"/>
                                  </p:stCondLst>
                                  <p:childTnLst>
                                    <p:set>
                                      <p:cBhvr>
                                        <p:cTn id="39" dur="1" fill="hold">
                                          <p:stCondLst>
                                            <p:cond delay="0"/>
                                          </p:stCondLst>
                                        </p:cTn>
                                        <p:tgtEl>
                                          <p:spTgt spid="232"/>
                                        </p:tgtEl>
                                        <p:attrNameLst>
                                          <p:attrName>style.visibility</p:attrName>
                                        </p:attrNameLst>
                                      </p:cBhvr>
                                      <p:to>
                                        <p:strVal val="visible"/>
                                      </p:to>
                                    </p:set>
                                    <p:anim calcmode="lin" valueType="num">
                                      <p:cBhvr>
                                        <p:cTn id="40" dur="500" fill="hold"/>
                                        <p:tgtEl>
                                          <p:spTgt spid="232"/>
                                        </p:tgtEl>
                                        <p:attrNameLst>
                                          <p:attrName>ppt_w</p:attrName>
                                        </p:attrNameLst>
                                      </p:cBhvr>
                                      <p:tavLst>
                                        <p:tav tm="0">
                                          <p:val>
                                            <p:fltVal val="0"/>
                                          </p:val>
                                        </p:tav>
                                        <p:tav tm="100000">
                                          <p:val>
                                            <p:strVal val="#ppt_w"/>
                                          </p:val>
                                        </p:tav>
                                      </p:tavLst>
                                    </p:anim>
                                    <p:anim calcmode="lin" valueType="num">
                                      <p:cBhvr>
                                        <p:cTn id="41" dur="500" fill="hold"/>
                                        <p:tgtEl>
                                          <p:spTgt spid="232"/>
                                        </p:tgtEl>
                                        <p:attrNameLst>
                                          <p:attrName>ppt_h</p:attrName>
                                        </p:attrNameLst>
                                      </p:cBhvr>
                                      <p:tavLst>
                                        <p:tav tm="0">
                                          <p:val>
                                            <p:fltVal val="0"/>
                                          </p:val>
                                        </p:tav>
                                        <p:tav tm="100000">
                                          <p:val>
                                            <p:strVal val="#ppt_h"/>
                                          </p:val>
                                        </p:tav>
                                      </p:tavLst>
                                    </p:anim>
                                    <p:animEffect transition="in" filter="fade">
                                      <p:cBhvr>
                                        <p:cTn id="42" dur="500"/>
                                        <p:tgtEl>
                                          <p:spTgt spid="232"/>
                                        </p:tgtEl>
                                      </p:cBhvr>
                                    </p:animEffect>
                                  </p:childTnLst>
                                </p:cTn>
                              </p:par>
                              <p:par>
                                <p:cTn id="43" presetID="53" presetClass="entr" presetSubtype="16" fill="hold" nodeType="withEffect">
                                  <p:stCondLst>
                                    <p:cond delay="0"/>
                                  </p:stCondLst>
                                  <p:childTnLst>
                                    <p:set>
                                      <p:cBhvr>
                                        <p:cTn id="44" dur="1" fill="hold">
                                          <p:stCondLst>
                                            <p:cond delay="0"/>
                                          </p:stCondLst>
                                        </p:cTn>
                                        <p:tgtEl>
                                          <p:spTgt spid="233"/>
                                        </p:tgtEl>
                                        <p:attrNameLst>
                                          <p:attrName>style.visibility</p:attrName>
                                        </p:attrNameLst>
                                      </p:cBhvr>
                                      <p:to>
                                        <p:strVal val="visible"/>
                                      </p:to>
                                    </p:set>
                                    <p:anim calcmode="lin" valueType="num">
                                      <p:cBhvr>
                                        <p:cTn id="45" dur="500" fill="hold"/>
                                        <p:tgtEl>
                                          <p:spTgt spid="233"/>
                                        </p:tgtEl>
                                        <p:attrNameLst>
                                          <p:attrName>ppt_w</p:attrName>
                                        </p:attrNameLst>
                                      </p:cBhvr>
                                      <p:tavLst>
                                        <p:tav tm="0">
                                          <p:val>
                                            <p:fltVal val="0"/>
                                          </p:val>
                                        </p:tav>
                                        <p:tav tm="100000">
                                          <p:val>
                                            <p:strVal val="#ppt_w"/>
                                          </p:val>
                                        </p:tav>
                                      </p:tavLst>
                                    </p:anim>
                                    <p:anim calcmode="lin" valueType="num">
                                      <p:cBhvr>
                                        <p:cTn id="46" dur="500" fill="hold"/>
                                        <p:tgtEl>
                                          <p:spTgt spid="233"/>
                                        </p:tgtEl>
                                        <p:attrNameLst>
                                          <p:attrName>ppt_h</p:attrName>
                                        </p:attrNameLst>
                                      </p:cBhvr>
                                      <p:tavLst>
                                        <p:tav tm="0">
                                          <p:val>
                                            <p:fltVal val="0"/>
                                          </p:val>
                                        </p:tav>
                                        <p:tav tm="100000">
                                          <p:val>
                                            <p:strVal val="#ppt_h"/>
                                          </p:val>
                                        </p:tav>
                                      </p:tavLst>
                                    </p:anim>
                                    <p:animEffect transition="in" filter="fade">
                                      <p:cBhvr>
                                        <p:cTn id="47" dur="500"/>
                                        <p:tgtEl>
                                          <p:spTgt spid="23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outHorizontal)">
                                      <p:cBhvr>
                                        <p:cTn id="52" dur="500"/>
                                        <p:tgtEl>
                                          <p:spTgt spid="16"/>
                                        </p:tgtEl>
                                      </p:cBhvr>
                                    </p:animEffect>
                                  </p:childTnLst>
                                </p:cTn>
                              </p:par>
                              <p:par>
                                <p:cTn id="53" presetID="16" presetClass="entr" presetSubtype="42" fill="hold" nodeType="withEffect">
                                  <p:stCondLst>
                                    <p:cond delay="0"/>
                                  </p:stCondLst>
                                  <p:childTnLst>
                                    <p:set>
                                      <p:cBhvr>
                                        <p:cTn id="54" dur="1" fill="hold">
                                          <p:stCondLst>
                                            <p:cond delay="0"/>
                                          </p:stCondLst>
                                        </p:cTn>
                                        <p:tgtEl>
                                          <p:spTgt spid="1027"/>
                                        </p:tgtEl>
                                        <p:attrNameLst>
                                          <p:attrName>style.visibility</p:attrName>
                                        </p:attrNameLst>
                                      </p:cBhvr>
                                      <p:to>
                                        <p:strVal val="visible"/>
                                      </p:to>
                                    </p:set>
                                    <p:animEffect transition="in" filter="barn(outHorizontal)">
                                      <p:cBhvr>
                                        <p:cTn id="55" dur="500"/>
                                        <p:tgtEl>
                                          <p:spTgt spid="1027"/>
                                        </p:tgtEl>
                                      </p:cBhvr>
                                    </p:animEffect>
                                  </p:childTnLst>
                                </p:cTn>
                              </p:par>
                              <p:par>
                                <p:cTn id="56" presetID="16" presetClass="entr" presetSubtype="42" fill="hold" nodeType="withEffect">
                                  <p:stCondLst>
                                    <p:cond delay="0"/>
                                  </p:stCondLst>
                                  <p:childTnLst>
                                    <p:set>
                                      <p:cBhvr>
                                        <p:cTn id="57" dur="1" fill="hold">
                                          <p:stCondLst>
                                            <p:cond delay="0"/>
                                          </p:stCondLst>
                                        </p:cTn>
                                        <p:tgtEl>
                                          <p:spTgt spid="1033"/>
                                        </p:tgtEl>
                                        <p:attrNameLst>
                                          <p:attrName>style.visibility</p:attrName>
                                        </p:attrNameLst>
                                      </p:cBhvr>
                                      <p:to>
                                        <p:strVal val="visible"/>
                                      </p:to>
                                    </p:set>
                                    <p:animEffect transition="in" filter="barn(outHorizontal)">
                                      <p:cBhvr>
                                        <p:cTn id="58" dur="500"/>
                                        <p:tgtEl>
                                          <p:spTgt spid="1033"/>
                                        </p:tgtEl>
                                      </p:cBhvr>
                                    </p:animEffect>
                                  </p:childTnLst>
                                </p:cTn>
                              </p:par>
                              <p:par>
                                <p:cTn id="59" presetID="16" presetClass="entr" presetSubtype="42" fill="hold" nodeType="withEffect">
                                  <p:stCondLst>
                                    <p:cond delay="0"/>
                                  </p:stCondLst>
                                  <p:childTnLst>
                                    <p:set>
                                      <p:cBhvr>
                                        <p:cTn id="60" dur="1" fill="hold">
                                          <p:stCondLst>
                                            <p:cond delay="0"/>
                                          </p:stCondLst>
                                        </p:cTn>
                                        <p:tgtEl>
                                          <p:spTgt spid="1030"/>
                                        </p:tgtEl>
                                        <p:attrNameLst>
                                          <p:attrName>style.visibility</p:attrName>
                                        </p:attrNameLst>
                                      </p:cBhvr>
                                      <p:to>
                                        <p:strVal val="visible"/>
                                      </p:to>
                                    </p:set>
                                    <p:animEffect transition="in" filter="barn(outHorizontal)">
                                      <p:cBhvr>
                                        <p:cTn id="61" dur="500"/>
                                        <p:tgtEl>
                                          <p:spTgt spid="1030"/>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323"/>
                                        </p:tgtEl>
                                        <p:attrNameLst>
                                          <p:attrName>style.visibility</p:attrName>
                                        </p:attrNameLst>
                                      </p:cBhvr>
                                      <p:to>
                                        <p:strVal val="visible"/>
                                      </p:to>
                                    </p:set>
                                    <p:animEffect transition="in" filter="fade">
                                      <p:cBhvr>
                                        <p:cTn id="64" dur="500"/>
                                        <p:tgtEl>
                                          <p:spTgt spid="323"/>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500"/>
                                        <p:tgtEl>
                                          <p:spTgt spid="321"/>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322"/>
                                        </p:tgtEl>
                                        <p:attrNameLst>
                                          <p:attrName>style.visibility</p:attrName>
                                        </p:attrNameLst>
                                      </p:cBhvr>
                                      <p:to>
                                        <p:strVal val="visible"/>
                                      </p:to>
                                    </p:set>
                                    <p:animEffect transition="in" filter="fade">
                                      <p:cBhvr>
                                        <p:cTn id="70" dur="500"/>
                                        <p:tgtEl>
                                          <p:spTgt spid="322"/>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4"/>
                                        </p:tgtEl>
                                        <p:attrNameLst>
                                          <p:attrName>style.visibility</p:attrName>
                                        </p:attrNameLst>
                                      </p:cBhvr>
                                      <p:to>
                                        <p:strVal val="visible"/>
                                      </p:to>
                                    </p:set>
                                    <p:animEffect transition="in" filter="fade">
                                      <p:cBhvr>
                                        <p:cTn id="73" dur="500"/>
                                        <p:tgtEl>
                                          <p:spTgt spid="324"/>
                                        </p:tgtEl>
                                      </p:cBhvr>
                                    </p:animEffect>
                                  </p:childTnLst>
                                </p:cTn>
                              </p:par>
                              <p:par>
                                <p:cTn id="74" presetID="53" presetClass="entr" presetSubtype="16" fill="hold" nodeType="withEffect">
                                  <p:stCondLst>
                                    <p:cond delay="25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225"/>
                                        </p:tgtEl>
                                        <p:attrNameLst>
                                          <p:attrName>style.visibility</p:attrName>
                                        </p:attrNameLst>
                                      </p:cBhvr>
                                      <p:to>
                                        <p:strVal val="visible"/>
                                      </p:to>
                                    </p:set>
                                    <p:anim calcmode="lin" valueType="num">
                                      <p:cBhvr>
                                        <p:cTn id="83" dur="500" fill="hold"/>
                                        <p:tgtEl>
                                          <p:spTgt spid="225"/>
                                        </p:tgtEl>
                                        <p:attrNameLst>
                                          <p:attrName>ppt_w</p:attrName>
                                        </p:attrNameLst>
                                      </p:cBhvr>
                                      <p:tavLst>
                                        <p:tav tm="0">
                                          <p:val>
                                            <p:fltVal val="0"/>
                                          </p:val>
                                        </p:tav>
                                        <p:tav tm="100000">
                                          <p:val>
                                            <p:strVal val="#ppt_w"/>
                                          </p:val>
                                        </p:tav>
                                      </p:tavLst>
                                    </p:anim>
                                    <p:anim calcmode="lin" valueType="num">
                                      <p:cBhvr>
                                        <p:cTn id="84" dur="500" fill="hold"/>
                                        <p:tgtEl>
                                          <p:spTgt spid="225"/>
                                        </p:tgtEl>
                                        <p:attrNameLst>
                                          <p:attrName>ppt_h</p:attrName>
                                        </p:attrNameLst>
                                      </p:cBhvr>
                                      <p:tavLst>
                                        <p:tav tm="0">
                                          <p:val>
                                            <p:fltVal val="0"/>
                                          </p:val>
                                        </p:tav>
                                        <p:tav tm="100000">
                                          <p:val>
                                            <p:strVal val="#ppt_h"/>
                                          </p:val>
                                        </p:tav>
                                      </p:tavLst>
                                    </p:anim>
                                    <p:animEffect transition="in" filter="fade">
                                      <p:cBhvr>
                                        <p:cTn id="85" dur="500"/>
                                        <p:tgtEl>
                                          <p:spTgt spid="2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5"/>
                                        </p:tgtEl>
                                        <p:attrNameLst>
                                          <p:attrName>style.visibility</p:attrName>
                                        </p:attrNameLst>
                                      </p:cBhvr>
                                      <p:to>
                                        <p:strVal val="visible"/>
                                      </p:to>
                                    </p:set>
                                    <p:animEffect transition="in" filter="fade">
                                      <p:cBhvr>
                                        <p:cTn id="88" dur="500"/>
                                        <p:tgtEl>
                                          <p:spTgt spid="325"/>
                                        </p:tgtEl>
                                      </p:cBhvr>
                                    </p:animEffect>
                                  </p:childTnLst>
                                </p:cTn>
                              </p:par>
                              <p:par>
                                <p:cTn id="89" presetID="10" presetClass="entr" presetSubtype="0" fill="hold" nodeType="withEffect">
                                  <p:stCondLst>
                                    <p:cond delay="0"/>
                                  </p:stCondLst>
                                  <p:childTnLst>
                                    <p:set>
                                      <p:cBhvr>
                                        <p:cTn id="90" dur="1" fill="hold">
                                          <p:stCondLst>
                                            <p:cond delay="0"/>
                                          </p:stCondLst>
                                        </p:cTn>
                                        <p:tgtEl>
                                          <p:spTgt spid="226"/>
                                        </p:tgtEl>
                                        <p:attrNameLst>
                                          <p:attrName>style.visibility</p:attrName>
                                        </p:attrNameLst>
                                      </p:cBhvr>
                                      <p:to>
                                        <p:strVal val="visible"/>
                                      </p:to>
                                    </p:set>
                                    <p:animEffect transition="in" filter="fade">
                                      <p:cBhvr>
                                        <p:cTn id="91" dur="500"/>
                                        <p:tgtEl>
                                          <p:spTgt spid="22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40"/>
                                        </p:tgtEl>
                                        <p:attrNameLst>
                                          <p:attrName>style.visibility</p:attrName>
                                        </p:attrNameLst>
                                      </p:cBhvr>
                                      <p:to>
                                        <p:strVal val="visible"/>
                                      </p:to>
                                    </p:set>
                                    <p:animEffect transition="in" filter="wipe(left)">
                                      <p:cBhvr>
                                        <p:cTn id="96" dur="500"/>
                                        <p:tgtEl>
                                          <p:spTgt spid="140"/>
                                        </p:tgtEl>
                                      </p:cBhvr>
                                    </p:animEffect>
                                  </p:childTnLst>
                                </p:cTn>
                              </p:par>
                              <p:par>
                                <p:cTn id="97" presetID="22" presetClass="entr" presetSubtype="8" fill="hold" nodeType="withEffect">
                                  <p:stCondLst>
                                    <p:cond delay="0"/>
                                  </p:stCondLst>
                                  <p:childTnLst>
                                    <p:set>
                                      <p:cBhvr>
                                        <p:cTn id="98" dur="1" fill="hold">
                                          <p:stCondLst>
                                            <p:cond delay="0"/>
                                          </p:stCondLst>
                                        </p:cTn>
                                        <p:tgtEl>
                                          <p:spTgt spid="1086"/>
                                        </p:tgtEl>
                                        <p:attrNameLst>
                                          <p:attrName>style.visibility</p:attrName>
                                        </p:attrNameLst>
                                      </p:cBhvr>
                                      <p:to>
                                        <p:strVal val="visible"/>
                                      </p:to>
                                    </p:set>
                                    <p:animEffect transition="in" filter="wipe(left)">
                                      <p:cBhvr>
                                        <p:cTn id="99" dur="500"/>
                                        <p:tgtEl>
                                          <p:spTgt spid="1086"/>
                                        </p:tgtEl>
                                      </p:cBhvr>
                                    </p:animEffect>
                                  </p:childTnLst>
                                </p:cTn>
                              </p:par>
                              <p:par>
                                <p:cTn id="100" presetID="10" presetClass="entr" presetSubtype="0" fill="hold" grpId="0" nodeType="withEffect">
                                  <p:stCondLst>
                                    <p:cond delay="250"/>
                                  </p:stCondLst>
                                  <p:childTnLst>
                                    <p:set>
                                      <p:cBhvr>
                                        <p:cTn id="101" dur="1" fill="hold">
                                          <p:stCondLst>
                                            <p:cond delay="0"/>
                                          </p:stCondLst>
                                        </p:cTn>
                                        <p:tgtEl>
                                          <p:spTgt spid="234"/>
                                        </p:tgtEl>
                                        <p:attrNameLst>
                                          <p:attrName>style.visibility</p:attrName>
                                        </p:attrNameLst>
                                      </p:cBhvr>
                                      <p:to>
                                        <p:strVal val="visible"/>
                                      </p:to>
                                    </p:set>
                                    <p:animEffect transition="in" filter="fade">
                                      <p:cBhvr>
                                        <p:cTn id="102" dur="500"/>
                                        <p:tgtEl>
                                          <p:spTgt spid="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p:bldP spid="321" grpId="0"/>
      <p:bldP spid="322" grpId="0"/>
      <p:bldP spid="323" grpId="0"/>
      <p:bldP spid="324" grpId="0"/>
      <p:bldP spid="3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A2D512-38A3-4220-8B84-064BE7CB7F37}"/>
              </a:ext>
            </a:extLst>
          </p:cNvPr>
          <p:cNvSpPr/>
          <p:nvPr/>
        </p:nvSpPr>
        <p:spPr bwMode="auto">
          <a:xfrm>
            <a:off x="1393455" y="109321"/>
            <a:ext cx="8641081" cy="5409807"/>
          </a:xfrm>
          <a:prstGeom prst="rect">
            <a:avLst/>
          </a:prstGeom>
          <a:solidFill>
            <a:schemeClr val="accent6">
              <a:lumMod val="20000"/>
              <a:lumOff val="80000"/>
            </a:schemeClr>
          </a:solidFill>
          <a:ln w="10795" cap="flat" cmpd="sng" algn="ctr">
            <a:noFill/>
            <a:prstDash val="soli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274320" rIns="9144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E6E6E6"/>
                </a:solidFill>
                <a:effectLst/>
                <a:uLnTx/>
                <a:uFillTx/>
                <a:latin typeface="Segoe UI Semibold" panose="020B0702040204020203" pitchFamily="34" charset="0"/>
                <a:ea typeface="+mn-ea"/>
                <a:cs typeface="Segoe UI Semibold" panose="020B0702040204020203" pitchFamily="34" charset="0"/>
              </a:rPr>
              <a:t>1</a:t>
            </a:r>
          </a:p>
        </p:txBody>
      </p:sp>
      <p:sp>
        <p:nvSpPr>
          <p:cNvPr id="9238" name="Rounded Rectangle 5">
            <a:extLst>
              <a:ext uri="{FF2B5EF4-FFF2-40B4-BE49-F238E27FC236}">
                <a16:creationId xmlns:a16="http://schemas.microsoft.com/office/drawing/2014/main" id="{CEB3B572-E671-4E3E-B73E-1E312F7C036D}"/>
              </a:ext>
            </a:extLst>
          </p:cNvPr>
          <p:cNvSpPr/>
          <p:nvPr/>
        </p:nvSpPr>
        <p:spPr bwMode="auto">
          <a:xfrm>
            <a:off x="1961407" y="2273545"/>
            <a:ext cx="1737360" cy="2250830"/>
          </a:xfrm>
          <a:prstGeom prst="rect">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6" name="Rounded Rectangle 5">
            <a:extLst>
              <a:ext uri="{FF2B5EF4-FFF2-40B4-BE49-F238E27FC236}">
                <a16:creationId xmlns:a16="http://schemas.microsoft.com/office/drawing/2014/main" id="{1BF61ECA-23CF-4F43-8C43-97B9608567F0}"/>
              </a:ext>
            </a:extLst>
          </p:cNvPr>
          <p:cNvSpPr/>
          <p:nvPr/>
        </p:nvSpPr>
        <p:spPr bwMode="auto">
          <a:xfrm>
            <a:off x="2087104" y="3611829"/>
            <a:ext cx="1559119" cy="620165"/>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Ingress</a:t>
            </a:r>
          </a:p>
        </p:txBody>
      </p:sp>
      <p:cxnSp>
        <p:nvCxnSpPr>
          <p:cNvPr id="7" name="Straight Arrow Connector 6">
            <a:extLst>
              <a:ext uri="{FF2B5EF4-FFF2-40B4-BE49-F238E27FC236}">
                <a16:creationId xmlns:a16="http://schemas.microsoft.com/office/drawing/2014/main" id="{83A2A806-FC8F-449E-9697-789098D10861}"/>
              </a:ext>
            </a:extLst>
          </p:cNvPr>
          <p:cNvCxnSpPr>
            <a:cxnSpLocks/>
          </p:cNvCxnSpPr>
          <p:nvPr/>
        </p:nvCxnSpPr>
        <p:spPr>
          <a:xfrm>
            <a:off x="2863533" y="1916830"/>
            <a:ext cx="2136167" cy="0"/>
          </a:xfrm>
          <a:prstGeom prst="straightConnector1">
            <a:avLst/>
          </a:prstGeom>
          <a:ln w="28575">
            <a:solidFill>
              <a:srgbClr val="20219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DDBF49D-9044-47E8-B0FD-2F162EE16093}"/>
              </a:ext>
            </a:extLst>
          </p:cNvPr>
          <p:cNvCxnSpPr>
            <a:cxnSpLocks/>
            <a:stCxn id="13" idx="3"/>
            <a:endCxn id="6" idx="1"/>
          </p:cNvCxnSpPr>
          <p:nvPr/>
        </p:nvCxnSpPr>
        <p:spPr>
          <a:xfrm flipV="1">
            <a:off x="965659" y="3921912"/>
            <a:ext cx="1121445" cy="4450"/>
          </a:xfrm>
          <a:prstGeom prst="straightConnector1">
            <a:avLst/>
          </a:prstGeom>
          <a:ln w="19050">
            <a:solidFill>
              <a:schemeClr val="accent1"/>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11" name="Rounded Rectangle 5">
            <a:extLst>
              <a:ext uri="{FF2B5EF4-FFF2-40B4-BE49-F238E27FC236}">
                <a16:creationId xmlns:a16="http://schemas.microsoft.com/office/drawing/2014/main" id="{9F8540A3-15C8-4B37-8A9B-592329BADAD5}"/>
              </a:ext>
            </a:extLst>
          </p:cNvPr>
          <p:cNvSpPr/>
          <p:nvPr/>
        </p:nvSpPr>
        <p:spPr bwMode="auto">
          <a:xfrm>
            <a:off x="4131012" y="2343979"/>
            <a:ext cx="1737360" cy="2180396"/>
          </a:xfrm>
          <a:prstGeom prst="rect">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13" name="Picture 12">
            <a:extLst>
              <a:ext uri="{FF2B5EF4-FFF2-40B4-BE49-F238E27FC236}">
                <a16:creationId xmlns:a16="http://schemas.microsoft.com/office/drawing/2014/main" id="{820B12EA-E27D-4415-8E77-DCE120EC0930}"/>
              </a:ext>
            </a:extLst>
          </p:cNvPr>
          <p:cNvPicPr>
            <a:picLocks noChangeAspect="1"/>
          </p:cNvPicPr>
          <p:nvPr/>
        </p:nvPicPr>
        <p:blipFill>
          <a:blip r:embed="rId3"/>
          <a:stretch>
            <a:fillRect/>
          </a:stretch>
        </p:blipFill>
        <p:spPr>
          <a:xfrm>
            <a:off x="136984" y="3531074"/>
            <a:ext cx="828675" cy="790575"/>
          </a:xfrm>
          <a:prstGeom prst="rect">
            <a:avLst/>
          </a:prstGeom>
        </p:spPr>
      </p:pic>
      <p:pic>
        <p:nvPicPr>
          <p:cNvPr id="14" name="Picture 2" descr="Image result for nginx logo">
            <a:extLst>
              <a:ext uri="{FF2B5EF4-FFF2-40B4-BE49-F238E27FC236}">
                <a16:creationId xmlns:a16="http://schemas.microsoft.com/office/drawing/2014/main" id="{62CADDDD-E333-4181-94CD-D42F1DDFC1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178" y="3830341"/>
            <a:ext cx="773626" cy="165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Image result for Traefik">
            <a:extLst>
              <a:ext uri="{FF2B5EF4-FFF2-40B4-BE49-F238E27FC236}">
                <a16:creationId xmlns:a16="http://schemas.microsoft.com/office/drawing/2014/main" id="{B6DED463-F595-48E3-B9CF-6D075EB451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7437" y="3703308"/>
            <a:ext cx="311015" cy="401534"/>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a:extLst>
              <a:ext uri="{FF2B5EF4-FFF2-40B4-BE49-F238E27FC236}">
                <a16:creationId xmlns:a16="http://schemas.microsoft.com/office/drawing/2014/main" id="{A19E6E56-E2D2-46D5-B390-F2190C65FFA7}"/>
              </a:ext>
            </a:extLst>
          </p:cNvPr>
          <p:cNvCxnSpPr>
            <a:cxnSpLocks/>
          </p:cNvCxnSpPr>
          <p:nvPr/>
        </p:nvCxnSpPr>
        <p:spPr>
          <a:xfrm flipV="1">
            <a:off x="4999700" y="1916830"/>
            <a:ext cx="0" cy="526974"/>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sp>
        <p:nvSpPr>
          <p:cNvPr id="28" name="Rounded Rectangle 5">
            <a:extLst>
              <a:ext uri="{FF2B5EF4-FFF2-40B4-BE49-F238E27FC236}">
                <a16:creationId xmlns:a16="http://schemas.microsoft.com/office/drawing/2014/main" id="{25A8A0FB-C0CA-475B-A90B-B2F3A63CBB68}"/>
              </a:ext>
            </a:extLst>
          </p:cNvPr>
          <p:cNvSpPr/>
          <p:nvPr/>
        </p:nvSpPr>
        <p:spPr bwMode="auto">
          <a:xfrm>
            <a:off x="6324257" y="2321850"/>
            <a:ext cx="1599696" cy="2163099"/>
          </a:xfrm>
          <a:prstGeom prst="rect">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2" name="Rectangle 1">
            <a:extLst>
              <a:ext uri="{FF2B5EF4-FFF2-40B4-BE49-F238E27FC236}">
                <a16:creationId xmlns:a16="http://schemas.microsoft.com/office/drawing/2014/main" id="{6800EFBF-EA6F-447E-B25D-EF3447EF7C4F}"/>
              </a:ext>
            </a:extLst>
          </p:cNvPr>
          <p:cNvSpPr/>
          <p:nvPr/>
        </p:nvSpPr>
        <p:spPr bwMode="auto">
          <a:xfrm>
            <a:off x="3928481" y="2118086"/>
            <a:ext cx="2127801" cy="3074918"/>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TextBox 3">
            <a:extLst>
              <a:ext uri="{FF2B5EF4-FFF2-40B4-BE49-F238E27FC236}">
                <a16:creationId xmlns:a16="http://schemas.microsoft.com/office/drawing/2014/main" id="{493ED19C-CFEC-4674-90BB-042EA85F6E5D}"/>
              </a:ext>
            </a:extLst>
          </p:cNvPr>
          <p:cNvSpPr txBox="1"/>
          <p:nvPr/>
        </p:nvSpPr>
        <p:spPr>
          <a:xfrm>
            <a:off x="4017136" y="4988992"/>
            <a:ext cx="1662959" cy="1384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namespace: A</a:t>
            </a:r>
          </a:p>
        </p:txBody>
      </p:sp>
      <p:sp>
        <p:nvSpPr>
          <p:cNvPr id="18" name="Rectangle 17">
            <a:extLst>
              <a:ext uri="{FF2B5EF4-FFF2-40B4-BE49-F238E27FC236}">
                <a16:creationId xmlns:a16="http://schemas.microsoft.com/office/drawing/2014/main" id="{03DA18AF-9DA7-4BE6-9DC7-EBCBA44DC463}"/>
              </a:ext>
            </a:extLst>
          </p:cNvPr>
          <p:cNvSpPr/>
          <p:nvPr/>
        </p:nvSpPr>
        <p:spPr bwMode="auto">
          <a:xfrm>
            <a:off x="6147473" y="2118086"/>
            <a:ext cx="3200934" cy="3081765"/>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17" name="TextBox 9216">
            <a:extLst>
              <a:ext uri="{FF2B5EF4-FFF2-40B4-BE49-F238E27FC236}">
                <a16:creationId xmlns:a16="http://schemas.microsoft.com/office/drawing/2014/main" id="{B72CEFE1-88D2-4933-81CA-3059D3049CCC}"/>
              </a:ext>
            </a:extLst>
          </p:cNvPr>
          <p:cNvSpPr txBox="1"/>
          <p:nvPr/>
        </p:nvSpPr>
        <p:spPr>
          <a:xfrm>
            <a:off x="6226579" y="4999839"/>
            <a:ext cx="1662959" cy="1384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namespace: B</a:t>
            </a:r>
          </a:p>
        </p:txBody>
      </p:sp>
      <p:cxnSp>
        <p:nvCxnSpPr>
          <p:cNvPr id="47" name="Straight Arrow Connector 46">
            <a:extLst>
              <a:ext uri="{FF2B5EF4-FFF2-40B4-BE49-F238E27FC236}">
                <a16:creationId xmlns:a16="http://schemas.microsoft.com/office/drawing/2014/main" id="{46314275-4514-4A82-890A-2FA9A4BB18B1}"/>
              </a:ext>
            </a:extLst>
          </p:cNvPr>
          <p:cNvCxnSpPr>
            <a:cxnSpLocks/>
          </p:cNvCxnSpPr>
          <p:nvPr/>
        </p:nvCxnSpPr>
        <p:spPr>
          <a:xfrm>
            <a:off x="5477166" y="1916830"/>
            <a:ext cx="1592083" cy="6849"/>
          </a:xfrm>
          <a:prstGeom prst="straightConnector1">
            <a:avLst/>
          </a:prstGeom>
          <a:ln w="28575">
            <a:solidFill>
              <a:srgbClr val="20219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7DFCAE8-BC03-4C0B-8970-8F3A1BB19C0B}"/>
              </a:ext>
            </a:extLst>
          </p:cNvPr>
          <p:cNvCxnSpPr>
            <a:cxnSpLocks/>
          </p:cNvCxnSpPr>
          <p:nvPr/>
        </p:nvCxnSpPr>
        <p:spPr>
          <a:xfrm flipV="1">
            <a:off x="5477166" y="1909982"/>
            <a:ext cx="0" cy="533822"/>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1778F7AF-2F83-40D4-AF00-963380153A1B}"/>
              </a:ext>
            </a:extLst>
          </p:cNvPr>
          <p:cNvCxnSpPr>
            <a:cxnSpLocks/>
          </p:cNvCxnSpPr>
          <p:nvPr/>
        </p:nvCxnSpPr>
        <p:spPr>
          <a:xfrm flipV="1">
            <a:off x="7069249" y="1923679"/>
            <a:ext cx="0" cy="520125"/>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sp>
        <p:nvSpPr>
          <p:cNvPr id="9221" name="Rectangle 9220">
            <a:extLst>
              <a:ext uri="{FF2B5EF4-FFF2-40B4-BE49-F238E27FC236}">
                <a16:creationId xmlns:a16="http://schemas.microsoft.com/office/drawing/2014/main" id="{F7BE4791-57E3-4F77-A19C-4E135396DC16}"/>
              </a:ext>
            </a:extLst>
          </p:cNvPr>
          <p:cNvSpPr/>
          <p:nvPr/>
        </p:nvSpPr>
        <p:spPr bwMode="auto">
          <a:xfrm>
            <a:off x="1821800" y="2111645"/>
            <a:ext cx="2018442" cy="3088616"/>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22" name="TextBox 9221">
            <a:extLst>
              <a:ext uri="{FF2B5EF4-FFF2-40B4-BE49-F238E27FC236}">
                <a16:creationId xmlns:a16="http://schemas.microsoft.com/office/drawing/2014/main" id="{06AB86F5-42FE-419E-8888-8F0B765CF9B6}"/>
              </a:ext>
            </a:extLst>
          </p:cNvPr>
          <p:cNvSpPr txBox="1"/>
          <p:nvPr/>
        </p:nvSpPr>
        <p:spPr>
          <a:xfrm>
            <a:off x="1895021" y="4988340"/>
            <a:ext cx="1662959" cy="1384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namespace:  default</a:t>
            </a:r>
          </a:p>
        </p:txBody>
      </p:sp>
      <p:sp>
        <p:nvSpPr>
          <p:cNvPr id="9224" name="TextBox 9223">
            <a:extLst>
              <a:ext uri="{FF2B5EF4-FFF2-40B4-BE49-F238E27FC236}">
                <a16:creationId xmlns:a16="http://schemas.microsoft.com/office/drawing/2014/main" id="{5E426843-C16A-4B17-8185-7DA434B27FAD}"/>
              </a:ext>
            </a:extLst>
          </p:cNvPr>
          <p:cNvSpPr txBox="1"/>
          <p:nvPr/>
        </p:nvSpPr>
        <p:spPr>
          <a:xfrm>
            <a:off x="5561797" y="1728800"/>
            <a:ext cx="1037678" cy="32316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50">
                <a:gradFill>
                  <a:gsLst>
                    <a:gs pos="2917">
                      <a:srgbClr val="000000"/>
                    </a:gs>
                    <a:gs pos="30000">
                      <a:srgbClr val="000000"/>
                    </a:gs>
                  </a:gsLst>
                  <a:lin ang="5400000" scaled="0"/>
                </a:gradFill>
                <a:latin typeface="Segoe UI"/>
              </a:rPr>
              <a:t>Pub/Sub topic access policy</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sp>
        <p:nvSpPr>
          <p:cNvPr id="9229" name="Rectangle 9228">
            <a:extLst>
              <a:ext uri="{FF2B5EF4-FFF2-40B4-BE49-F238E27FC236}">
                <a16:creationId xmlns:a16="http://schemas.microsoft.com/office/drawing/2014/main" id="{DB2C2A83-E534-464F-B77F-D35C282DEE63}"/>
              </a:ext>
            </a:extLst>
          </p:cNvPr>
          <p:cNvSpPr/>
          <p:nvPr/>
        </p:nvSpPr>
        <p:spPr bwMode="auto">
          <a:xfrm>
            <a:off x="6143189" y="643168"/>
            <a:ext cx="3200934" cy="960029"/>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31" name="TextBox 9230">
            <a:extLst>
              <a:ext uri="{FF2B5EF4-FFF2-40B4-BE49-F238E27FC236}">
                <a16:creationId xmlns:a16="http://schemas.microsoft.com/office/drawing/2014/main" id="{F5C3C3BD-FD49-4770-8D52-A37C36F71A8D}"/>
              </a:ext>
            </a:extLst>
          </p:cNvPr>
          <p:cNvSpPr txBox="1"/>
          <p:nvPr/>
        </p:nvSpPr>
        <p:spPr>
          <a:xfrm>
            <a:off x="6226578" y="1405553"/>
            <a:ext cx="1662959" cy="1384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namespace: </a:t>
            </a:r>
            <a:r>
              <a:rPr lang="en-US" sz="900">
                <a:gradFill>
                  <a:gsLst>
                    <a:gs pos="2917">
                      <a:srgbClr val="000000"/>
                    </a:gs>
                    <a:gs pos="30000">
                      <a:srgbClr val="000000"/>
                    </a:gs>
                  </a:gsLst>
                  <a:lin ang="5400000" scaled="0"/>
                </a:gradFill>
                <a:latin typeface="Segoe UI"/>
              </a:rPr>
              <a:t>Redis</a:t>
            </a:r>
            <a:endPar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cxnSp>
        <p:nvCxnSpPr>
          <p:cNvPr id="103" name="Straight Arrow Connector 102">
            <a:extLst>
              <a:ext uri="{FF2B5EF4-FFF2-40B4-BE49-F238E27FC236}">
                <a16:creationId xmlns:a16="http://schemas.microsoft.com/office/drawing/2014/main" id="{17DE7E13-5A99-4502-93AA-6BBC0DC74B48}"/>
              </a:ext>
            </a:extLst>
          </p:cNvPr>
          <p:cNvCxnSpPr>
            <a:cxnSpLocks/>
          </p:cNvCxnSpPr>
          <p:nvPr/>
        </p:nvCxnSpPr>
        <p:spPr>
          <a:xfrm>
            <a:off x="7283483" y="1294691"/>
            <a:ext cx="0" cy="1141940"/>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45A4D47-6FDB-4BD4-B057-C68AEC497E84}"/>
              </a:ext>
            </a:extLst>
          </p:cNvPr>
          <p:cNvSpPr txBox="1"/>
          <p:nvPr/>
        </p:nvSpPr>
        <p:spPr>
          <a:xfrm>
            <a:off x="1471830" y="3732083"/>
            <a:ext cx="412112" cy="161583"/>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SSL</a:t>
            </a:r>
          </a:p>
        </p:txBody>
      </p:sp>
      <p:sp>
        <p:nvSpPr>
          <p:cNvPr id="9220" name="TextBox 9219">
            <a:extLst>
              <a:ext uri="{FF2B5EF4-FFF2-40B4-BE49-F238E27FC236}">
                <a16:creationId xmlns:a16="http://schemas.microsoft.com/office/drawing/2014/main" id="{F841F7F3-C442-4209-B170-1D6CA8FA6B88}"/>
              </a:ext>
            </a:extLst>
          </p:cNvPr>
          <p:cNvSpPr txBox="1"/>
          <p:nvPr/>
        </p:nvSpPr>
        <p:spPr>
          <a:xfrm>
            <a:off x="7396279" y="1366259"/>
            <a:ext cx="1929034" cy="161583"/>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50">
                <a:gradFill>
                  <a:gsLst>
                    <a:gs pos="2917">
                      <a:srgbClr val="000000"/>
                    </a:gs>
                    <a:gs pos="30000">
                      <a:srgbClr val="000000"/>
                    </a:gs>
                  </a:gsLst>
                  <a:lin ang="5400000" scaled="0"/>
                </a:gradFill>
                <a:latin typeface="Segoe UI"/>
              </a:rPr>
              <a:t>C</a:t>
            </a:r>
            <a:r>
              <a:rPr kumimoji="0" lang="en-US" sz="105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a:ea typeface="+mn-ea"/>
                <a:cs typeface="+mn-cs"/>
              </a:rPr>
              <a:t>omponent</a:t>
            </a: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 scope policy</a:t>
            </a:r>
          </a:p>
        </p:txBody>
      </p:sp>
      <p:sp>
        <p:nvSpPr>
          <p:cNvPr id="9233" name="TextBox 9232">
            <a:extLst>
              <a:ext uri="{FF2B5EF4-FFF2-40B4-BE49-F238E27FC236}">
                <a16:creationId xmlns:a16="http://schemas.microsoft.com/office/drawing/2014/main" id="{F6E5F5C0-F962-4FFE-A918-AA8AC83224E9}"/>
              </a:ext>
            </a:extLst>
          </p:cNvPr>
          <p:cNvSpPr txBox="1"/>
          <p:nvPr/>
        </p:nvSpPr>
        <p:spPr>
          <a:xfrm>
            <a:off x="8405994" y="3345834"/>
            <a:ext cx="1033599" cy="32316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Secret access policy</a:t>
            </a:r>
          </a:p>
        </p:txBody>
      </p:sp>
      <p:sp>
        <p:nvSpPr>
          <p:cNvPr id="82" name="TextBox 81">
            <a:extLst>
              <a:ext uri="{FF2B5EF4-FFF2-40B4-BE49-F238E27FC236}">
                <a16:creationId xmlns:a16="http://schemas.microsoft.com/office/drawing/2014/main" id="{0E7D0375-39F0-4DDE-AE2E-0F482EB89368}"/>
              </a:ext>
            </a:extLst>
          </p:cNvPr>
          <p:cNvSpPr txBox="1"/>
          <p:nvPr/>
        </p:nvSpPr>
        <p:spPr>
          <a:xfrm>
            <a:off x="4746725" y="5673513"/>
            <a:ext cx="3247917" cy="253916"/>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50" dirty="0">
                <a:solidFill>
                  <a:srgbClr val="000000"/>
                </a:solidFill>
                <a:latin typeface="PT Sans"/>
              </a:rPr>
              <a:t>- I</a:t>
            </a:r>
            <a:r>
              <a:rPr kumimoji="0" lang="en-US" sz="1050" b="0" i="0" u="none" strike="noStrike" kern="1200" cap="none" spc="0" normalizeH="0" baseline="0" noProof="0" dirty="0" err="1">
                <a:ln>
                  <a:noFill/>
                </a:ln>
                <a:solidFill>
                  <a:srgbClr val="000000"/>
                </a:solidFill>
                <a:effectLst/>
                <a:uLnTx/>
                <a:uFillTx/>
                <a:latin typeface="PT Sans"/>
                <a:ea typeface="+mn-ea"/>
                <a:cs typeface="+mn-cs"/>
              </a:rPr>
              <a:t>dentity</a:t>
            </a:r>
            <a:r>
              <a:rPr kumimoji="0" lang="en-US" sz="1050" b="0" i="0" u="none" strike="noStrike" kern="1200" cap="none" spc="0" normalizeH="0" baseline="0" noProof="0" dirty="0">
                <a:ln>
                  <a:noFill/>
                </a:ln>
                <a:solidFill>
                  <a:srgbClr val="000000"/>
                </a:solidFill>
                <a:effectLst/>
                <a:uLnTx/>
                <a:uFillTx/>
                <a:latin typeface="PT Sans"/>
                <a:ea typeface="+mn-ea"/>
                <a:cs typeface="+mn-cs"/>
              </a:rPr>
              <a:t> control plane for distributed systems</a:t>
            </a:r>
            <a:endParaRPr kumimoji="0" lang="en-US" sz="1050" b="0" i="0" u="none" strike="noStrike" kern="1200" cap="none" spc="0" normalizeH="0" baseline="0" noProof="0" dirty="0">
              <a:ln>
                <a:noFill/>
              </a:ln>
              <a:solidFill>
                <a:srgbClr val="000000"/>
              </a:solidFill>
              <a:effectLst/>
              <a:uLnTx/>
              <a:uFillTx/>
              <a:latin typeface="Segoe UI"/>
              <a:ea typeface="+mn-ea"/>
              <a:cs typeface="+mn-cs"/>
            </a:endParaRPr>
          </a:p>
        </p:txBody>
      </p:sp>
      <p:pic>
        <p:nvPicPr>
          <p:cNvPr id="9232" name="Picture 2" descr="Image result for key icon">
            <a:extLst>
              <a:ext uri="{FF2B5EF4-FFF2-40B4-BE49-F238E27FC236}">
                <a16:creationId xmlns:a16="http://schemas.microsoft.com/office/drawing/2014/main" id="{F9FE5260-DF6F-426F-B75A-A56848F649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032" y="6051280"/>
            <a:ext cx="233127" cy="233127"/>
          </a:xfrm>
          <a:prstGeom prst="rect">
            <a:avLst/>
          </a:prstGeom>
          <a:noFill/>
          <a:extLst>
            <a:ext uri="{909E8E84-426E-40DD-AFC4-6F175D3DCCD1}">
              <a14:hiddenFill xmlns:a14="http://schemas.microsoft.com/office/drawing/2010/main">
                <a:solidFill>
                  <a:srgbClr val="FFFFFF"/>
                </a:solidFill>
              </a14:hiddenFill>
            </a:ext>
          </a:extLst>
        </p:spPr>
      </p:pic>
      <p:sp>
        <p:nvSpPr>
          <p:cNvPr id="9234" name="TextBox 9233">
            <a:extLst>
              <a:ext uri="{FF2B5EF4-FFF2-40B4-BE49-F238E27FC236}">
                <a16:creationId xmlns:a16="http://schemas.microsoft.com/office/drawing/2014/main" id="{E62BCDBA-D39C-498A-B729-E49E6FC7DAE2}"/>
              </a:ext>
            </a:extLst>
          </p:cNvPr>
          <p:cNvSpPr txBox="1"/>
          <p:nvPr/>
        </p:nvSpPr>
        <p:spPr>
          <a:xfrm>
            <a:off x="4151325" y="6022728"/>
            <a:ext cx="2789891" cy="261610"/>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PT Sans"/>
                <a:ea typeface="+mn-ea"/>
                <a:cs typeface="+mn-cs"/>
              </a:rPr>
              <a:t>X.509 cert</a:t>
            </a:r>
            <a:endParaRPr kumimoji="0" lang="en-US" sz="1050" b="0" i="0" u="none" strike="noStrike" kern="1200" cap="none" spc="0" normalizeH="0" baseline="0" noProof="0" dirty="0">
              <a:ln>
                <a:noFill/>
              </a:ln>
              <a:solidFill>
                <a:srgbClr val="000000"/>
              </a:solidFill>
              <a:effectLst/>
              <a:uLnTx/>
              <a:uFillTx/>
              <a:latin typeface="Segoe UI"/>
              <a:ea typeface="+mn-ea"/>
              <a:cs typeface="+mn-cs"/>
            </a:endParaRPr>
          </a:p>
        </p:txBody>
      </p:sp>
      <p:sp>
        <p:nvSpPr>
          <p:cNvPr id="9235" name="Rectangle 9234">
            <a:extLst>
              <a:ext uri="{FF2B5EF4-FFF2-40B4-BE49-F238E27FC236}">
                <a16:creationId xmlns:a16="http://schemas.microsoft.com/office/drawing/2014/main" id="{5CE27CFB-D42C-49C0-B90E-6372FFDFCB34}"/>
              </a:ext>
            </a:extLst>
          </p:cNvPr>
          <p:cNvSpPr/>
          <p:nvPr/>
        </p:nvSpPr>
        <p:spPr bwMode="auto">
          <a:xfrm>
            <a:off x="1821800" y="636095"/>
            <a:ext cx="4234482" cy="961965"/>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36" name="TextBox 9235">
            <a:extLst>
              <a:ext uri="{FF2B5EF4-FFF2-40B4-BE49-F238E27FC236}">
                <a16:creationId xmlns:a16="http://schemas.microsoft.com/office/drawing/2014/main" id="{CDB62094-8879-474B-8B00-6345121C9974}"/>
              </a:ext>
            </a:extLst>
          </p:cNvPr>
          <p:cNvSpPr txBox="1"/>
          <p:nvPr/>
        </p:nvSpPr>
        <p:spPr>
          <a:xfrm>
            <a:off x="1921832" y="1419938"/>
            <a:ext cx="1662959" cy="1384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namespace: </a:t>
            </a:r>
            <a:r>
              <a:rPr kumimoji="0" lang="en-US" sz="90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a:ea typeface="+mn-ea"/>
                <a:cs typeface="+mn-cs"/>
              </a:rPr>
              <a:t>dapr</a:t>
            </a:r>
            <a:r>
              <a:rPr kumimoji="0" lang="en-US" sz="9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-system</a:t>
            </a:r>
          </a:p>
        </p:txBody>
      </p:sp>
      <p:sp>
        <p:nvSpPr>
          <p:cNvPr id="9216" name="TextBox 9215">
            <a:extLst>
              <a:ext uri="{FF2B5EF4-FFF2-40B4-BE49-F238E27FC236}">
                <a16:creationId xmlns:a16="http://schemas.microsoft.com/office/drawing/2014/main" id="{410E3524-4227-4C3E-B0C6-E78BC51A3DBC}"/>
              </a:ext>
            </a:extLst>
          </p:cNvPr>
          <p:cNvSpPr txBox="1"/>
          <p:nvPr/>
        </p:nvSpPr>
        <p:spPr>
          <a:xfrm>
            <a:off x="3928480" y="6238988"/>
            <a:ext cx="2651689" cy="32316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a:ea typeface="+mn-ea"/>
                <a:cs typeface="+mn-cs"/>
              </a:rPr>
              <a:t>mTLS</a:t>
            </a:r>
            <a:r>
              <a:rPr kumimoji="0" lang="en-US" sz="105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 - Mutual authentication</a:t>
            </a:r>
          </a:p>
        </p:txBody>
      </p:sp>
      <p:sp>
        <p:nvSpPr>
          <p:cNvPr id="9239" name="TextBox 9238">
            <a:extLst>
              <a:ext uri="{FF2B5EF4-FFF2-40B4-BE49-F238E27FC236}">
                <a16:creationId xmlns:a16="http://schemas.microsoft.com/office/drawing/2014/main" id="{C2E47E95-B339-4893-8E32-8E71C4A1D25A}"/>
              </a:ext>
            </a:extLst>
          </p:cNvPr>
          <p:cNvSpPr txBox="1"/>
          <p:nvPr/>
        </p:nvSpPr>
        <p:spPr>
          <a:xfrm>
            <a:off x="3185634" y="437304"/>
            <a:ext cx="1662959" cy="16927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a:ea typeface="+mn-ea"/>
                <a:cs typeface="+mn-cs"/>
              </a:rPr>
              <a:t>Dapr</a:t>
            </a:r>
            <a:r>
              <a:rPr kumimoji="0" lang="en-US" sz="11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 control </a:t>
            </a:r>
            <a:r>
              <a:rPr lang="en-US" sz="1100">
                <a:gradFill>
                  <a:gsLst>
                    <a:gs pos="2917">
                      <a:srgbClr val="000000"/>
                    </a:gs>
                    <a:gs pos="30000">
                      <a:srgbClr val="000000"/>
                    </a:gs>
                  </a:gsLst>
                  <a:lin ang="5400000" scaled="0"/>
                </a:gradFill>
                <a:latin typeface="Segoe UI"/>
              </a:rPr>
              <a:t>p</a:t>
            </a:r>
            <a:r>
              <a:rPr kumimoji="0" lang="en-US" sz="11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lane</a:t>
            </a:r>
          </a:p>
        </p:txBody>
      </p:sp>
      <p:sp>
        <p:nvSpPr>
          <p:cNvPr id="9230" name="Rounded Rectangle 5">
            <a:extLst>
              <a:ext uri="{FF2B5EF4-FFF2-40B4-BE49-F238E27FC236}">
                <a16:creationId xmlns:a16="http://schemas.microsoft.com/office/drawing/2014/main" id="{904AE7F9-9B4B-46CA-AF52-3A8E1BD1675F}"/>
              </a:ext>
            </a:extLst>
          </p:cNvPr>
          <p:cNvSpPr/>
          <p:nvPr/>
        </p:nvSpPr>
        <p:spPr bwMode="auto">
          <a:xfrm>
            <a:off x="7415637" y="4657825"/>
            <a:ext cx="1795990" cy="412164"/>
          </a:xfrm>
          <a:prstGeom prst="rect">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          </a:t>
            </a:r>
            <a:r>
              <a:rPr kumimoji="0" lang="en-US" sz="1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secrets</a:t>
            </a: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cxnSp>
        <p:nvCxnSpPr>
          <p:cNvPr id="9237" name="Straight Arrow Connector 9236">
            <a:extLst>
              <a:ext uri="{FF2B5EF4-FFF2-40B4-BE49-F238E27FC236}">
                <a16:creationId xmlns:a16="http://schemas.microsoft.com/office/drawing/2014/main" id="{ADBBF29A-0F60-4DEF-B7E1-0D0D4FAC90AC}"/>
              </a:ext>
            </a:extLst>
          </p:cNvPr>
          <p:cNvCxnSpPr>
            <a:cxnSpLocks/>
            <a:stCxn id="9230" idx="0"/>
          </p:cNvCxnSpPr>
          <p:nvPr/>
        </p:nvCxnSpPr>
        <p:spPr>
          <a:xfrm flipV="1">
            <a:off x="8313632" y="2881446"/>
            <a:ext cx="0" cy="1776379"/>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cxnSp>
        <p:nvCxnSpPr>
          <p:cNvPr id="9241" name="Straight Arrow Connector 9240">
            <a:extLst>
              <a:ext uri="{FF2B5EF4-FFF2-40B4-BE49-F238E27FC236}">
                <a16:creationId xmlns:a16="http://schemas.microsoft.com/office/drawing/2014/main" id="{883070FE-5636-4274-BBF9-1C0F9C0E185C}"/>
              </a:ext>
            </a:extLst>
          </p:cNvPr>
          <p:cNvCxnSpPr>
            <a:cxnSpLocks/>
            <a:stCxn id="185" idx="3"/>
          </p:cNvCxnSpPr>
          <p:nvPr/>
        </p:nvCxnSpPr>
        <p:spPr>
          <a:xfrm flipV="1">
            <a:off x="7649571" y="2881446"/>
            <a:ext cx="664061" cy="9169"/>
          </a:xfrm>
          <a:prstGeom prst="straightConnector1">
            <a:avLst/>
          </a:prstGeom>
          <a:ln w="28575">
            <a:solidFill>
              <a:srgbClr val="20219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pic>
        <p:nvPicPr>
          <p:cNvPr id="9245" name="Picture 2">
            <a:extLst>
              <a:ext uri="{FF2B5EF4-FFF2-40B4-BE49-F238E27FC236}">
                <a16:creationId xmlns:a16="http://schemas.microsoft.com/office/drawing/2014/main" id="{248C9397-A6D6-4A90-9421-ABF649788E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2638" y="5672985"/>
            <a:ext cx="825660" cy="234367"/>
          </a:xfrm>
          <a:prstGeom prst="rect">
            <a:avLst/>
          </a:prstGeom>
          <a:noFill/>
          <a:extLst>
            <a:ext uri="{909E8E84-426E-40DD-AFC4-6F175D3DCCD1}">
              <a14:hiddenFill xmlns:a14="http://schemas.microsoft.com/office/drawing/2010/main">
                <a:solidFill>
                  <a:srgbClr val="FFFFFF"/>
                </a:solidFill>
              </a14:hiddenFill>
            </a:ext>
          </a:extLst>
        </p:spPr>
      </p:pic>
      <p:sp>
        <p:nvSpPr>
          <p:cNvPr id="9246" name="TextBox 9245">
            <a:extLst>
              <a:ext uri="{FF2B5EF4-FFF2-40B4-BE49-F238E27FC236}">
                <a16:creationId xmlns:a16="http://schemas.microsoft.com/office/drawing/2014/main" id="{A05735F5-727A-4FBE-9083-9FFC93CCA5B2}"/>
              </a:ext>
            </a:extLst>
          </p:cNvPr>
          <p:cNvSpPr txBox="1"/>
          <p:nvPr/>
        </p:nvSpPr>
        <p:spPr>
          <a:xfrm>
            <a:off x="2962689" y="3267660"/>
            <a:ext cx="892096" cy="2769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API Token Authentication</a:t>
            </a:r>
          </a:p>
        </p:txBody>
      </p:sp>
      <p:sp>
        <p:nvSpPr>
          <p:cNvPr id="9223" name="TextBox 9222">
            <a:extLst>
              <a:ext uri="{FF2B5EF4-FFF2-40B4-BE49-F238E27FC236}">
                <a16:creationId xmlns:a16="http://schemas.microsoft.com/office/drawing/2014/main" id="{1AEA4CB3-53E3-4979-AB7C-C94FDB34A1D5}"/>
              </a:ext>
            </a:extLst>
          </p:cNvPr>
          <p:cNvSpPr txBox="1"/>
          <p:nvPr/>
        </p:nvSpPr>
        <p:spPr>
          <a:xfrm>
            <a:off x="2854112" y="1731987"/>
            <a:ext cx="1252430" cy="161583"/>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UI"/>
                <a:ea typeface="+mn-ea"/>
                <a:cs typeface="+mn-cs"/>
              </a:rPr>
              <a:t>mTLS</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cxnSp>
        <p:nvCxnSpPr>
          <p:cNvPr id="114" name="Straight Arrow Connector 113">
            <a:extLst>
              <a:ext uri="{FF2B5EF4-FFF2-40B4-BE49-F238E27FC236}">
                <a16:creationId xmlns:a16="http://schemas.microsoft.com/office/drawing/2014/main" id="{002EF271-35C4-4BC8-B5DD-E3C8FC2D7E4B}"/>
              </a:ext>
            </a:extLst>
          </p:cNvPr>
          <p:cNvCxnSpPr>
            <a:cxnSpLocks/>
          </p:cNvCxnSpPr>
          <p:nvPr/>
        </p:nvCxnSpPr>
        <p:spPr>
          <a:xfrm flipV="1">
            <a:off x="2869287" y="3246171"/>
            <a:ext cx="0" cy="36609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B7D73DD-07E3-473C-AB50-9C82DDB1EDC0}"/>
              </a:ext>
            </a:extLst>
          </p:cNvPr>
          <p:cNvSpPr txBox="1"/>
          <p:nvPr/>
        </p:nvSpPr>
        <p:spPr>
          <a:xfrm>
            <a:off x="3500127" y="1707323"/>
            <a:ext cx="1577371" cy="161583"/>
          </a:xfrm>
          <a:prstGeom prst="rect">
            <a:avLst/>
          </a:prstGeom>
          <a:noFill/>
        </p:spPr>
        <p:txBody>
          <a:bodyPr wrap="square" lIns="0" tIns="0" rIns="0" bIns="0" rtlCol="0">
            <a:spAutoFit/>
          </a:bodyPr>
          <a:lstStyle/>
          <a:p>
            <a:pPr algn="l"/>
            <a:r>
              <a:rPr lang="en-US" sz="1050">
                <a:gradFill>
                  <a:gsLst>
                    <a:gs pos="2917">
                      <a:srgbClr val="000000"/>
                    </a:gs>
                    <a:gs pos="30000">
                      <a:srgbClr val="000000"/>
                    </a:gs>
                  </a:gsLst>
                  <a:lin ang="5400000" scaled="0"/>
                </a:gradFill>
                <a:latin typeface="Segoe UI"/>
              </a:rPr>
              <a:t>Service access policy</a:t>
            </a:r>
          </a:p>
        </p:txBody>
      </p:sp>
      <p:sp>
        <p:nvSpPr>
          <p:cNvPr id="120" name="TextBox 119">
            <a:extLst>
              <a:ext uri="{FF2B5EF4-FFF2-40B4-BE49-F238E27FC236}">
                <a16:creationId xmlns:a16="http://schemas.microsoft.com/office/drawing/2014/main" id="{F1E892C0-450E-4C5F-96E7-DA778E4EE91D}"/>
              </a:ext>
            </a:extLst>
          </p:cNvPr>
          <p:cNvSpPr txBox="1"/>
          <p:nvPr/>
        </p:nvSpPr>
        <p:spPr>
          <a:xfrm>
            <a:off x="8137765" y="2128027"/>
            <a:ext cx="1360814" cy="646331"/>
          </a:xfrm>
          <a:prstGeom prst="rect">
            <a:avLst/>
          </a:prstGeom>
          <a:noFill/>
        </p:spPr>
        <p:txBody>
          <a:bodyPr wrap="square" lIns="0" tIns="0" rIns="0" bIns="0" rtlCol="0">
            <a:spAutoFit/>
          </a:bodyPr>
          <a:lstStyle/>
          <a:p>
            <a:pPr algn="l"/>
            <a:r>
              <a:rPr lang="en-US" sz="1050">
                <a:gradFill>
                  <a:gsLst>
                    <a:gs pos="2917">
                      <a:srgbClr val="000000"/>
                    </a:gs>
                    <a:gs pos="30000">
                      <a:srgbClr val="000000"/>
                    </a:gs>
                  </a:gsLst>
                  <a:lin ang="5400000" scaled="0"/>
                </a:gradFill>
                <a:latin typeface="Segoe UI"/>
              </a:rPr>
              <a:t>API access policy</a:t>
            </a:r>
          </a:p>
          <a:p>
            <a:pPr algn="l"/>
            <a:endParaRPr lang="en-US" sz="1050">
              <a:gradFill>
                <a:gsLst>
                  <a:gs pos="2917">
                    <a:srgbClr val="000000"/>
                  </a:gs>
                  <a:gs pos="30000">
                    <a:srgbClr val="000000"/>
                  </a:gs>
                </a:gsLst>
                <a:lin ang="5400000" scaled="0"/>
              </a:gradFill>
              <a:latin typeface="Segoe UI"/>
            </a:endParaRPr>
          </a:p>
          <a:p>
            <a:pPr algn="l"/>
            <a:r>
              <a:rPr lang="en-US" sz="1050">
                <a:gradFill>
                  <a:gsLst>
                    <a:gs pos="2917">
                      <a:srgbClr val="000000"/>
                    </a:gs>
                    <a:gs pos="30000">
                      <a:srgbClr val="000000"/>
                    </a:gs>
                  </a:gsLst>
                  <a:lin ang="5400000" scaled="0"/>
                </a:gradFill>
                <a:latin typeface="Segoe UI"/>
              </a:rPr>
              <a:t>(state management and secrets</a:t>
            </a:r>
          </a:p>
        </p:txBody>
      </p:sp>
      <p:pic>
        <p:nvPicPr>
          <p:cNvPr id="122" name="Graphic 121">
            <a:extLst>
              <a:ext uri="{FF2B5EF4-FFF2-40B4-BE49-F238E27FC236}">
                <a16:creationId xmlns:a16="http://schemas.microsoft.com/office/drawing/2014/main" id="{4C74E083-2E7B-46E3-8068-0C45D090844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39434" y="4686433"/>
            <a:ext cx="276427" cy="317425"/>
          </a:xfrm>
          <a:prstGeom prst="rect">
            <a:avLst/>
          </a:prstGeom>
        </p:spPr>
      </p:pic>
      <p:pic>
        <p:nvPicPr>
          <p:cNvPr id="123" name="Graphic 122">
            <a:extLst>
              <a:ext uri="{FF2B5EF4-FFF2-40B4-BE49-F238E27FC236}">
                <a16:creationId xmlns:a16="http://schemas.microsoft.com/office/drawing/2014/main" id="{3FD00034-016F-4B59-83F9-1CD6FB8956F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283483" y="125668"/>
            <a:ext cx="2595326" cy="458744"/>
          </a:xfrm>
          <a:prstGeom prst="rect">
            <a:avLst/>
          </a:prstGeom>
        </p:spPr>
      </p:pic>
      <p:grpSp>
        <p:nvGrpSpPr>
          <p:cNvPr id="38" name="Group 37">
            <a:extLst>
              <a:ext uri="{FF2B5EF4-FFF2-40B4-BE49-F238E27FC236}">
                <a16:creationId xmlns:a16="http://schemas.microsoft.com/office/drawing/2014/main" id="{AF18693C-5430-4F03-BB0D-09DA53611984}"/>
              </a:ext>
            </a:extLst>
          </p:cNvPr>
          <p:cNvGrpSpPr/>
          <p:nvPr/>
        </p:nvGrpSpPr>
        <p:grpSpPr>
          <a:xfrm>
            <a:off x="6793988" y="754112"/>
            <a:ext cx="1915887" cy="545248"/>
            <a:chOff x="5894059" y="749443"/>
            <a:chExt cx="1915887" cy="545248"/>
          </a:xfrm>
        </p:grpSpPr>
        <p:sp>
          <p:nvSpPr>
            <p:cNvPr id="9227" name="Rounded Rectangle 5">
              <a:extLst>
                <a:ext uri="{FF2B5EF4-FFF2-40B4-BE49-F238E27FC236}">
                  <a16:creationId xmlns:a16="http://schemas.microsoft.com/office/drawing/2014/main" id="{9AD42281-53CF-491B-807F-CC14C5A95375}"/>
                </a:ext>
              </a:extLst>
            </p:cNvPr>
            <p:cNvSpPr/>
            <p:nvPr/>
          </p:nvSpPr>
          <p:spPr bwMode="auto">
            <a:xfrm>
              <a:off x="5894059" y="749443"/>
              <a:ext cx="1915250" cy="545248"/>
            </a:xfrm>
            <a:prstGeom prst="rect">
              <a:avLst/>
            </a:prstGeom>
            <a:solidFill>
              <a:schemeClr val="accent6">
                <a:lumMod val="20000"/>
                <a:lumOff val="80000"/>
              </a:schemeClr>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548640"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    </a:t>
              </a:r>
              <a:r>
                <a:rPr kumimoji="0" lang="en-US" sz="1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state</a:t>
              </a: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 </a:t>
              </a:r>
              <a:r>
                <a:rPr kumimoji="0" lang="en-US" sz="16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store</a:t>
              </a: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pic>
          <p:nvPicPr>
            <p:cNvPr id="9219" name="Picture 9218">
              <a:extLst>
                <a:ext uri="{FF2B5EF4-FFF2-40B4-BE49-F238E27FC236}">
                  <a16:creationId xmlns:a16="http://schemas.microsoft.com/office/drawing/2014/main" id="{FC740B2B-8776-41F5-9255-CCEA61E33468}"/>
                </a:ext>
              </a:extLst>
            </p:cNvPr>
            <p:cNvPicPr>
              <a:picLocks noChangeAspect="1"/>
            </p:cNvPicPr>
            <p:nvPr/>
          </p:nvPicPr>
          <p:blipFill>
            <a:blip r:embed="rId12"/>
            <a:stretch>
              <a:fillRect/>
            </a:stretch>
          </p:blipFill>
          <p:spPr>
            <a:xfrm>
              <a:off x="7192936" y="770794"/>
              <a:ext cx="617010" cy="522755"/>
            </a:xfrm>
            <a:prstGeom prst="rect">
              <a:avLst/>
            </a:prstGeom>
          </p:spPr>
        </p:pic>
        <p:sp>
          <p:nvSpPr>
            <p:cNvPr id="124" name="TextBox 123">
              <a:extLst>
                <a:ext uri="{FF2B5EF4-FFF2-40B4-BE49-F238E27FC236}">
                  <a16:creationId xmlns:a16="http://schemas.microsoft.com/office/drawing/2014/main" id="{26B8E7EA-0589-4E76-9D5A-71E8AA90A693}"/>
                </a:ext>
              </a:extLst>
            </p:cNvPr>
            <p:cNvSpPr txBox="1"/>
            <p:nvPr/>
          </p:nvSpPr>
          <p:spPr>
            <a:xfrm>
              <a:off x="6087681" y="1092601"/>
              <a:ext cx="1120957" cy="161583"/>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50">
                  <a:gradFill>
                    <a:gsLst>
                      <a:gs pos="2917">
                        <a:srgbClr val="000000"/>
                      </a:gs>
                      <a:gs pos="30000">
                        <a:srgbClr val="000000"/>
                      </a:gs>
                    </a:gsLst>
                    <a:lin ang="5400000" scaled="0"/>
                  </a:gradFill>
                  <a:latin typeface="Segoe UI"/>
                </a:rPr>
                <a:t>Encrypted State </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grpSp>
      <p:sp>
        <p:nvSpPr>
          <p:cNvPr id="125" name="Oval 124">
            <a:extLst>
              <a:ext uri="{FF2B5EF4-FFF2-40B4-BE49-F238E27FC236}">
                <a16:creationId xmlns:a16="http://schemas.microsoft.com/office/drawing/2014/main" id="{3970F3CC-F599-49CE-90F8-6495B077E7F4}"/>
              </a:ext>
            </a:extLst>
          </p:cNvPr>
          <p:cNvSpPr/>
          <p:nvPr/>
        </p:nvSpPr>
        <p:spPr bwMode="auto">
          <a:xfrm>
            <a:off x="2455713" y="3263910"/>
            <a:ext cx="251979" cy="271906"/>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126" name="Oval 125">
            <a:extLst>
              <a:ext uri="{FF2B5EF4-FFF2-40B4-BE49-F238E27FC236}">
                <a16:creationId xmlns:a16="http://schemas.microsoft.com/office/drawing/2014/main" id="{89D2E363-3F46-4571-A4BD-7EE1E67CEE70}"/>
              </a:ext>
            </a:extLst>
          </p:cNvPr>
          <p:cNvSpPr/>
          <p:nvPr/>
        </p:nvSpPr>
        <p:spPr bwMode="auto">
          <a:xfrm>
            <a:off x="6453837" y="1645126"/>
            <a:ext cx="257178" cy="260857"/>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lang="en-US" kern="0">
                <a:gradFill>
                  <a:gsLst>
                    <a:gs pos="0">
                      <a:srgbClr val="FFFFFF"/>
                    </a:gs>
                    <a:gs pos="100000">
                      <a:srgbClr val="FFFFFF"/>
                    </a:gs>
                  </a:gsLst>
                  <a:lin ang="5400000" scaled="0"/>
                </a:gradFill>
                <a:latin typeface="Segoe UI Semibold"/>
                <a:ea typeface="Segoe UI" pitchFamily="34" charset="0"/>
                <a:cs typeface="Segoe UI" pitchFamily="34" charset="0"/>
              </a:rPr>
              <a:t>3</a:t>
            </a:r>
            <a:endPar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p:txBody>
      </p:sp>
      <p:sp>
        <p:nvSpPr>
          <p:cNvPr id="127" name="Oval 126">
            <a:extLst>
              <a:ext uri="{FF2B5EF4-FFF2-40B4-BE49-F238E27FC236}">
                <a16:creationId xmlns:a16="http://schemas.microsoft.com/office/drawing/2014/main" id="{B566926E-0B37-44CB-B32A-DD5B40C8BCD9}"/>
              </a:ext>
            </a:extLst>
          </p:cNvPr>
          <p:cNvSpPr/>
          <p:nvPr/>
        </p:nvSpPr>
        <p:spPr bwMode="auto">
          <a:xfrm>
            <a:off x="4731285" y="1632010"/>
            <a:ext cx="268407" cy="26085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lang="en-US" kern="0">
                <a:gradFill>
                  <a:gsLst>
                    <a:gs pos="0">
                      <a:srgbClr val="FFFFFF"/>
                    </a:gs>
                    <a:gs pos="100000">
                      <a:srgbClr val="FFFFFF"/>
                    </a:gs>
                  </a:gsLst>
                  <a:lin ang="5400000" scaled="0"/>
                </a:gradFill>
                <a:latin typeface="Segoe UI Semibold"/>
                <a:ea typeface="Segoe UI" pitchFamily="34" charset="0"/>
                <a:cs typeface="Segoe UI" pitchFamily="34" charset="0"/>
              </a:rPr>
              <a:t>2</a:t>
            </a:r>
            <a:endPar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p:txBody>
      </p:sp>
      <p:sp>
        <p:nvSpPr>
          <p:cNvPr id="128" name="Oval 127">
            <a:extLst>
              <a:ext uri="{FF2B5EF4-FFF2-40B4-BE49-F238E27FC236}">
                <a16:creationId xmlns:a16="http://schemas.microsoft.com/office/drawing/2014/main" id="{2A6D01E6-3BAC-45E0-9F57-6AD25B33B81F}"/>
              </a:ext>
            </a:extLst>
          </p:cNvPr>
          <p:cNvSpPr/>
          <p:nvPr/>
        </p:nvSpPr>
        <p:spPr bwMode="auto">
          <a:xfrm>
            <a:off x="8923774" y="1293549"/>
            <a:ext cx="258484" cy="273350"/>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4</a:t>
            </a:r>
          </a:p>
        </p:txBody>
      </p:sp>
      <p:sp>
        <p:nvSpPr>
          <p:cNvPr id="129" name="Oval 128">
            <a:extLst>
              <a:ext uri="{FF2B5EF4-FFF2-40B4-BE49-F238E27FC236}">
                <a16:creationId xmlns:a16="http://schemas.microsoft.com/office/drawing/2014/main" id="{15F02F9F-6B9E-4955-9FD2-1C129D708E00}"/>
              </a:ext>
            </a:extLst>
          </p:cNvPr>
          <p:cNvSpPr/>
          <p:nvPr/>
        </p:nvSpPr>
        <p:spPr bwMode="auto">
          <a:xfrm>
            <a:off x="9173146" y="2079749"/>
            <a:ext cx="266448" cy="273360"/>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5</a:t>
            </a:r>
          </a:p>
        </p:txBody>
      </p:sp>
      <p:sp>
        <p:nvSpPr>
          <p:cNvPr id="130" name="Oval 129">
            <a:extLst>
              <a:ext uri="{FF2B5EF4-FFF2-40B4-BE49-F238E27FC236}">
                <a16:creationId xmlns:a16="http://schemas.microsoft.com/office/drawing/2014/main" id="{AB63133B-0AE4-4119-B25C-C99CF3E3CE15}"/>
              </a:ext>
            </a:extLst>
          </p:cNvPr>
          <p:cNvSpPr/>
          <p:nvPr/>
        </p:nvSpPr>
        <p:spPr bwMode="auto">
          <a:xfrm>
            <a:off x="8789552" y="3544659"/>
            <a:ext cx="277310" cy="297216"/>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6</a:t>
            </a:r>
          </a:p>
        </p:txBody>
      </p:sp>
      <p:sp>
        <p:nvSpPr>
          <p:cNvPr id="131" name="Oval 130">
            <a:extLst>
              <a:ext uri="{FF2B5EF4-FFF2-40B4-BE49-F238E27FC236}">
                <a16:creationId xmlns:a16="http://schemas.microsoft.com/office/drawing/2014/main" id="{F44A9EF4-1E3B-44EC-B79B-97E17C26894B}"/>
              </a:ext>
            </a:extLst>
          </p:cNvPr>
          <p:cNvSpPr/>
          <p:nvPr/>
        </p:nvSpPr>
        <p:spPr bwMode="auto">
          <a:xfrm>
            <a:off x="6983307" y="4841182"/>
            <a:ext cx="261399" cy="257256"/>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7</a:t>
            </a:r>
          </a:p>
        </p:txBody>
      </p:sp>
      <p:grpSp>
        <p:nvGrpSpPr>
          <p:cNvPr id="132" name="Group 131">
            <a:extLst>
              <a:ext uri="{FF2B5EF4-FFF2-40B4-BE49-F238E27FC236}">
                <a16:creationId xmlns:a16="http://schemas.microsoft.com/office/drawing/2014/main" id="{1B22229E-2ACD-42D7-9CA9-96A8180FB677}"/>
              </a:ext>
            </a:extLst>
          </p:cNvPr>
          <p:cNvGrpSpPr/>
          <p:nvPr/>
        </p:nvGrpSpPr>
        <p:grpSpPr>
          <a:xfrm>
            <a:off x="1922351" y="775463"/>
            <a:ext cx="4049340" cy="559840"/>
            <a:chOff x="953271" y="2123872"/>
            <a:chExt cx="8084205" cy="1070816"/>
          </a:xfrm>
        </p:grpSpPr>
        <p:grpSp>
          <p:nvGrpSpPr>
            <p:cNvPr id="133" name="Group 132">
              <a:extLst>
                <a:ext uri="{FF2B5EF4-FFF2-40B4-BE49-F238E27FC236}">
                  <a16:creationId xmlns:a16="http://schemas.microsoft.com/office/drawing/2014/main" id="{2999CB2E-6407-40B4-893D-C16F1F623C77}"/>
                </a:ext>
              </a:extLst>
            </p:cNvPr>
            <p:cNvGrpSpPr/>
            <p:nvPr/>
          </p:nvGrpSpPr>
          <p:grpSpPr>
            <a:xfrm>
              <a:off x="953271" y="2123872"/>
              <a:ext cx="1733957" cy="1070816"/>
              <a:chOff x="851763" y="2231185"/>
              <a:chExt cx="1733957" cy="1070816"/>
            </a:xfrm>
          </p:grpSpPr>
          <p:grpSp>
            <p:nvGrpSpPr>
              <p:cNvPr id="164" name="Group 163">
                <a:extLst>
                  <a:ext uri="{FF2B5EF4-FFF2-40B4-BE49-F238E27FC236}">
                    <a16:creationId xmlns:a16="http://schemas.microsoft.com/office/drawing/2014/main" id="{A65B1ECA-1728-449B-A510-0EB695CA9D90}"/>
                  </a:ext>
                </a:extLst>
              </p:cNvPr>
              <p:cNvGrpSpPr/>
              <p:nvPr/>
            </p:nvGrpSpPr>
            <p:grpSpPr>
              <a:xfrm>
                <a:off x="851763" y="2231185"/>
                <a:ext cx="1733957" cy="1070816"/>
                <a:chOff x="851763" y="2231185"/>
                <a:chExt cx="1733957" cy="1070816"/>
              </a:xfrm>
            </p:grpSpPr>
            <p:sp>
              <p:nvSpPr>
                <p:cNvPr id="171" name="Rectangle 170">
                  <a:extLst>
                    <a:ext uri="{FF2B5EF4-FFF2-40B4-BE49-F238E27FC236}">
                      <a16:creationId xmlns:a16="http://schemas.microsoft.com/office/drawing/2014/main" id="{0FE72D61-4515-42E9-85B4-1AA03448EBE6}"/>
                    </a:ext>
                  </a:extLst>
                </p:cNvPr>
                <p:cNvSpPr/>
                <p:nvPr/>
              </p:nvSpPr>
              <p:spPr bwMode="auto">
                <a:xfrm>
                  <a:off x="851763" y="2315825"/>
                  <a:ext cx="173395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72" name="TextBox 171">
                  <a:extLst>
                    <a:ext uri="{FF2B5EF4-FFF2-40B4-BE49-F238E27FC236}">
                      <a16:creationId xmlns:a16="http://schemas.microsoft.com/office/drawing/2014/main" id="{9BB96F68-631E-4C86-9485-07AFBBED1FF9}"/>
                    </a:ext>
                  </a:extLst>
                </p:cNvPr>
                <p:cNvSpPr txBox="1"/>
                <p:nvPr/>
              </p:nvSpPr>
              <p:spPr>
                <a:xfrm>
                  <a:off x="926057" y="2231185"/>
                  <a:ext cx="366364" cy="17312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65" name="TextBox 164">
                <a:extLst>
                  <a:ext uri="{FF2B5EF4-FFF2-40B4-BE49-F238E27FC236}">
                    <a16:creationId xmlns:a16="http://schemas.microsoft.com/office/drawing/2014/main" id="{BA64EB34-341B-48C0-AD8A-B096C9A93551}"/>
                  </a:ext>
                </a:extLst>
              </p:cNvPr>
              <p:cNvSpPr txBox="1"/>
              <p:nvPr/>
            </p:nvSpPr>
            <p:spPr>
              <a:xfrm>
                <a:off x="1740916" y="2489666"/>
                <a:ext cx="786385" cy="62324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Actor partition placement</a:t>
                </a:r>
              </a:p>
            </p:txBody>
          </p:sp>
          <p:grpSp>
            <p:nvGrpSpPr>
              <p:cNvPr id="166" name="Group 165">
                <a:extLst>
                  <a:ext uri="{FF2B5EF4-FFF2-40B4-BE49-F238E27FC236}">
                    <a16:creationId xmlns:a16="http://schemas.microsoft.com/office/drawing/2014/main" id="{5A4B681E-3003-4D80-8683-0A20A50B3A1C}"/>
                  </a:ext>
                </a:extLst>
              </p:cNvPr>
              <p:cNvGrpSpPr/>
              <p:nvPr/>
            </p:nvGrpSpPr>
            <p:grpSpPr>
              <a:xfrm>
                <a:off x="949496" y="2388449"/>
                <a:ext cx="716367" cy="835760"/>
                <a:chOff x="1021444" y="2381230"/>
                <a:chExt cx="843399" cy="983966"/>
              </a:xfrm>
            </p:grpSpPr>
            <p:grpSp>
              <p:nvGrpSpPr>
                <p:cNvPr id="167" name="Group 166">
                  <a:extLst>
                    <a:ext uri="{FF2B5EF4-FFF2-40B4-BE49-F238E27FC236}">
                      <a16:creationId xmlns:a16="http://schemas.microsoft.com/office/drawing/2014/main" id="{67BBEC97-02B8-4037-9EA4-A6A4ACAD5145}"/>
                    </a:ext>
                  </a:extLst>
                </p:cNvPr>
                <p:cNvGrpSpPr/>
                <p:nvPr/>
              </p:nvGrpSpPr>
              <p:grpSpPr>
                <a:xfrm>
                  <a:off x="1021444" y="2381230"/>
                  <a:ext cx="843399" cy="983966"/>
                  <a:chOff x="4597460" y="1724939"/>
                  <a:chExt cx="843399" cy="983966"/>
                </a:xfrm>
              </p:grpSpPr>
              <p:pic>
                <p:nvPicPr>
                  <p:cNvPr id="169" name="Graphic 168">
                    <a:extLst>
                      <a:ext uri="{FF2B5EF4-FFF2-40B4-BE49-F238E27FC236}">
                        <a16:creationId xmlns:a16="http://schemas.microsoft.com/office/drawing/2014/main" id="{A359AEEF-EC31-4B8A-8187-D9F4ACCC4F3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4597460" y="1724939"/>
                    <a:ext cx="843399" cy="983966"/>
                  </a:xfrm>
                  <a:prstGeom prst="rect">
                    <a:avLst/>
                  </a:prstGeom>
                  <a:effectLst/>
                </p:spPr>
              </p:pic>
              <p:pic>
                <p:nvPicPr>
                  <p:cNvPr id="170" name="Graphic 169">
                    <a:extLst>
                      <a:ext uri="{FF2B5EF4-FFF2-40B4-BE49-F238E27FC236}">
                        <a16:creationId xmlns:a16="http://schemas.microsoft.com/office/drawing/2014/main" id="{78B9F5FB-F76F-4A7B-B22E-E4CADB6B4631}"/>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10685" b="10685"/>
                  <a:stretch/>
                </p:blipFill>
                <p:spPr>
                  <a:xfrm>
                    <a:off x="4723538" y="1863350"/>
                    <a:ext cx="568128" cy="446718"/>
                  </a:xfrm>
                  <a:prstGeom prst="rect">
                    <a:avLst/>
                  </a:prstGeom>
                </p:spPr>
              </p:pic>
            </p:grpSp>
            <p:sp>
              <p:nvSpPr>
                <p:cNvPr id="168" name="TextBox 167">
                  <a:extLst>
                    <a:ext uri="{FF2B5EF4-FFF2-40B4-BE49-F238E27FC236}">
                      <a16:creationId xmlns:a16="http://schemas.microsoft.com/office/drawing/2014/main" id="{733EE134-ED5B-4930-8628-8343F99D2FCE}"/>
                    </a:ext>
                  </a:extLst>
                </p:cNvPr>
                <p:cNvSpPr txBox="1"/>
                <p:nvPr/>
              </p:nvSpPr>
              <p:spPr>
                <a:xfrm>
                  <a:off x="1285966" y="2913184"/>
                  <a:ext cx="291239" cy="815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a:ln>
                        <a:noFill/>
                      </a:ln>
                      <a:solidFill>
                        <a:srgbClr val="202192"/>
                      </a:solidFill>
                      <a:effectLst/>
                      <a:uLnTx/>
                      <a:uFillTx/>
                      <a:latin typeface="Segoe UI Semibold"/>
                      <a:ea typeface="+mn-ea"/>
                      <a:cs typeface="+mn-cs"/>
                    </a:rPr>
                    <a:t>Placement</a:t>
                  </a:r>
                </a:p>
              </p:txBody>
            </p:sp>
          </p:grpSp>
        </p:grpSp>
        <p:grpSp>
          <p:nvGrpSpPr>
            <p:cNvPr id="134" name="Group 133">
              <a:extLst>
                <a:ext uri="{FF2B5EF4-FFF2-40B4-BE49-F238E27FC236}">
                  <a16:creationId xmlns:a16="http://schemas.microsoft.com/office/drawing/2014/main" id="{BBCB2CA5-8C0A-4DE9-8D24-A394E73E6608}"/>
                </a:ext>
              </a:extLst>
            </p:cNvPr>
            <p:cNvGrpSpPr/>
            <p:nvPr/>
          </p:nvGrpSpPr>
          <p:grpSpPr>
            <a:xfrm>
              <a:off x="2996276" y="2123872"/>
              <a:ext cx="1602522" cy="1070816"/>
              <a:chOff x="851763" y="2231185"/>
              <a:chExt cx="1602522" cy="1070816"/>
            </a:xfrm>
          </p:grpSpPr>
          <p:grpSp>
            <p:nvGrpSpPr>
              <p:cNvPr id="155" name="Group 154">
                <a:extLst>
                  <a:ext uri="{FF2B5EF4-FFF2-40B4-BE49-F238E27FC236}">
                    <a16:creationId xmlns:a16="http://schemas.microsoft.com/office/drawing/2014/main" id="{C4B01DB0-9835-46E5-9197-1051E7E4C1A5}"/>
                  </a:ext>
                </a:extLst>
              </p:cNvPr>
              <p:cNvGrpSpPr/>
              <p:nvPr/>
            </p:nvGrpSpPr>
            <p:grpSpPr>
              <a:xfrm>
                <a:off x="851763" y="2231185"/>
                <a:ext cx="1598487" cy="1070816"/>
                <a:chOff x="851763" y="2231185"/>
                <a:chExt cx="1598487" cy="1070816"/>
              </a:xfrm>
            </p:grpSpPr>
            <p:sp>
              <p:nvSpPr>
                <p:cNvPr id="162" name="Rectangle 161">
                  <a:extLst>
                    <a:ext uri="{FF2B5EF4-FFF2-40B4-BE49-F238E27FC236}">
                      <a16:creationId xmlns:a16="http://schemas.microsoft.com/office/drawing/2014/main" id="{AB57C831-C286-4319-A8B5-0BB0A656FFCB}"/>
                    </a:ext>
                  </a:extLst>
                </p:cNvPr>
                <p:cNvSpPr/>
                <p:nvPr/>
              </p:nvSpPr>
              <p:spPr bwMode="auto">
                <a:xfrm>
                  <a:off x="851763" y="2315825"/>
                  <a:ext cx="159848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63" name="TextBox 162">
                  <a:extLst>
                    <a:ext uri="{FF2B5EF4-FFF2-40B4-BE49-F238E27FC236}">
                      <a16:creationId xmlns:a16="http://schemas.microsoft.com/office/drawing/2014/main" id="{0DD72E37-75A8-46A7-BFD3-897D4BF0FB6F}"/>
                    </a:ext>
                  </a:extLst>
                </p:cNvPr>
                <p:cNvSpPr txBox="1"/>
                <p:nvPr/>
              </p:nvSpPr>
              <p:spPr>
                <a:xfrm>
                  <a:off x="926057" y="2231185"/>
                  <a:ext cx="366364" cy="17312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56" name="TextBox 155">
                <a:extLst>
                  <a:ext uri="{FF2B5EF4-FFF2-40B4-BE49-F238E27FC236}">
                    <a16:creationId xmlns:a16="http://schemas.microsoft.com/office/drawing/2014/main" id="{C0BCDDDA-5751-49A2-AE87-1C56DC7015D5}"/>
                  </a:ext>
                </a:extLst>
              </p:cNvPr>
              <p:cNvSpPr txBox="1"/>
              <p:nvPr/>
            </p:nvSpPr>
            <p:spPr>
              <a:xfrm>
                <a:off x="1740915" y="2489663"/>
                <a:ext cx="713370" cy="62324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err="1">
                    <a:ln>
                      <a:noFill/>
                    </a:ln>
                    <a:solidFill>
                      <a:srgbClr val="202192"/>
                    </a:solidFill>
                    <a:effectLst/>
                    <a:uLnTx/>
                    <a:uFillTx/>
                    <a:latin typeface="Segoe UI Semibold"/>
                    <a:ea typeface="+mn-ea"/>
                    <a:cs typeface="+mn-cs"/>
                  </a:rPr>
                  <a:t>Dapr</a:t>
                </a:r>
                <a:endParaRPr kumimoji="0" lang="en-US" sz="600" b="0" i="0" u="none" strike="noStrike" kern="1200" cap="none" spc="0" normalizeH="0" baseline="0" noProof="0">
                  <a:ln>
                    <a:noFill/>
                  </a:ln>
                  <a:solidFill>
                    <a:srgbClr val="202192"/>
                  </a:solidFill>
                  <a:effectLst/>
                  <a:uLnTx/>
                  <a:uFillTx/>
                  <a:latin typeface="Segoe UI Semibold"/>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sidecar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injector</a:t>
                </a:r>
              </a:p>
            </p:txBody>
          </p:sp>
          <p:grpSp>
            <p:nvGrpSpPr>
              <p:cNvPr id="157" name="Group 156">
                <a:extLst>
                  <a:ext uri="{FF2B5EF4-FFF2-40B4-BE49-F238E27FC236}">
                    <a16:creationId xmlns:a16="http://schemas.microsoft.com/office/drawing/2014/main" id="{45AF155A-0F2F-4FFB-9E59-92A4081687BF}"/>
                  </a:ext>
                </a:extLst>
              </p:cNvPr>
              <p:cNvGrpSpPr/>
              <p:nvPr/>
            </p:nvGrpSpPr>
            <p:grpSpPr>
              <a:xfrm>
                <a:off x="949495" y="2388449"/>
                <a:ext cx="716366" cy="835760"/>
                <a:chOff x="1021444" y="2381230"/>
                <a:chExt cx="843399" cy="983966"/>
              </a:xfrm>
            </p:grpSpPr>
            <p:grpSp>
              <p:nvGrpSpPr>
                <p:cNvPr id="158" name="Group 157">
                  <a:extLst>
                    <a:ext uri="{FF2B5EF4-FFF2-40B4-BE49-F238E27FC236}">
                      <a16:creationId xmlns:a16="http://schemas.microsoft.com/office/drawing/2014/main" id="{A2CC03B4-6B48-4393-BC07-1D66F3F13563}"/>
                    </a:ext>
                  </a:extLst>
                </p:cNvPr>
                <p:cNvGrpSpPr/>
                <p:nvPr/>
              </p:nvGrpSpPr>
              <p:grpSpPr>
                <a:xfrm>
                  <a:off x="1021444" y="2381230"/>
                  <a:ext cx="843399" cy="983966"/>
                  <a:chOff x="4597460" y="1724939"/>
                  <a:chExt cx="843399" cy="983966"/>
                </a:xfrm>
              </p:grpSpPr>
              <p:pic>
                <p:nvPicPr>
                  <p:cNvPr id="160" name="Graphic 159">
                    <a:extLst>
                      <a:ext uri="{FF2B5EF4-FFF2-40B4-BE49-F238E27FC236}">
                        <a16:creationId xmlns:a16="http://schemas.microsoft.com/office/drawing/2014/main" id="{017E9143-DEA3-4BD1-B67A-C256B039477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4597460" y="1724939"/>
                    <a:ext cx="843399" cy="983966"/>
                  </a:xfrm>
                  <a:prstGeom prst="rect">
                    <a:avLst/>
                  </a:prstGeom>
                  <a:effectLst/>
                </p:spPr>
              </p:pic>
              <p:pic>
                <p:nvPicPr>
                  <p:cNvPr id="161" name="Graphic 160">
                    <a:extLst>
                      <a:ext uri="{FF2B5EF4-FFF2-40B4-BE49-F238E27FC236}">
                        <a16:creationId xmlns:a16="http://schemas.microsoft.com/office/drawing/2014/main" id="{E9484F87-76F3-46FD-98E7-CAB05972CDCB}"/>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10685" b="10685"/>
                  <a:stretch/>
                </p:blipFill>
                <p:spPr>
                  <a:xfrm>
                    <a:off x="4723538" y="1863350"/>
                    <a:ext cx="568128" cy="446718"/>
                  </a:xfrm>
                  <a:prstGeom prst="rect">
                    <a:avLst/>
                  </a:prstGeom>
                </p:spPr>
              </p:pic>
            </p:grpSp>
            <p:sp>
              <p:nvSpPr>
                <p:cNvPr id="159" name="TextBox 158">
                  <a:extLst>
                    <a:ext uri="{FF2B5EF4-FFF2-40B4-BE49-F238E27FC236}">
                      <a16:creationId xmlns:a16="http://schemas.microsoft.com/office/drawing/2014/main" id="{97A8882D-DB4E-46AC-9C16-9CBC9345F6E9}"/>
                    </a:ext>
                  </a:extLst>
                </p:cNvPr>
                <p:cNvSpPr txBox="1"/>
                <p:nvPr/>
              </p:nvSpPr>
              <p:spPr>
                <a:xfrm>
                  <a:off x="1322372" y="2913184"/>
                  <a:ext cx="218429" cy="815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a:ln>
                        <a:noFill/>
                      </a:ln>
                      <a:solidFill>
                        <a:srgbClr val="202192"/>
                      </a:solidFill>
                      <a:effectLst/>
                      <a:uLnTx/>
                      <a:uFillTx/>
                      <a:latin typeface="Segoe UI Semibold"/>
                      <a:ea typeface="+mn-ea"/>
                      <a:cs typeface="+mn-cs"/>
                    </a:rPr>
                    <a:t>Injector</a:t>
                  </a:r>
                </a:p>
              </p:txBody>
            </p:sp>
          </p:grpSp>
        </p:grpSp>
        <p:grpSp>
          <p:nvGrpSpPr>
            <p:cNvPr id="135" name="Group 134">
              <a:extLst>
                <a:ext uri="{FF2B5EF4-FFF2-40B4-BE49-F238E27FC236}">
                  <a16:creationId xmlns:a16="http://schemas.microsoft.com/office/drawing/2014/main" id="{5C40BAA5-170C-4C7B-882F-4289344C181A}"/>
                </a:ext>
              </a:extLst>
            </p:cNvPr>
            <p:cNvGrpSpPr/>
            <p:nvPr/>
          </p:nvGrpSpPr>
          <p:grpSpPr>
            <a:xfrm>
              <a:off x="4907846" y="2123872"/>
              <a:ext cx="1938816" cy="1070816"/>
              <a:chOff x="4876079" y="2231185"/>
              <a:chExt cx="1938816" cy="1070816"/>
            </a:xfrm>
          </p:grpSpPr>
          <p:grpSp>
            <p:nvGrpSpPr>
              <p:cNvPr id="146" name="Group 145">
                <a:extLst>
                  <a:ext uri="{FF2B5EF4-FFF2-40B4-BE49-F238E27FC236}">
                    <a16:creationId xmlns:a16="http://schemas.microsoft.com/office/drawing/2014/main" id="{7A45E171-36B3-46A0-9B14-E4C11781CF4A}"/>
                  </a:ext>
                </a:extLst>
              </p:cNvPr>
              <p:cNvGrpSpPr/>
              <p:nvPr/>
            </p:nvGrpSpPr>
            <p:grpSpPr>
              <a:xfrm>
                <a:off x="4876079" y="2231185"/>
                <a:ext cx="1938816" cy="1070816"/>
                <a:chOff x="955767" y="2231185"/>
                <a:chExt cx="1938816" cy="1070816"/>
              </a:xfrm>
            </p:grpSpPr>
            <p:sp>
              <p:nvSpPr>
                <p:cNvPr id="153" name="Rectangle 152">
                  <a:extLst>
                    <a:ext uri="{FF2B5EF4-FFF2-40B4-BE49-F238E27FC236}">
                      <a16:creationId xmlns:a16="http://schemas.microsoft.com/office/drawing/2014/main" id="{4F0BAD93-6576-4B3A-B0EB-DA0346740F04}"/>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4" name="TextBox 153">
                  <a:extLst>
                    <a:ext uri="{FF2B5EF4-FFF2-40B4-BE49-F238E27FC236}">
                      <a16:creationId xmlns:a16="http://schemas.microsoft.com/office/drawing/2014/main" id="{1E541650-81E9-491C-871E-DB862DB79F3A}"/>
                    </a:ext>
                  </a:extLst>
                </p:cNvPr>
                <p:cNvSpPr txBox="1"/>
                <p:nvPr/>
              </p:nvSpPr>
              <p:spPr>
                <a:xfrm>
                  <a:off x="2473513" y="2231185"/>
                  <a:ext cx="366364" cy="17312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47" name="TextBox 146">
                <a:extLst>
                  <a:ext uri="{FF2B5EF4-FFF2-40B4-BE49-F238E27FC236}">
                    <a16:creationId xmlns:a16="http://schemas.microsoft.com/office/drawing/2014/main" id="{EA8E2D9D-F809-42C1-968E-21B255FCC522}"/>
                  </a:ext>
                </a:extLst>
              </p:cNvPr>
              <p:cNvSpPr txBox="1"/>
              <p:nvPr/>
            </p:nvSpPr>
            <p:spPr>
              <a:xfrm>
                <a:off x="4900112" y="2597963"/>
                <a:ext cx="1063272" cy="415500"/>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and identity</a:t>
                </a:r>
              </a:p>
            </p:txBody>
          </p:sp>
          <p:grpSp>
            <p:nvGrpSpPr>
              <p:cNvPr id="148" name="Group 147">
                <a:extLst>
                  <a:ext uri="{FF2B5EF4-FFF2-40B4-BE49-F238E27FC236}">
                    <a16:creationId xmlns:a16="http://schemas.microsoft.com/office/drawing/2014/main" id="{3AD4C29B-C361-40F5-8B52-2F7A21E31848}"/>
                  </a:ext>
                </a:extLst>
              </p:cNvPr>
              <p:cNvGrpSpPr/>
              <p:nvPr/>
            </p:nvGrpSpPr>
            <p:grpSpPr>
              <a:xfrm>
                <a:off x="6029038" y="2388449"/>
                <a:ext cx="716366" cy="835760"/>
                <a:chOff x="1021444" y="2381230"/>
                <a:chExt cx="843399" cy="983966"/>
              </a:xfrm>
            </p:grpSpPr>
            <p:grpSp>
              <p:nvGrpSpPr>
                <p:cNvPr id="149" name="Group 148">
                  <a:extLst>
                    <a:ext uri="{FF2B5EF4-FFF2-40B4-BE49-F238E27FC236}">
                      <a16:creationId xmlns:a16="http://schemas.microsoft.com/office/drawing/2014/main" id="{E3EDA70E-9D56-4B5D-9EB0-89A0E8F2FF25}"/>
                    </a:ext>
                  </a:extLst>
                </p:cNvPr>
                <p:cNvGrpSpPr/>
                <p:nvPr/>
              </p:nvGrpSpPr>
              <p:grpSpPr>
                <a:xfrm>
                  <a:off x="1021444" y="2381230"/>
                  <a:ext cx="843399" cy="983966"/>
                  <a:chOff x="4597460" y="1724939"/>
                  <a:chExt cx="843399" cy="983966"/>
                </a:xfrm>
              </p:grpSpPr>
              <p:pic>
                <p:nvPicPr>
                  <p:cNvPr id="151" name="Graphic 150">
                    <a:extLst>
                      <a:ext uri="{FF2B5EF4-FFF2-40B4-BE49-F238E27FC236}">
                        <a16:creationId xmlns:a16="http://schemas.microsoft.com/office/drawing/2014/main" id="{5EFCE08D-18D4-4624-8DF7-F0C3B171AD0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4597460" y="1724939"/>
                    <a:ext cx="843399" cy="983966"/>
                  </a:xfrm>
                  <a:prstGeom prst="rect">
                    <a:avLst/>
                  </a:prstGeom>
                  <a:effectLst/>
                </p:spPr>
              </p:pic>
              <p:pic>
                <p:nvPicPr>
                  <p:cNvPr id="152" name="Graphic 151">
                    <a:extLst>
                      <a:ext uri="{FF2B5EF4-FFF2-40B4-BE49-F238E27FC236}">
                        <a16:creationId xmlns:a16="http://schemas.microsoft.com/office/drawing/2014/main" id="{94727C4D-F898-4ED8-A661-53FD137AAFB2}"/>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10685" b="10685"/>
                  <a:stretch/>
                </p:blipFill>
                <p:spPr>
                  <a:xfrm>
                    <a:off x="4723538" y="1863350"/>
                    <a:ext cx="568128" cy="446718"/>
                  </a:xfrm>
                  <a:prstGeom prst="rect">
                    <a:avLst/>
                  </a:prstGeom>
                </p:spPr>
              </p:pic>
            </p:grpSp>
            <p:sp>
              <p:nvSpPr>
                <p:cNvPr id="150" name="TextBox 149">
                  <a:extLst>
                    <a:ext uri="{FF2B5EF4-FFF2-40B4-BE49-F238E27FC236}">
                      <a16:creationId xmlns:a16="http://schemas.microsoft.com/office/drawing/2014/main" id="{079A4D9F-03CB-4644-811E-7F094446A5AB}"/>
                    </a:ext>
                  </a:extLst>
                </p:cNvPr>
                <p:cNvSpPr txBox="1"/>
                <p:nvPr/>
              </p:nvSpPr>
              <p:spPr>
                <a:xfrm>
                  <a:off x="1341527" y="2913184"/>
                  <a:ext cx="180108" cy="815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a:ln>
                        <a:noFill/>
                      </a:ln>
                      <a:solidFill>
                        <a:srgbClr val="202192"/>
                      </a:solidFill>
                      <a:effectLst/>
                      <a:uLnTx/>
                      <a:uFillTx/>
                      <a:latin typeface="Segoe UI Semibold"/>
                      <a:ea typeface="+mn-ea"/>
                      <a:cs typeface="+mn-cs"/>
                    </a:rPr>
                    <a:t>Sentry</a:t>
                  </a:r>
                </a:p>
              </p:txBody>
            </p:sp>
          </p:grpSp>
        </p:grpSp>
        <p:grpSp>
          <p:nvGrpSpPr>
            <p:cNvPr id="136" name="Group 135">
              <a:extLst>
                <a:ext uri="{FF2B5EF4-FFF2-40B4-BE49-F238E27FC236}">
                  <a16:creationId xmlns:a16="http://schemas.microsoft.com/office/drawing/2014/main" id="{1A51AF0F-C760-4E5E-B22A-9441764E8E81}"/>
                </a:ext>
              </a:extLst>
            </p:cNvPr>
            <p:cNvGrpSpPr/>
            <p:nvPr/>
          </p:nvGrpSpPr>
          <p:grpSpPr>
            <a:xfrm>
              <a:off x="7155711" y="2123872"/>
              <a:ext cx="1881765" cy="1070816"/>
              <a:chOff x="7003311" y="2231185"/>
              <a:chExt cx="1881765" cy="1070816"/>
            </a:xfrm>
          </p:grpSpPr>
          <p:grpSp>
            <p:nvGrpSpPr>
              <p:cNvPr id="137" name="Group 136">
                <a:extLst>
                  <a:ext uri="{FF2B5EF4-FFF2-40B4-BE49-F238E27FC236}">
                    <a16:creationId xmlns:a16="http://schemas.microsoft.com/office/drawing/2014/main" id="{0F277A2C-2556-4498-A54E-DF52F01527FD}"/>
                  </a:ext>
                </a:extLst>
              </p:cNvPr>
              <p:cNvGrpSpPr/>
              <p:nvPr/>
            </p:nvGrpSpPr>
            <p:grpSpPr>
              <a:xfrm>
                <a:off x="7003311" y="2231185"/>
                <a:ext cx="1881765" cy="1070816"/>
                <a:chOff x="851763" y="2231185"/>
                <a:chExt cx="1881765" cy="1070816"/>
              </a:xfrm>
            </p:grpSpPr>
            <p:sp>
              <p:nvSpPr>
                <p:cNvPr id="144" name="Rectangle 143">
                  <a:extLst>
                    <a:ext uri="{FF2B5EF4-FFF2-40B4-BE49-F238E27FC236}">
                      <a16:creationId xmlns:a16="http://schemas.microsoft.com/office/drawing/2014/main" id="{85AA6FD9-F67C-40E1-8804-C49A6DA994C3}"/>
                    </a:ext>
                  </a:extLst>
                </p:cNvPr>
                <p:cNvSpPr/>
                <p:nvPr/>
              </p:nvSpPr>
              <p:spPr bwMode="auto">
                <a:xfrm>
                  <a:off x="851763" y="2315825"/>
                  <a:ext cx="1881765"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45" name="TextBox 144">
                  <a:extLst>
                    <a:ext uri="{FF2B5EF4-FFF2-40B4-BE49-F238E27FC236}">
                      <a16:creationId xmlns:a16="http://schemas.microsoft.com/office/drawing/2014/main" id="{FC096089-0528-4B6B-9D62-9767E0CD375C}"/>
                    </a:ext>
                  </a:extLst>
                </p:cNvPr>
                <p:cNvSpPr txBox="1"/>
                <p:nvPr/>
              </p:nvSpPr>
              <p:spPr>
                <a:xfrm>
                  <a:off x="2300370" y="2231185"/>
                  <a:ext cx="366364" cy="17312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000000">
                          <a:lumMod val="50000"/>
                          <a:lumOff val="50000"/>
                        </a:srgbClr>
                      </a:solidFill>
                      <a:effectLst/>
                      <a:uLnTx/>
                      <a:uFillTx/>
                      <a:latin typeface="Segoe UI Semibold"/>
                      <a:ea typeface="+mn-ea"/>
                      <a:cs typeface="+mn-cs"/>
                    </a:rPr>
                    <a:t>Pod</a:t>
                  </a:r>
                </a:p>
              </p:txBody>
            </p:sp>
          </p:grpSp>
          <p:sp>
            <p:nvSpPr>
              <p:cNvPr id="138" name="TextBox 137">
                <a:extLst>
                  <a:ext uri="{FF2B5EF4-FFF2-40B4-BE49-F238E27FC236}">
                    <a16:creationId xmlns:a16="http://schemas.microsoft.com/office/drawing/2014/main" id="{9275F523-680C-4150-9CF6-0473BBF795AC}"/>
                  </a:ext>
                </a:extLst>
              </p:cNvPr>
              <p:cNvSpPr txBox="1"/>
              <p:nvPr/>
            </p:nvSpPr>
            <p:spPr>
              <a:xfrm>
                <a:off x="7077603" y="2489666"/>
                <a:ext cx="958120" cy="623249"/>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Update component</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202192"/>
                    </a:solidFill>
                    <a:effectLst/>
                    <a:uLnTx/>
                    <a:uFillTx/>
                    <a:latin typeface="Segoe UI Semibold"/>
                    <a:ea typeface="+mn-ea"/>
                    <a:cs typeface="+mn-cs"/>
                  </a:rPr>
                  <a:t>changes</a:t>
                </a:r>
              </a:p>
            </p:txBody>
          </p:sp>
          <p:grpSp>
            <p:nvGrpSpPr>
              <p:cNvPr id="139" name="Group 138">
                <a:extLst>
                  <a:ext uri="{FF2B5EF4-FFF2-40B4-BE49-F238E27FC236}">
                    <a16:creationId xmlns:a16="http://schemas.microsoft.com/office/drawing/2014/main" id="{B60A8708-EC42-4FEA-B927-EA7EB70C488B}"/>
                  </a:ext>
                </a:extLst>
              </p:cNvPr>
              <p:cNvGrpSpPr/>
              <p:nvPr/>
            </p:nvGrpSpPr>
            <p:grpSpPr>
              <a:xfrm>
                <a:off x="8098347" y="2388449"/>
                <a:ext cx="716366" cy="835760"/>
                <a:chOff x="1021444" y="2381230"/>
                <a:chExt cx="843399" cy="983966"/>
              </a:xfrm>
            </p:grpSpPr>
            <p:grpSp>
              <p:nvGrpSpPr>
                <p:cNvPr id="140" name="Group 139">
                  <a:extLst>
                    <a:ext uri="{FF2B5EF4-FFF2-40B4-BE49-F238E27FC236}">
                      <a16:creationId xmlns:a16="http://schemas.microsoft.com/office/drawing/2014/main" id="{901B72DC-6914-4324-9595-D5F30593B4D2}"/>
                    </a:ext>
                  </a:extLst>
                </p:cNvPr>
                <p:cNvGrpSpPr/>
                <p:nvPr/>
              </p:nvGrpSpPr>
              <p:grpSpPr>
                <a:xfrm>
                  <a:off x="1021444" y="2381230"/>
                  <a:ext cx="843399" cy="983966"/>
                  <a:chOff x="4597460" y="1724939"/>
                  <a:chExt cx="843399" cy="983966"/>
                </a:xfrm>
              </p:grpSpPr>
              <p:pic>
                <p:nvPicPr>
                  <p:cNvPr id="142" name="Graphic 141">
                    <a:extLst>
                      <a:ext uri="{FF2B5EF4-FFF2-40B4-BE49-F238E27FC236}">
                        <a16:creationId xmlns:a16="http://schemas.microsoft.com/office/drawing/2014/main" id="{EE35037F-395E-4BD3-AE9B-13813118F8D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4597460" y="1724939"/>
                    <a:ext cx="843399" cy="983966"/>
                  </a:xfrm>
                  <a:prstGeom prst="rect">
                    <a:avLst/>
                  </a:prstGeom>
                  <a:effectLst/>
                </p:spPr>
              </p:pic>
              <p:pic>
                <p:nvPicPr>
                  <p:cNvPr id="143" name="Graphic 142">
                    <a:extLst>
                      <a:ext uri="{FF2B5EF4-FFF2-40B4-BE49-F238E27FC236}">
                        <a16:creationId xmlns:a16="http://schemas.microsoft.com/office/drawing/2014/main" id="{845596B3-4134-4CAF-B63B-0DF694637879}"/>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10685" b="10685"/>
                  <a:stretch/>
                </p:blipFill>
                <p:spPr>
                  <a:xfrm>
                    <a:off x="4723538" y="1863350"/>
                    <a:ext cx="568128" cy="446718"/>
                  </a:xfrm>
                  <a:prstGeom prst="rect">
                    <a:avLst/>
                  </a:prstGeom>
                </p:spPr>
              </p:pic>
            </p:grpSp>
            <p:sp>
              <p:nvSpPr>
                <p:cNvPr id="141" name="TextBox 140">
                  <a:extLst>
                    <a:ext uri="{FF2B5EF4-FFF2-40B4-BE49-F238E27FC236}">
                      <a16:creationId xmlns:a16="http://schemas.microsoft.com/office/drawing/2014/main" id="{ED39936A-E0F4-4E15-A2EC-BD9F8255EC7D}"/>
                    </a:ext>
                  </a:extLst>
                </p:cNvPr>
                <p:cNvSpPr txBox="1"/>
                <p:nvPr/>
              </p:nvSpPr>
              <p:spPr>
                <a:xfrm>
                  <a:off x="1303207" y="2913184"/>
                  <a:ext cx="256752" cy="815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a:ln>
                        <a:noFill/>
                      </a:ln>
                      <a:solidFill>
                        <a:srgbClr val="202192"/>
                      </a:solidFill>
                      <a:effectLst/>
                      <a:uLnTx/>
                      <a:uFillTx/>
                      <a:latin typeface="Segoe UI Semibold"/>
                      <a:ea typeface="+mn-ea"/>
                      <a:cs typeface="+mn-cs"/>
                    </a:rPr>
                    <a:t>Operator</a:t>
                  </a:r>
                </a:p>
              </p:txBody>
            </p:sp>
          </p:grpSp>
        </p:grpSp>
      </p:grpSp>
      <p:grpSp>
        <p:nvGrpSpPr>
          <p:cNvPr id="173" name="Group 172">
            <a:extLst>
              <a:ext uri="{FF2B5EF4-FFF2-40B4-BE49-F238E27FC236}">
                <a16:creationId xmlns:a16="http://schemas.microsoft.com/office/drawing/2014/main" id="{E8FB88F3-125D-4983-9893-617649F49D47}"/>
              </a:ext>
            </a:extLst>
          </p:cNvPr>
          <p:cNvGrpSpPr/>
          <p:nvPr/>
        </p:nvGrpSpPr>
        <p:grpSpPr>
          <a:xfrm>
            <a:off x="6496747" y="3360385"/>
            <a:ext cx="899911" cy="995041"/>
            <a:chOff x="7316373" y="1954650"/>
            <a:chExt cx="1400542" cy="1633964"/>
          </a:xfrm>
        </p:grpSpPr>
        <p:pic>
          <p:nvPicPr>
            <p:cNvPr id="174" name="Graphic 173">
              <a:extLst>
                <a:ext uri="{FF2B5EF4-FFF2-40B4-BE49-F238E27FC236}">
                  <a16:creationId xmlns:a16="http://schemas.microsoft.com/office/drawing/2014/main" id="{4C6C2414-441F-4DAC-B6CC-657814A7C03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316373" y="1954650"/>
              <a:ext cx="1400542" cy="1633964"/>
            </a:xfrm>
            <a:prstGeom prst="rect">
              <a:avLst/>
            </a:prstGeom>
          </p:spPr>
        </p:pic>
        <p:sp>
          <p:nvSpPr>
            <p:cNvPr id="175" name="TextBox 174">
              <a:extLst>
                <a:ext uri="{FF2B5EF4-FFF2-40B4-BE49-F238E27FC236}">
                  <a16:creationId xmlns:a16="http://schemas.microsoft.com/office/drawing/2014/main" id="{81C6398F-D73A-4CB4-AFD6-4E1BC9424D29}"/>
                </a:ext>
              </a:extLst>
            </p:cNvPr>
            <p:cNvSpPr txBox="1"/>
            <p:nvPr/>
          </p:nvSpPr>
          <p:spPr>
            <a:xfrm>
              <a:off x="7446205" y="2609319"/>
              <a:ext cx="1077922" cy="3429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02192"/>
                  </a:solidFill>
                  <a:effectLst/>
                  <a:uLnTx/>
                  <a:uFillTx/>
                  <a:latin typeface="Segoe UI Semibold"/>
                  <a:ea typeface="+mn-ea"/>
                  <a:cs typeface="+mn-cs"/>
                </a:rPr>
                <a:t>Service B</a:t>
              </a:r>
            </a:p>
          </p:txBody>
        </p:sp>
      </p:grpSp>
      <p:grpSp>
        <p:nvGrpSpPr>
          <p:cNvPr id="176" name="!!AppA">
            <a:extLst>
              <a:ext uri="{FF2B5EF4-FFF2-40B4-BE49-F238E27FC236}">
                <a16:creationId xmlns:a16="http://schemas.microsoft.com/office/drawing/2014/main" id="{7721A18F-7649-44D9-B335-2C19F49740F5}"/>
              </a:ext>
            </a:extLst>
          </p:cNvPr>
          <p:cNvGrpSpPr/>
          <p:nvPr/>
        </p:nvGrpSpPr>
        <p:grpSpPr>
          <a:xfrm>
            <a:off x="4486357" y="3297528"/>
            <a:ext cx="912511" cy="1006538"/>
            <a:chOff x="3444425" y="1954650"/>
            <a:chExt cx="1400542" cy="1633964"/>
          </a:xfrm>
        </p:grpSpPr>
        <p:pic>
          <p:nvPicPr>
            <p:cNvPr id="177" name="Graphic 176">
              <a:extLst>
                <a:ext uri="{FF2B5EF4-FFF2-40B4-BE49-F238E27FC236}">
                  <a16:creationId xmlns:a16="http://schemas.microsoft.com/office/drawing/2014/main" id="{3081C14D-7138-43C1-95CF-AEAA252D906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444425" y="1954650"/>
              <a:ext cx="1400542" cy="1633964"/>
            </a:xfrm>
            <a:prstGeom prst="rect">
              <a:avLst/>
            </a:prstGeom>
          </p:spPr>
        </p:pic>
        <p:sp>
          <p:nvSpPr>
            <p:cNvPr id="178" name="TextBox 177">
              <a:extLst>
                <a:ext uri="{FF2B5EF4-FFF2-40B4-BE49-F238E27FC236}">
                  <a16:creationId xmlns:a16="http://schemas.microsoft.com/office/drawing/2014/main" id="{A23AE276-701A-479F-9050-BB06234398EA}"/>
                </a:ext>
              </a:extLst>
            </p:cNvPr>
            <p:cNvSpPr txBox="1"/>
            <p:nvPr/>
          </p:nvSpPr>
          <p:spPr>
            <a:xfrm>
              <a:off x="3609203" y="2604706"/>
              <a:ext cx="984813" cy="26355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Service A</a:t>
              </a:r>
            </a:p>
          </p:txBody>
        </p:sp>
      </p:grpSp>
      <p:grpSp>
        <p:nvGrpSpPr>
          <p:cNvPr id="40" name="Group 39">
            <a:extLst>
              <a:ext uri="{FF2B5EF4-FFF2-40B4-BE49-F238E27FC236}">
                <a16:creationId xmlns:a16="http://schemas.microsoft.com/office/drawing/2014/main" id="{60A329A7-7F81-417C-AE60-4519C5F9E85C}"/>
              </a:ext>
            </a:extLst>
          </p:cNvPr>
          <p:cNvGrpSpPr/>
          <p:nvPr/>
        </p:nvGrpSpPr>
        <p:grpSpPr>
          <a:xfrm>
            <a:off x="2417485" y="2336340"/>
            <a:ext cx="892095" cy="956621"/>
            <a:chOff x="2510980" y="2405749"/>
            <a:chExt cx="722038" cy="812976"/>
          </a:xfrm>
        </p:grpSpPr>
        <p:pic>
          <p:nvPicPr>
            <p:cNvPr id="179" name="Graphic 178">
              <a:extLst>
                <a:ext uri="{FF2B5EF4-FFF2-40B4-BE49-F238E27FC236}">
                  <a16:creationId xmlns:a16="http://schemas.microsoft.com/office/drawing/2014/main" id="{621AE744-5642-457E-B94C-BB691C16B1A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510980" y="2405749"/>
              <a:ext cx="722038" cy="812976"/>
            </a:xfrm>
            <a:prstGeom prst="rect">
              <a:avLst/>
            </a:prstGeom>
            <a:effectLst>
              <a:outerShdw blurRad="25400" sx="101000" sy="101000" algn="ctr" rotWithShape="0">
                <a:prstClr val="black">
                  <a:alpha val="30000"/>
                </a:prstClr>
              </a:outerShdw>
            </a:effectLst>
          </p:spPr>
        </p:pic>
        <p:pic>
          <p:nvPicPr>
            <p:cNvPr id="2050" name="Picture 2">
              <a:extLst>
                <a:ext uri="{FF2B5EF4-FFF2-40B4-BE49-F238E27FC236}">
                  <a16:creationId xmlns:a16="http://schemas.microsoft.com/office/drawing/2014/main" id="{5BC614B1-A80F-4E24-B417-A1D025509C21}"/>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67489" y="2924718"/>
              <a:ext cx="124003" cy="124003"/>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Image result for key icon">
              <a:extLst>
                <a:ext uri="{FF2B5EF4-FFF2-40B4-BE49-F238E27FC236}">
                  <a16:creationId xmlns:a16="http://schemas.microsoft.com/office/drawing/2014/main" id="{C81CD343-9763-4BC6-AD77-263194D0A3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459" y="2909790"/>
              <a:ext cx="153858" cy="1538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0" name="Group 179">
            <a:extLst>
              <a:ext uri="{FF2B5EF4-FFF2-40B4-BE49-F238E27FC236}">
                <a16:creationId xmlns:a16="http://schemas.microsoft.com/office/drawing/2014/main" id="{C072FA9E-A168-4935-A417-E06873D38F29}"/>
              </a:ext>
            </a:extLst>
          </p:cNvPr>
          <p:cNvGrpSpPr/>
          <p:nvPr/>
        </p:nvGrpSpPr>
        <p:grpSpPr>
          <a:xfrm>
            <a:off x="4767584" y="2380158"/>
            <a:ext cx="912511" cy="965676"/>
            <a:chOff x="2510980" y="2405749"/>
            <a:chExt cx="722038" cy="812976"/>
          </a:xfrm>
        </p:grpSpPr>
        <p:pic>
          <p:nvPicPr>
            <p:cNvPr id="181" name="Graphic 180">
              <a:extLst>
                <a:ext uri="{FF2B5EF4-FFF2-40B4-BE49-F238E27FC236}">
                  <a16:creationId xmlns:a16="http://schemas.microsoft.com/office/drawing/2014/main" id="{5A73A8BD-73C0-4F5E-BB64-365D69B0F00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510980" y="2405749"/>
              <a:ext cx="722038" cy="812976"/>
            </a:xfrm>
            <a:prstGeom prst="rect">
              <a:avLst/>
            </a:prstGeom>
            <a:effectLst>
              <a:outerShdw blurRad="25400" sx="101000" sy="101000" algn="ctr" rotWithShape="0">
                <a:prstClr val="black">
                  <a:alpha val="30000"/>
                </a:prstClr>
              </a:outerShdw>
            </a:effectLst>
          </p:spPr>
        </p:pic>
        <p:pic>
          <p:nvPicPr>
            <p:cNvPr id="182" name="Picture 2">
              <a:extLst>
                <a:ext uri="{FF2B5EF4-FFF2-40B4-BE49-F238E27FC236}">
                  <a16:creationId xmlns:a16="http://schemas.microsoft.com/office/drawing/2014/main" id="{D2C27326-C7F0-44E8-BF8E-F098FA3070CD}"/>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67489" y="2924718"/>
              <a:ext cx="124003" cy="124003"/>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2" descr="Image result for key icon">
              <a:extLst>
                <a:ext uri="{FF2B5EF4-FFF2-40B4-BE49-F238E27FC236}">
                  <a16:creationId xmlns:a16="http://schemas.microsoft.com/office/drawing/2014/main" id="{35D35F0D-77E4-40B2-B4D1-E3DD4D5F13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459" y="2909790"/>
              <a:ext cx="153858" cy="15385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Straight Arrow Connector 7">
            <a:extLst>
              <a:ext uri="{FF2B5EF4-FFF2-40B4-BE49-F238E27FC236}">
                <a16:creationId xmlns:a16="http://schemas.microsoft.com/office/drawing/2014/main" id="{3B7A80D9-11D7-4375-ADF3-85CAA473B920}"/>
              </a:ext>
            </a:extLst>
          </p:cNvPr>
          <p:cNvCxnSpPr>
            <a:cxnSpLocks/>
            <a:stCxn id="179" idx="0"/>
          </p:cNvCxnSpPr>
          <p:nvPr/>
        </p:nvCxnSpPr>
        <p:spPr>
          <a:xfrm flipV="1">
            <a:off x="2863533" y="1923679"/>
            <a:ext cx="0" cy="412661"/>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grpSp>
        <p:nvGrpSpPr>
          <p:cNvPr id="184" name="Group 183">
            <a:extLst>
              <a:ext uri="{FF2B5EF4-FFF2-40B4-BE49-F238E27FC236}">
                <a16:creationId xmlns:a16="http://schemas.microsoft.com/office/drawing/2014/main" id="{16428AB3-56C3-40DD-A184-CFEE6533CFDB}"/>
              </a:ext>
            </a:extLst>
          </p:cNvPr>
          <p:cNvGrpSpPr/>
          <p:nvPr/>
        </p:nvGrpSpPr>
        <p:grpSpPr>
          <a:xfrm>
            <a:off x="6737060" y="2407777"/>
            <a:ext cx="912511" cy="965676"/>
            <a:chOff x="2510980" y="2405749"/>
            <a:chExt cx="722038" cy="812976"/>
          </a:xfrm>
        </p:grpSpPr>
        <p:pic>
          <p:nvPicPr>
            <p:cNvPr id="185" name="Graphic 184">
              <a:extLst>
                <a:ext uri="{FF2B5EF4-FFF2-40B4-BE49-F238E27FC236}">
                  <a16:creationId xmlns:a16="http://schemas.microsoft.com/office/drawing/2014/main" id="{39CB7869-CE7A-485C-91D1-EB8C16B9236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510980" y="2405749"/>
              <a:ext cx="722038" cy="812976"/>
            </a:xfrm>
            <a:prstGeom prst="rect">
              <a:avLst/>
            </a:prstGeom>
            <a:effectLst>
              <a:outerShdw blurRad="25400" sx="101000" sy="101000" algn="ctr" rotWithShape="0">
                <a:prstClr val="black">
                  <a:alpha val="30000"/>
                </a:prstClr>
              </a:outerShdw>
            </a:effectLst>
          </p:spPr>
        </p:pic>
        <p:pic>
          <p:nvPicPr>
            <p:cNvPr id="186" name="Picture 2">
              <a:extLst>
                <a:ext uri="{FF2B5EF4-FFF2-40B4-BE49-F238E27FC236}">
                  <a16:creationId xmlns:a16="http://schemas.microsoft.com/office/drawing/2014/main" id="{7E971659-F2F0-4DA2-A7F3-87D403573D0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67489" y="2924718"/>
              <a:ext cx="124003" cy="124003"/>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2" descr="Image result for key icon">
              <a:extLst>
                <a:ext uri="{FF2B5EF4-FFF2-40B4-BE49-F238E27FC236}">
                  <a16:creationId xmlns:a16="http://schemas.microsoft.com/office/drawing/2014/main" id="{EABA2DA3-40B0-48BA-88E7-8DF03DE82D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459" y="2909790"/>
              <a:ext cx="153858" cy="153858"/>
            </a:xfrm>
            <a:prstGeom prst="rect">
              <a:avLst/>
            </a:prstGeom>
            <a:noFill/>
            <a:extLst>
              <a:ext uri="{909E8E84-426E-40DD-AFC4-6F175D3DCCD1}">
                <a14:hiddenFill xmlns:a14="http://schemas.microsoft.com/office/drawing/2010/main">
                  <a:solidFill>
                    <a:srgbClr val="FFFFFF"/>
                  </a:solidFill>
                </a14:hiddenFill>
              </a:ext>
            </a:extLst>
          </p:spPr>
        </p:pic>
      </p:grpSp>
      <p:sp>
        <p:nvSpPr>
          <p:cNvPr id="188" name="Oval 187">
            <a:extLst>
              <a:ext uri="{FF2B5EF4-FFF2-40B4-BE49-F238E27FC236}">
                <a16:creationId xmlns:a16="http://schemas.microsoft.com/office/drawing/2014/main" id="{49162709-6448-4C7A-BE71-F7347986C878}"/>
              </a:ext>
            </a:extLst>
          </p:cNvPr>
          <p:cNvSpPr/>
          <p:nvPr/>
        </p:nvSpPr>
        <p:spPr bwMode="auto">
          <a:xfrm>
            <a:off x="6662163" y="1036293"/>
            <a:ext cx="261399" cy="257256"/>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lang="en-US" kern="0">
                <a:gradFill>
                  <a:gsLst>
                    <a:gs pos="0">
                      <a:srgbClr val="FFFFFF"/>
                    </a:gs>
                    <a:gs pos="100000">
                      <a:srgbClr val="FFFFFF"/>
                    </a:gs>
                  </a:gsLst>
                  <a:lin ang="5400000" scaled="0"/>
                </a:gradFill>
                <a:latin typeface="Segoe UI Semibold"/>
                <a:ea typeface="Segoe UI" pitchFamily="34" charset="0"/>
                <a:cs typeface="Segoe UI" pitchFamily="34" charset="0"/>
              </a:rPr>
              <a:t>8</a:t>
            </a:r>
            <a:endPar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p:txBody>
      </p:sp>
    </p:spTree>
    <p:extLst>
      <p:ext uri="{BB962C8B-B14F-4D97-AF65-F5344CB8AC3E}">
        <p14:creationId xmlns:p14="http://schemas.microsoft.com/office/powerpoint/2010/main" val="59248333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dirty="0">
                <a:cs typeface="Segoe UI"/>
              </a:rPr>
              <a:t>Service Invocation Building Block</a:t>
            </a:r>
            <a:endParaRPr lang="en-US" dirty="0"/>
          </a:p>
        </p:txBody>
      </p:sp>
    </p:spTree>
    <p:extLst>
      <p:ext uri="{BB962C8B-B14F-4D97-AF65-F5344CB8AC3E}">
        <p14:creationId xmlns:p14="http://schemas.microsoft.com/office/powerpoint/2010/main" val="13793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1BADF-AB76-4F3F-828B-EEA0DB8AA212}"/>
              </a:ext>
            </a:extLst>
          </p:cNvPr>
          <p:cNvSpPr>
            <a:spLocks noGrp="1"/>
          </p:cNvSpPr>
          <p:nvPr>
            <p:ph type="title"/>
          </p:nvPr>
        </p:nvSpPr>
        <p:spPr/>
        <p:txBody>
          <a:bodyPr/>
          <a:lstStyle/>
          <a:p>
            <a:pPr algn="ctr"/>
            <a:r>
              <a:rPr lang="en-US"/>
              <a:t>Service Invocation Overview</a:t>
            </a:r>
          </a:p>
        </p:txBody>
      </p:sp>
      <p:grpSp>
        <p:nvGrpSpPr>
          <p:cNvPr id="10" name="Group 9">
            <a:extLst>
              <a:ext uri="{FF2B5EF4-FFF2-40B4-BE49-F238E27FC236}">
                <a16:creationId xmlns:a16="http://schemas.microsoft.com/office/drawing/2014/main" id="{7C3BA6D7-524F-47F0-944B-8EEF516F9F28}"/>
              </a:ext>
            </a:extLst>
          </p:cNvPr>
          <p:cNvGrpSpPr/>
          <p:nvPr/>
        </p:nvGrpSpPr>
        <p:grpSpPr>
          <a:xfrm>
            <a:off x="1315465" y="2308838"/>
            <a:ext cx="9110565" cy="3692073"/>
            <a:chOff x="1315465" y="2308838"/>
            <a:chExt cx="9110565" cy="3692073"/>
          </a:xfrm>
        </p:grpSpPr>
        <p:grpSp>
          <p:nvGrpSpPr>
            <p:cNvPr id="58" name="Group 57">
              <a:extLst>
                <a:ext uri="{FF2B5EF4-FFF2-40B4-BE49-F238E27FC236}">
                  <a16:creationId xmlns:a16="http://schemas.microsoft.com/office/drawing/2014/main" id="{9A838337-7610-4A49-84AB-C7EB6A33A6AD}"/>
                </a:ext>
              </a:extLst>
            </p:cNvPr>
            <p:cNvGrpSpPr/>
            <p:nvPr/>
          </p:nvGrpSpPr>
          <p:grpSpPr>
            <a:xfrm>
              <a:off x="8760521" y="2509116"/>
              <a:ext cx="1665509" cy="1943091"/>
              <a:chOff x="7316373" y="1954650"/>
              <a:chExt cx="1400542" cy="1633964"/>
            </a:xfrm>
          </p:grpSpPr>
          <p:pic>
            <p:nvPicPr>
              <p:cNvPr id="59" name="Graphic 58">
                <a:extLst>
                  <a:ext uri="{FF2B5EF4-FFF2-40B4-BE49-F238E27FC236}">
                    <a16:creationId xmlns:a16="http://schemas.microsoft.com/office/drawing/2014/main" id="{3EAED291-0C38-4B68-805D-02BB125711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60" name="TextBox 59">
                <a:extLst>
                  <a:ext uri="{FF2B5EF4-FFF2-40B4-BE49-F238E27FC236}">
                    <a16:creationId xmlns:a16="http://schemas.microsoft.com/office/drawing/2014/main" id="{FF1C144A-0360-4C8A-94E8-D4657DFD17C7}"/>
                  </a:ext>
                </a:extLst>
              </p:cNvPr>
              <p:cNvSpPr txBox="1"/>
              <p:nvPr/>
            </p:nvSpPr>
            <p:spPr>
              <a:xfrm>
                <a:off x="7532648" y="2609318"/>
                <a:ext cx="905035" cy="258813"/>
              </a:xfrm>
              <a:prstGeom prst="rect">
                <a:avLst/>
              </a:prstGeom>
              <a:noFill/>
            </p:spPr>
            <p:txBody>
              <a:bodyPr wrap="none" lIns="0" tIns="0" rIns="0" bIns="0" rtlCol="0">
                <a:spAutoFit/>
              </a:bodyPr>
              <a:lstStyle/>
              <a:p>
                <a:pPr algn="ctr"/>
                <a:r>
                  <a:rPr lang="en-US" sz="2000">
                    <a:solidFill>
                      <a:srgbClr val="202192"/>
                    </a:solidFill>
                    <a:latin typeface="+mj-lt"/>
                  </a:rPr>
                  <a:t>Service B</a:t>
                </a:r>
              </a:p>
            </p:txBody>
          </p:sp>
        </p:grpSp>
        <p:grpSp>
          <p:nvGrpSpPr>
            <p:cNvPr id="63" name="!!AppA">
              <a:extLst>
                <a:ext uri="{FF2B5EF4-FFF2-40B4-BE49-F238E27FC236}">
                  <a16:creationId xmlns:a16="http://schemas.microsoft.com/office/drawing/2014/main" id="{5BBCA8D4-1A68-401A-A831-AE4F29888687}"/>
                </a:ext>
              </a:extLst>
            </p:cNvPr>
            <p:cNvGrpSpPr/>
            <p:nvPr/>
          </p:nvGrpSpPr>
          <p:grpSpPr>
            <a:xfrm>
              <a:off x="1315465" y="2509469"/>
              <a:ext cx="1666465" cy="1944207"/>
              <a:chOff x="3444424" y="1954650"/>
              <a:chExt cx="1400542" cy="1633964"/>
            </a:xfrm>
          </p:grpSpPr>
          <p:pic>
            <p:nvPicPr>
              <p:cNvPr id="64" name="Graphic 63">
                <a:extLst>
                  <a:ext uri="{FF2B5EF4-FFF2-40B4-BE49-F238E27FC236}">
                    <a16:creationId xmlns:a16="http://schemas.microsoft.com/office/drawing/2014/main" id="{B4A7A94F-0AB8-491B-8FC2-4733617E64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65" name="TextBox 64">
                <a:extLst>
                  <a:ext uri="{FF2B5EF4-FFF2-40B4-BE49-F238E27FC236}">
                    <a16:creationId xmlns:a16="http://schemas.microsoft.com/office/drawing/2014/main" id="{292473EA-7FFB-44C1-9D22-3159AFAD6790}"/>
                  </a:ext>
                </a:extLst>
              </p:cNvPr>
              <p:cNvSpPr txBox="1"/>
              <p:nvPr/>
            </p:nvSpPr>
            <p:spPr>
              <a:xfrm>
                <a:off x="3649352" y="2604706"/>
                <a:ext cx="904515" cy="258664"/>
              </a:xfrm>
              <a:prstGeom prst="rect">
                <a:avLst/>
              </a:prstGeom>
              <a:noFill/>
            </p:spPr>
            <p:txBody>
              <a:bodyPr wrap="none" lIns="0" tIns="0" rIns="0" bIns="0" rtlCol="0">
                <a:spAutoFit/>
              </a:bodyPr>
              <a:lstStyle/>
              <a:p>
                <a:pPr algn="ctr"/>
                <a:r>
                  <a:rPr lang="en-US" sz="2000" dirty="0">
                    <a:solidFill>
                      <a:schemeClr val="bg1"/>
                    </a:solidFill>
                    <a:latin typeface="+mj-lt"/>
                  </a:rPr>
                  <a:t>Service A</a:t>
                </a:r>
              </a:p>
            </p:txBody>
          </p:sp>
        </p:grpSp>
        <p:cxnSp>
          <p:nvCxnSpPr>
            <p:cNvPr id="66" name="Straight Arrow Connector 65">
              <a:extLst>
                <a:ext uri="{FF2B5EF4-FFF2-40B4-BE49-F238E27FC236}">
                  <a16:creationId xmlns:a16="http://schemas.microsoft.com/office/drawing/2014/main" id="{7CAADEAB-5602-4BD0-9578-CF11F593185E}"/>
                </a:ext>
              </a:extLst>
            </p:cNvPr>
            <p:cNvCxnSpPr>
              <a:cxnSpLocks/>
            </p:cNvCxnSpPr>
            <p:nvPr/>
          </p:nvCxnSpPr>
          <p:spPr>
            <a:xfrm>
              <a:off x="2981930" y="3312235"/>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7" name="Graphic 66">
              <a:extLst>
                <a:ext uri="{FF2B5EF4-FFF2-40B4-BE49-F238E27FC236}">
                  <a16:creationId xmlns:a16="http://schemas.microsoft.com/office/drawing/2014/main" id="{529B28CD-72C6-43B7-A548-074DA185278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01562" y="2992829"/>
              <a:ext cx="843400" cy="983967"/>
            </a:xfrm>
            <a:prstGeom prst="rect">
              <a:avLst/>
            </a:prstGeom>
            <a:effectLst>
              <a:outerShdw blurRad="50800" dist="25400" dir="13500000" algn="br" rotWithShape="0">
                <a:prstClr val="black">
                  <a:alpha val="40000"/>
                </a:prstClr>
              </a:outerShdw>
            </a:effectLst>
          </p:spPr>
        </p:pic>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97489" y="2988677"/>
              <a:ext cx="843400" cy="983967"/>
            </a:xfrm>
            <a:prstGeom prst="rect">
              <a:avLst/>
            </a:prstGeom>
            <a:effectLst>
              <a:outerShdw blurRad="50800" dist="25400" dir="13500000" algn="br" rotWithShape="0">
                <a:prstClr val="black">
                  <a:alpha val="40000"/>
                </a:prstClr>
              </a:outerShdw>
            </a:effectLst>
          </p:spPr>
        </p:pic>
        <p:cxnSp>
          <p:nvCxnSpPr>
            <p:cNvPr id="69" name="Straight Arrow Connector 68">
              <a:extLst>
                <a:ext uri="{FF2B5EF4-FFF2-40B4-BE49-F238E27FC236}">
                  <a16:creationId xmlns:a16="http://schemas.microsoft.com/office/drawing/2014/main" id="{7C5D834D-5FCD-4B7D-BB4B-4AA74B9924F7}"/>
                </a:ext>
              </a:extLst>
            </p:cNvPr>
            <p:cNvCxnSpPr>
              <a:cxnSpLocks/>
            </p:cNvCxnSpPr>
            <p:nvPr/>
          </p:nvCxnSpPr>
          <p:spPr>
            <a:xfrm>
              <a:off x="8040889" y="3312234"/>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E4CD8325-F04D-4B0F-988F-1F251CFB1D6F}"/>
                </a:ext>
              </a:extLst>
            </p:cNvPr>
            <p:cNvCxnSpPr>
              <a:cxnSpLocks/>
            </p:cNvCxnSpPr>
            <p:nvPr/>
          </p:nvCxnSpPr>
          <p:spPr>
            <a:xfrm flipH="1" flipV="1">
              <a:off x="8040889" y="3590730"/>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CC48FF6C-1F18-498B-8240-A9E4D097EA7B}"/>
                </a:ext>
              </a:extLst>
            </p:cNvPr>
            <p:cNvCxnSpPr>
              <a:cxnSpLocks/>
            </p:cNvCxnSpPr>
            <p:nvPr/>
          </p:nvCxnSpPr>
          <p:spPr>
            <a:xfrm flipH="1" flipV="1">
              <a:off x="2981930" y="3590730"/>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84">
              <a:extLst>
                <a:ext uri="{FF2B5EF4-FFF2-40B4-BE49-F238E27FC236}">
                  <a16:creationId xmlns:a16="http://schemas.microsoft.com/office/drawing/2014/main" id="{E09E7F28-860B-4098-BD03-F211F7AA79C4}"/>
                </a:ext>
              </a:extLst>
            </p:cNvPr>
            <p:cNvCxnSpPr>
              <a:cxnSpLocks/>
              <a:stCxn id="110" idx="1"/>
              <a:endCxn id="67" idx="2"/>
            </p:cNvCxnSpPr>
            <p:nvPr/>
          </p:nvCxnSpPr>
          <p:spPr>
            <a:xfrm rot="10800000">
              <a:off x="4123263" y="3976797"/>
              <a:ext cx="1323159" cy="925913"/>
            </a:xfrm>
            <a:prstGeom prst="bentConnector2">
              <a:avLst/>
            </a:prstGeom>
            <a:ln w="25400">
              <a:solidFill>
                <a:srgbClr val="20219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98EE58E-B406-4540-8418-E234675098EC}"/>
                </a:ext>
              </a:extLst>
            </p:cNvPr>
            <p:cNvCxnSpPr>
              <a:cxnSpLocks/>
            </p:cNvCxnSpPr>
            <p:nvPr/>
          </p:nvCxnSpPr>
          <p:spPr>
            <a:xfrm>
              <a:off x="4544962" y="3312234"/>
              <a:ext cx="2652527"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F3AA8D8A-B1EB-42FC-BE29-682663806409}"/>
                </a:ext>
              </a:extLst>
            </p:cNvPr>
            <p:cNvCxnSpPr>
              <a:cxnSpLocks/>
            </p:cNvCxnSpPr>
            <p:nvPr/>
          </p:nvCxnSpPr>
          <p:spPr>
            <a:xfrm flipH="1" flipV="1">
              <a:off x="4544962" y="3590729"/>
              <a:ext cx="2652527"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09" name="Group 108">
              <a:extLst>
                <a:ext uri="{FF2B5EF4-FFF2-40B4-BE49-F238E27FC236}">
                  <a16:creationId xmlns:a16="http://schemas.microsoft.com/office/drawing/2014/main" id="{38B46720-8395-43B1-907A-175ECE86B620}"/>
                </a:ext>
              </a:extLst>
            </p:cNvPr>
            <p:cNvGrpSpPr/>
            <p:nvPr/>
          </p:nvGrpSpPr>
          <p:grpSpPr>
            <a:xfrm>
              <a:off x="4889121" y="4410726"/>
              <a:ext cx="1989529" cy="1590185"/>
              <a:chOff x="4040160" y="1724939"/>
              <a:chExt cx="1989529" cy="1590185"/>
            </a:xfrm>
          </p:grpSpPr>
          <p:pic>
            <p:nvPicPr>
              <p:cNvPr id="110" name="Graphic 109">
                <a:extLst>
                  <a:ext uri="{FF2B5EF4-FFF2-40B4-BE49-F238E27FC236}">
                    <a16:creationId xmlns:a16="http://schemas.microsoft.com/office/drawing/2014/main" id="{020FDBDE-80E4-4802-9A97-3E2A0F36A3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597460" y="1724939"/>
                <a:ext cx="843400" cy="983966"/>
              </a:xfrm>
              <a:prstGeom prst="rect">
                <a:avLst/>
              </a:prstGeom>
              <a:effectLst/>
            </p:spPr>
          </p:pic>
          <p:sp>
            <p:nvSpPr>
              <p:cNvPr id="111" name="TextBox 110">
                <a:extLst>
                  <a:ext uri="{FF2B5EF4-FFF2-40B4-BE49-F238E27FC236}">
                    <a16:creationId xmlns:a16="http://schemas.microsoft.com/office/drawing/2014/main" id="{A02A6818-760E-496F-9B64-A569A8101D4E}"/>
                  </a:ext>
                </a:extLst>
              </p:cNvPr>
              <p:cNvSpPr txBox="1"/>
              <p:nvPr/>
            </p:nvSpPr>
            <p:spPr>
              <a:xfrm>
                <a:off x="4682788" y="2003804"/>
                <a:ext cx="647613" cy="338554"/>
              </a:xfrm>
              <a:prstGeom prst="rect">
                <a:avLst/>
              </a:prstGeom>
              <a:noFill/>
            </p:spPr>
            <p:txBody>
              <a:bodyPr wrap="none" lIns="0" tIns="0" rIns="0" bIns="0" rtlCol="0" anchor="ctr">
                <a:spAutoFit/>
              </a:bodyPr>
              <a:lstStyle/>
              <a:p>
                <a:pPr algn="ctr"/>
                <a:r>
                  <a:rPr lang="en-US" sz="1100" dirty="0">
                    <a:solidFill>
                      <a:srgbClr val="202192"/>
                    </a:solidFill>
                    <a:latin typeface="+mj-lt"/>
                  </a:rPr>
                  <a:t>Name</a:t>
                </a:r>
              </a:p>
              <a:p>
                <a:pPr algn="ctr"/>
                <a:r>
                  <a:rPr lang="en-US" sz="1100" dirty="0">
                    <a:solidFill>
                      <a:srgbClr val="202192"/>
                    </a:solidFill>
                    <a:latin typeface="+mj-lt"/>
                  </a:rPr>
                  <a:t>resolution</a:t>
                </a:r>
              </a:p>
            </p:txBody>
          </p:sp>
          <p:sp>
            <p:nvSpPr>
              <p:cNvPr id="112" name="TextBox 111">
                <a:extLst>
                  <a:ext uri="{FF2B5EF4-FFF2-40B4-BE49-F238E27FC236}">
                    <a16:creationId xmlns:a16="http://schemas.microsoft.com/office/drawing/2014/main" id="{AFD7790F-839D-4306-8144-2F362486422C}"/>
                  </a:ext>
                </a:extLst>
              </p:cNvPr>
              <p:cNvSpPr txBox="1"/>
              <p:nvPr/>
            </p:nvSpPr>
            <p:spPr>
              <a:xfrm>
                <a:off x="4040160" y="2761126"/>
                <a:ext cx="1989529" cy="553998"/>
              </a:xfrm>
              <a:prstGeom prst="rect">
                <a:avLst/>
              </a:prstGeom>
              <a:noFill/>
            </p:spPr>
            <p:txBody>
              <a:bodyPr wrap="square" lIns="0" tIns="0" rIns="0" bIns="0" rtlCol="0">
                <a:spAutoFit/>
              </a:bodyPr>
              <a:lstStyle/>
              <a:p>
                <a:pPr algn="ctr"/>
                <a:r>
                  <a:rPr lang="en-US" dirty="0">
                    <a:solidFill>
                      <a:srgbClr val="202192"/>
                    </a:solidFill>
                    <a:latin typeface="+mj-lt"/>
                  </a:rPr>
                  <a:t>Name resolution</a:t>
                </a:r>
              </a:p>
              <a:p>
                <a:pPr algn="ctr"/>
                <a:r>
                  <a:rPr lang="en-US" dirty="0">
                    <a:solidFill>
                      <a:srgbClr val="202192"/>
                    </a:solidFill>
                    <a:latin typeface="+mj-lt"/>
                  </a:rPr>
                  <a:t>component</a:t>
                </a:r>
              </a:p>
            </p:txBody>
          </p:sp>
        </p:grpSp>
        <p:grpSp>
          <p:nvGrpSpPr>
            <p:cNvPr id="113" name="Group 112">
              <a:extLst>
                <a:ext uri="{FF2B5EF4-FFF2-40B4-BE49-F238E27FC236}">
                  <a16:creationId xmlns:a16="http://schemas.microsoft.com/office/drawing/2014/main" id="{1DBCD83B-C347-4D9B-A6B0-AC7483F257E8}"/>
                </a:ext>
              </a:extLst>
            </p:cNvPr>
            <p:cNvGrpSpPr/>
            <p:nvPr/>
          </p:nvGrpSpPr>
          <p:grpSpPr>
            <a:xfrm>
              <a:off x="4678878" y="2728509"/>
              <a:ext cx="2578650" cy="442064"/>
              <a:chOff x="5120808" y="3751612"/>
              <a:chExt cx="2578650" cy="442064"/>
            </a:xfrm>
          </p:grpSpPr>
          <p:pic>
            <p:nvPicPr>
              <p:cNvPr id="114" name="Graphic 113">
                <a:extLst>
                  <a:ext uri="{FF2B5EF4-FFF2-40B4-BE49-F238E27FC236}">
                    <a16:creationId xmlns:a16="http://schemas.microsoft.com/office/drawing/2014/main" id="{D1A81785-D848-49D7-99B0-C67A2B65BE0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20808" y="3751612"/>
                <a:ext cx="384968" cy="442064"/>
              </a:xfrm>
              <a:prstGeom prst="rect">
                <a:avLst/>
              </a:prstGeom>
            </p:spPr>
          </p:pic>
          <p:sp>
            <p:nvSpPr>
              <p:cNvPr id="115" name="TextBox 114">
                <a:extLst>
                  <a:ext uri="{FF2B5EF4-FFF2-40B4-BE49-F238E27FC236}">
                    <a16:creationId xmlns:a16="http://schemas.microsoft.com/office/drawing/2014/main" id="{F6337842-DFC6-4BA9-95E5-4493E5AC549A}"/>
                  </a:ext>
                </a:extLst>
              </p:cNvPr>
              <p:cNvSpPr txBox="1"/>
              <p:nvPr/>
            </p:nvSpPr>
            <p:spPr>
              <a:xfrm>
                <a:off x="5635594" y="3834144"/>
                <a:ext cx="2063864" cy="276999"/>
              </a:xfrm>
              <a:prstGeom prst="rect">
                <a:avLst/>
              </a:prstGeom>
              <a:noFill/>
            </p:spPr>
            <p:txBody>
              <a:bodyPr wrap="square" lIns="0" tIns="0" rIns="0" bIns="0" rtlCol="0">
                <a:spAutoFit/>
              </a:bodyPr>
              <a:lstStyle/>
              <a:p>
                <a:r>
                  <a:rPr lang="en-US" err="1">
                    <a:solidFill>
                      <a:srgbClr val="202192"/>
                    </a:solidFill>
                    <a:latin typeface="+mj-lt"/>
                  </a:rPr>
                  <a:t>mTLS</a:t>
                </a:r>
                <a:r>
                  <a:rPr lang="en-US">
                    <a:solidFill>
                      <a:srgbClr val="202192"/>
                    </a:solidFill>
                    <a:latin typeface="+mj-lt"/>
                  </a:rPr>
                  <a:t> encryption</a:t>
                </a:r>
              </a:p>
            </p:txBody>
          </p:sp>
        </p:grpSp>
        <p:sp>
          <p:nvSpPr>
            <p:cNvPr id="2" name="Oval 1">
              <a:extLst>
                <a:ext uri="{FF2B5EF4-FFF2-40B4-BE49-F238E27FC236}">
                  <a16:creationId xmlns:a16="http://schemas.microsoft.com/office/drawing/2014/main" id="{E2C11750-70C1-4C5C-A9DC-05A624D6FADF}"/>
                </a:ext>
              </a:extLst>
            </p:cNvPr>
            <p:cNvSpPr/>
            <p:nvPr/>
          </p:nvSpPr>
          <p:spPr bwMode="auto">
            <a:xfrm>
              <a:off x="3169351" y="285257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4" name="Oval 3">
              <a:extLst>
                <a:ext uri="{FF2B5EF4-FFF2-40B4-BE49-F238E27FC236}">
                  <a16:creationId xmlns:a16="http://schemas.microsoft.com/office/drawing/2014/main" id="{452DB179-55E3-4CA0-9588-A5574526862A}"/>
                </a:ext>
              </a:extLst>
            </p:cNvPr>
            <p:cNvSpPr/>
            <p:nvPr/>
          </p:nvSpPr>
          <p:spPr bwMode="auto">
            <a:xfrm>
              <a:off x="4568586" y="5028145"/>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sp>
          <p:nvSpPr>
            <p:cNvPr id="5" name="Oval 4">
              <a:extLst>
                <a:ext uri="{FF2B5EF4-FFF2-40B4-BE49-F238E27FC236}">
                  <a16:creationId xmlns:a16="http://schemas.microsoft.com/office/drawing/2014/main" id="{24DB97DF-728B-45BF-A31A-435B9D933316}"/>
                </a:ext>
              </a:extLst>
            </p:cNvPr>
            <p:cNvSpPr/>
            <p:nvPr/>
          </p:nvSpPr>
          <p:spPr bwMode="auto">
            <a:xfrm>
              <a:off x="5673895" y="2308838"/>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3</a:t>
              </a:r>
            </a:p>
          </p:txBody>
        </p:sp>
        <p:sp>
          <p:nvSpPr>
            <p:cNvPr id="6" name="Oval 5">
              <a:extLst>
                <a:ext uri="{FF2B5EF4-FFF2-40B4-BE49-F238E27FC236}">
                  <a16:creationId xmlns:a16="http://schemas.microsoft.com/office/drawing/2014/main" id="{8932E2C1-49E4-4D37-B1C5-09EA6A2A15CE}"/>
                </a:ext>
              </a:extLst>
            </p:cNvPr>
            <p:cNvSpPr/>
            <p:nvPr/>
          </p:nvSpPr>
          <p:spPr bwMode="auto">
            <a:xfrm>
              <a:off x="8224661" y="285257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4</a:t>
              </a:r>
            </a:p>
          </p:txBody>
        </p:sp>
        <p:sp>
          <p:nvSpPr>
            <p:cNvPr id="7" name="Oval 6">
              <a:extLst>
                <a:ext uri="{FF2B5EF4-FFF2-40B4-BE49-F238E27FC236}">
                  <a16:creationId xmlns:a16="http://schemas.microsoft.com/office/drawing/2014/main" id="{6448855D-7F81-4211-8A47-C2E42F1BB632}"/>
                </a:ext>
              </a:extLst>
            </p:cNvPr>
            <p:cNvSpPr/>
            <p:nvPr/>
          </p:nvSpPr>
          <p:spPr bwMode="auto">
            <a:xfrm>
              <a:off x="8224535" y="3675019"/>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5</a:t>
              </a:r>
            </a:p>
          </p:txBody>
        </p:sp>
        <p:sp>
          <p:nvSpPr>
            <p:cNvPr id="8" name="Oval 7">
              <a:extLst>
                <a:ext uri="{FF2B5EF4-FFF2-40B4-BE49-F238E27FC236}">
                  <a16:creationId xmlns:a16="http://schemas.microsoft.com/office/drawing/2014/main" id="{9C6FD7C7-5E8A-4618-A3EA-39A0CB0794A8}"/>
                </a:ext>
              </a:extLst>
            </p:cNvPr>
            <p:cNvSpPr/>
            <p:nvPr/>
          </p:nvSpPr>
          <p:spPr bwMode="auto">
            <a:xfrm>
              <a:off x="5672194" y="373080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6</a:t>
              </a:r>
            </a:p>
          </p:txBody>
        </p:sp>
        <p:sp>
          <p:nvSpPr>
            <p:cNvPr id="9" name="Oval 8">
              <a:extLst>
                <a:ext uri="{FF2B5EF4-FFF2-40B4-BE49-F238E27FC236}">
                  <a16:creationId xmlns:a16="http://schemas.microsoft.com/office/drawing/2014/main" id="{A42BE3C9-C8D6-4C63-B5EA-0329C27CB0F0}"/>
                </a:ext>
              </a:extLst>
            </p:cNvPr>
            <p:cNvSpPr/>
            <p:nvPr/>
          </p:nvSpPr>
          <p:spPr bwMode="auto">
            <a:xfrm>
              <a:off x="3169351" y="3675019"/>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7</a:t>
              </a:r>
            </a:p>
          </p:txBody>
        </p:sp>
      </p:grpSp>
    </p:spTree>
    <p:extLst>
      <p:ext uri="{BB962C8B-B14F-4D97-AF65-F5344CB8AC3E}">
        <p14:creationId xmlns:p14="http://schemas.microsoft.com/office/powerpoint/2010/main" val="6211784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A7AEC-F42A-4613-A921-89800FF540C1}"/>
              </a:ext>
            </a:extLst>
          </p:cNvPr>
          <p:cNvSpPr>
            <a:spLocks noGrp="1"/>
          </p:cNvSpPr>
          <p:nvPr>
            <p:ph type="title"/>
          </p:nvPr>
        </p:nvSpPr>
        <p:spPr/>
        <p:txBody>
          <a:bodyPr/>
          <a:lstStyle/>
          <a:p>
            <a:r>
              <a:rPr lang="en-US"/>
              <a:t>Building diagrams</a:t>
            </a:r>
          </a:p>
        </p:txBody>
      </p:sp>
      <p:pic>
        <p:nvPicPr>
          <p:cNvPr id="4" name="Graphic 3">
            <a:extLst>
              <a:ext uri="{FF2B5EF4-FFF2-40B4-BE49-F238E27FC236}">
                <a16:creationId xmlns:a16="http://schemas.microsoft.com/office/drawing/2014/main" id="{63D36C60-C8C6-469A-84EC-5E33D1E0FA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97828" y="1804493"/>
            <a:ext cx="1106658" cy="1291102"/>
          </a:xfrm>
          <a:prstGeom prst="rect">
            <a:avLst/>
          </a:prstGeom>
        </p:spPr>
      </p:pic>
      <p:pic>
        <p:nvPicPr>
          <p:cNvPr id="6" name="Graphic 5">
            <a:extLst>
              <a:ext uri="{FF2B5EF4-FFF2-40B4-BE49-F238E27FC236}">
                <a16:creationId xmlns:a16="http://schemas.microsoft.com/office/drawing/2014/main" id="{9E992136-121F-4823-8DCD-AFE3338ACD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88145" y="2505786"/>
            <a:ext cx="578125" cy="674479"/>
          </a:xfrm>
          <a:prstGeom prst="rect">
            <a:avLst/>
          </a:prstGeom>
        </p:spPr>
      </p:pic>
      <p:sp>
        <p:nvSpPr>
          <p:cNvPr id="7" name="TextBox 6">
            <a:extLst>
              <a:ext uri="{FF2B5EF4-FFF2-40B4-BE49-F238E27FC236}">
                <a16:creationId xmlns:a16="http://schemas.microsoft.com/office/drawing/2014/main" id="{6EB64152-A7B3-4CDC-89A5-2D008FC7B361}"/>
              </a:ext>
            </a:extLst>
          </p:cNvPr>
          <p:cNvSpPr txBox="1"/>
          <p:nvPr/>
        </p:nvSpPr>
        <p:spPr>
          <a:xfrm>
            <a:off x="1458668" y="2174895"/>
            <a:ext cx="734176"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mn-cs"/>
              </a:rPr>
              <a:t>My App</a:t>
            </a:r>
          </a:p>
        </p:txBody>
      </p:sp>
      <p:sp>
        <p:nvSpPr>
          <p:cNvPr id="8" name="TextBox 7">
            <a:extLst>
              <a:ext uri="{FF2B5EF4-FFF2-40B4-BE49-F238E27FC236}">
                <a16:creationId xmlns:a16="http://schemas.microsoft.com/office/drawing/2014/main" id="{446E1986-1DD5-4BCD-BFA5-8A56724BB234}"/>
              </a:ext>
            </a:extLst>
          </p:cNvPr>
          <p:cNvSpPr txBox="1"/>
          <p:nvPr/>
        </p:nvSpPr>
        <p:spPr>
          <a:xfrm>
            <a:off x="3327404" y="1445597"/>
            <a:ext cx="8415858" cy="495520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400" b="0" i="0" u="none" strike="noStrike" kern="1200" cap="none" spc="0" normalizeH="0" baseline="0" noProof="0">
                <a:ln>
                  <a:noFill/>
                </a:ln>
                <a:solidFill>
                  <a:srgbClr val="000000"/>
                </a:solidFill>
                <a:effectLst/>
                <a:uLnTx/>
                <a:uFillTx/>
                <a:latin typeface="Segoe UI Semibold"/>
                <a:ea typeface="+mn-ea"/>
                <a:cs typeface="+mn-cs"/>
              </a:rPr>
              <a:t>Apps and services </a:t>
            </a:r>
            <a:r>
              <a:rPr kumimoji="0" lang="en-US" sz="2000" b="0" i="0" u="none" strike="noStrike" kern="1200" cap="none" spc="0" normalizeH="0" baseline="0" noProof="0">
                <a:ln>
                  <a:noFill/>
                </a:ln>
                <a:solidFill>
                  <a:srgbClr val="000000"/>
                </a:solidFill>
                <a:effectLst/>
                <a:uLnTx/>
                <a:uFillTx/>
                <a:latin typeface="Segoe UI"/>
                <a:ea typeface="+mn-ea"/>
                <a:cs typeface="+mn-cs"/>
              </a:rPr>
              <a:t>are represented by a hexagon with shadow</a:t>
            </a:r>
          </a:p>
          <a:p>
            <a:pPr marL="457200" marR="0" lvl="1" indent="0" algn="l"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mn-cs"/>
              </a:rPr>
              <a:t>App title is in </a:t>
            </a:r>
            <a:r>
              <a:rPr kumimoji="0" lang="en-US" sz="2000" b="0" i="0" u="none" strike="noStrike" kern="1200" cap="none" spc="0" normalizeH="0" baseline="0" noProof="0">
                <a:ln>
                  <a:noFill/>
                </a:ln>
                <a:solidFill>
                  <a:srgbClr val="000000"/>
                </a:solidFill>
                <a:effectLst/>
                <a:uLnTx/>
                <a:uFillTx/>
                <a:latin typeface="Segoe UI Semibold"/>
                <a:ea typeface="+mn-ea"/>
                <a:cs typeface="+mn-cs"/>
              </a:rPr>
              <a:t>Segoe UI </a:t>
            </a:r>
            <a:r>
              <a:rPr kumimoji="0" lang="en-US" sz="2000" b="0" i="0" u="none" strike="noStrike" kern="1200" cap="none" spc="0" normalizeH="0" baseline="0" noProof="0" err="1">
                <a:ln>
                  <a:noFill/>
                </a:ln>
                <a:solidFill>
                  <a:srgbClr val="000000"/>
                </a:solidFill>
                <a:effectLst/>
                <a:uLnTx/>
                <a:uFillTx/>
                <a:latin typeface="Segoe UI Semibold"/>
                <a:ea typeface="+mn-ea"/>
                <a:cs typeface="+mn-cs"/>
              </a:rPr>
              <a:t>Semibold</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a:p>
            <a:pPr marL="457200" marR="0" lvl="1" indent="0" algn="l"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mn-cs"/>
              </a:rPr>
              <a:t>When more than one application is present in a diagram, alternate hexagon colors</a:t>
            </a:r>
          </a:p>
          <a:p>
            <a:pPr marL="457200" marR="0" lvl="1" indent="0" algn="l" defTabSz="914400" rtl="0" eaLnBrk="1" fontAlgn="auto" latinLnBrk="0" hangingPunct="1">
              <a:lnSpc>
                <a:spcPct val="100000"/>
              </a:lnSpc>
              <a:spcBef>
                <a:spcPts val="0"/>
              </a:spcBef>
              <a:spcAft>
                <a:spcPts val="120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400" b="0" i="0" u="none" strike="noStrike" kern="1200" cap="none" spc="0" normalizeH="0" baseline="0" noProof="0">
                <a:ln>
                  <a:noFill/>
                </a:ln>
                <a:solidFill>
                  <a:srgbClr val="000000"/>
                </a:solidFill>
                <a:effectLst/>
                <a:uLnTx/>
                <a:uFillTx/>
                <a:latin typeface="Segoe UI Semibold"/>
                <a:ea typeface="+mn-ea"/>
                <a:cs typeface="+mn-cs"/>
              </a:rPr>
              <a:t>The Dapr sidecar </a:t>
            </a:r>
            <a:r>
              <a:rPr kumimoji="0" lang="en-US" sz="2000" b="0" i="0" u="none" strike="noStrike" kern="1200" cap="none" spc="0" normalizeH="0" baseline="0" noProof="0">
                <a:ln>
                  <a:noFill/>
                </a:ln>
                <a:solidFill>
                  <a:srgbClr val="000000"/>
                </a:solidFill>
                <a:effectLst/>
                <a:uLnTx/>
                <a:uFillTx/>
                <a:latin typeface="Segoe UI"/>
                <a:ea typeface="+mn-ea"/>
                <a:cs typeface="+mn-cs"/>
              </a:rPr>
              <a:t>is represented by a white hexagon with the Dapr logo</a:t>
            </a:r>
          </a:p>
          <a:p>
            <a:pPr marL="457200" marR="0" lvl="1" indent="0" algn="l" defTabSz="9144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mn-cs"/>
              </a:rPr>
              <a:t>Sidecar icon can be in any corner if needed, although the bottom right is preferred</a:t>
            </a:r>
          </a:p>
          <a:p>
            <a:pPr marL="457200" marR="0" lvl="1" indent="0" algn="l" defTabSz="914400" rtl="0" eaLnBrk="1" fontAlgn="auto" latinLnBrk="0" hangingPunct="1">
              <a:lnSpc>
                <a:spcPct val="100000"/>
              </a:lnSpc>
              <a:spcBef>
                <a:spcPts val="0"/>
              </a:spcBef>
              <a:spcAft>
                <a:spcPts val="60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000000"/>
                </a:solidFill>
                <a:effectLst/>
                <a:uLnTx/>
                <a:uFillTx/>
                <a:latin typeface="Segoe UI Semibold"/>
                <a:ea typeface="+mn-ea"/>
                <a:cs typeface="+mn-cs"/>
              </a:rPr>
              <a:t>Arrows</a:t>
            </a:r>
            <a:r>
              <a:rPr kumimoji="0" lang="en-US" sz="2000" b="0" i="0" u="none" strike="noStrike" kern="1200" cap="none" spc="0" normalizeH="0" baseline="0" noProof="0">
                <a:ln>
                  <a:noFill/>
                </a:ln>
                <a:solidFill>
                  <a:srgbClr val="000000"/>
                </a:solidFill>
                <a:effectLst/>
                <a:uLnTx/>
                <a:uFillTx/>
                <a:latin typeface="Segoe UI"/>
                <a:ea typeface="+mn-ea"/>
                <a:cs typeface="+mn-cs"/>
              </a:rPr>
              <a:t> connecting applications is </a:t>
            </a:r>
            <a:r>
              <a:rPr kumimoji="0" lang="en-US" sz="2000" b="0" i="0" u="none" strike="noStrike" kern="1200" cap="none" spc="0" normalizeH="0" baseline="0" noProof="0">
                <a:ln>
                  <a:noFill/>
                </a:ln>
                <a:solidFill>
                  <a:srgbClr val="000000"/>
                </a:solidFill>
                <a:effectLst/>
                <a:uLnTx/>
                <a:uFillTx/>
                <a:latin typeface="Segoe UI Semibold"/>
                <a:ea typeface="+mn-ea"/>
                <a:cs typeface="+mn-cs"/>
              </a:rPr>
              <a:t>2.25pt weight</a:t>
            </a:r>
            <a:r>
              <a:rPr kumimoji="0" lang="en-US" sz="2000" b="0" i="0" u="none" strike="noStrike" kern="1200" cap="none" spc="0" normalizeH="0" baseline="0" noProof="0">
                <a:ln>
                  <a:noFill/>
                </a:ln>
                <a:solidFill>
                  <a:srgbClr val="000000"/>
                </a:solidFill>
                <a:effectLst/>
                <a:uLnTx/>
                <a:uFillTx/>
                <a:latin typeface="Segoe UI"/>
                <a:ea typeface="+mn-ea"/>
                <a:cs typeface="+mn-cs"/>
              </a:rPr>
              <a:t>, </a:t>
            </a:r>
            <a:r>
              <a:rPr kumimoji="0" lang="en-US" sz="2000" b="0" i="0" u="none" strike="noStrike" kern="1200" cap="none" spc="0" normalizeH="0" baseline="0" noProof="0">
                <a:ln>
                  <a:noFill/>
                </a:ln>
                <a:solidFill>
                  <a:srgbClr val="202192"/>
                </a:solidFill>
                <a:effectLst/>
                <a:uLnTx/>
                <a:uFillTx/>
                <a:latin typeface="Segoe UI Semibold"/>
                <a:ea typeface="+mn-ea"/>
                <a:cs typeface="+mn-cs"/>
              </a:rPr>
              <a:t>#202192 </a:t>
            </a:r>
            <a:r>
              <a:rPr kumimoji="0" lang="en-US" sz="2000" b="0" i="0" u="none" strike="noStrike" kern="1200" cap="none" spc="0" normalizeH="0" baseline="0" noProof="0">
                <a:ln>
                  <a:noFill/>
                </a:ln>
                <a:solidFill>
                  <a:srgbClr val="000000"/>
                </a:solidFill>
                <a:effectLst/>
                <a:uLnTx/>
                <a:uFillTx/>
                <a:latin typeface="Segoe UI"/>
                <a:ea typeface="+mn-ea"/>
                <a:cs typeface="+mn-cs"/>
              </a:rPr>
              <a:t>color</a:t>
            </a:r>
          </a:p>
          <a:p>
            <a:pPr marL="457200" marR="0" lvl="1"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mn-cs"/>
              </a:rPr>
              <a:t>Always use right-angle turns and not curves when connecting items that are not inline with each other</a:t>
            </a:r>
          </a:p>
        </p:txBody>
      </p:sp>
      <p:pic>
        <p:nvPicPr>
          <p:cNvPr id="10" name="Graphic 9">
            <a:extLst>
              <a:ext uri="{FF2B5EF4-FFF2-40B4-BE49-F238E27FC236}">
                <a16:creationId xmlns:a16="http://schemas.microsoft.com/office/drawing/2014/main" id="{2CEE0D1B-B026-4D53-814B-3D991577E56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97828" y="4219898"/>
            <a:ext cx="1106658" cy="1291102"/>
          </a:xfrm>
          <a:prstGeom prst="rect">
            <a:avLst/>
          </a:prstGeom>
        </p:spPr>
      </p:pic>
      <p:sp>
        <p:nvSpPr>
          <p:cNvPr id="11" name="TextBox 10">
            <a:extLst>
              <a:ext uri="{FF2B5EF4-FFF2-40B4-BE49-F238E27FC236}">
                <a16:creationId xmlns:a16="http://schemas.microsoft.com/office/drawing/2014/main" id="{218DD9E5-4EAB-4EF4-B481-422012F0AFEE}"/>
              </a:ext>
            </a:extLst>
          </p:cNvPr>
          <p:cNvSpPr txBox="1"/>
          <p:nvPr/>
        </p:nvSpPr>
        <p:spPr>
          <a:xfrm>
            <a:off x="1393480" y="4619228"/>
            <a:ext cx="858633"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202192"/>
                </a:solidFill>
                <a:effectLst/>
                <a:uLnTx/>
                <a:uFillTx/>
                <a:latin typeface="Segoe UI Semibold"/>
                <a:ea typeface="+mn-ea"/>
                <a:cs typeface="+mn-cs"/>
              </a:rPr>
              <a:t>Your App</a:t>
            </a:r>
          </a:p>
        </p:txBody>
      </p:sp>
      <p:pic>
        <p:nvPicPr>
          <p:cNvPr id="12" name="Graphic 11">
            <a:extLst>
              <a:ext uri="{FF2B5EF4-FFF2-40B4-BE49-F238E27FC236}">
                <a16:creationId xmlns:a16="http://schemas.microsoft.com/office/drawing/2014/main" id="{6D96FF71-BF08-41DE-812C-8FE3AA25B4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88145" y="5027964"/>
            <a:ext cx="578125" cy="674479"/>
          </a:xfrm>
          <a:prstGeom prst="rect">
            <a:avLst/>
          </a:prstGeom>
        </p:spPr>
      </p:pic>
      <p:cxnSp>
        <p:nvCxnSpPr>
          <p:cNvPr id="14" name="Straight Arrow Connector 13">
            <a:extLst>
              <a:ext uri="{FF2B5EF4-FFF2-40B4-BE49-F238E27FC236}">
                <a16:creationId xmlns:a16="http://schemas.microsoft.com/office/drawing/2014/main" id="{19C78BD8-9B1F-4C18-9C2B-D0B52D32C3DD}"/>
              </a:ext>
            </a:extLst>
          </p:cNvPr>
          <p:cNvCxnSpPr>
            <a:cxnSpLocks/>
            <a:stCxn id="4" idx="2"/>
            <a:endCxn id="10" idx="0"/>
          </p:cNvCxnSpPr>
          <p:nvPr/>
        </p:nvCxnSpPr>
        <p:spPr>
          <a:xfrm>
            <a:off x="1851157" y="3095595"/>
            <a:ext cx="0" cy="1124303"/>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75453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Straight Arrow Connector 46">
            <a:extLst>
              <a:ext uri="{FF2B5EF4-FFF2-40B4-BE49-F238E27FC236}">
                <a16:creationId xmlns:a16="http://schemas.microsoft.com/office/drawing/2014/main" id="{A803F326-666E-4F7B-ADFA-6EF3E9D28D8C}"/>
              </a:ext>
            </a:extLst>
          </p:cNvPr>
          <p:cNvCxnSpPr>
            <a:cxnSpLocks/>
          </p:cNvCxnSpPr>
          <p:nvPr/>
        </p:nvCxnSpPr>
        <p:spPr>
          <a:xfrm>
            <a:off x="2760059" y="3527072"/>
            <a:ext cx="1183389"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38C01CB8-F91B-4C9F-918B-54E8F6BB9B38}"/>
              </a:ext>
            </a:extLst>
          </p:cNvPr>
          <p:cNvCxnSpPr>
            <a:cxnSpLocks/>
            <a:endCxn id="64" idx="1"/>
          </p:cNvCxnSpPr>
          <p:nvPr/>
        </p:nvCxnSpPr>
        <p:spPr>
          <a:xfrm>
            <a:off x="5215920" y="3527072"/>
            <a:ext cx="2036680"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02645FF-BBA9-4915-AF6B-D3C61EF69A5C}"/>
              </a:ext>
            </a:extLst>
          </p:cNvPr>
          <p:cNvSpPr txBox="1"/>
          <p:nvPr/>
        </p:nvSpPr>
        <p:spPr>
          <a:xfrm>
            <a:off x="2992118" y="2080962"/>
            <a:ext cx="2825783" cy="246221"/>
          </a:xfrm>
          <a:prstGeom prst="rect">
            <a:avLst/>
          </a:prstGeom>
          <a:noFill/>
        </p:spPr>
        <p:txBody>
          <a:bodyPr wrap="square" lIns="0" tIns="0" rIns="0" bIns="0" rtlCol="0">
            <a:spAutoFit/>
          </a:bodyPr>
          <a:lstStyle/>
          <a:p>
            <a:pPr algn="l"/>
            <a:r>
              <a:rPr lang="en-US" sz="1600" b="1" dirty="0">
                <a:gradFill>
                  <a:gsLst>
                    <a:gs pos="2917">
                      <a:schemeClr val="tx1"/>
                    </a:gs>
                    <a:gs pos="30000">
                      <a:schemeClr val="tx1"/>
                    </a:gs>
                  </a:gsLst>
                  <a:lin ang="5400000" scaled="0"/>
                </a:gradFill>
              </a:rPr>
              <a:t>Round robin load balancing</a:t>
            </a:r>
          </a:p>
        </p:txBody>
      </p:sp>
      <p:pic>
        <p:nvPicPr>
          <p:cNvPr id="60" name="Graphic 59">
            <a:extLst>
              <a:ext uri="{FF2B5EF4-FFF2-40B4-BE49-F238E27FC236}">
                <a16:creationId xmlns:a16="http://schemas.microsoft.com/office/drawing/2014/main" id="{015EA8B0-E650-B74F-B1A6-81039875C7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35963" y="938455"/>
            <a:ext cx="1118745" cy="1305203"/>
          </a:xfrm>
          <a:prstGeom prst="rect">
            <a:avLst/>
          </a:prstGeom>
          <a:effectLst>
            <a:outerShdw blurRad="50800" dist="25400" dir="13500000" algn="br" rotWithShape="0">
              <a:prstClr val="black">
                <a:alpha val="40000"/>
              </a:prstClr>
            </a:outerShdw>
          </a:effectLst>
        </p:spPr>
      </p:pic>
      <p:pic>
        <p:nvPicPr>
          <p:cNvPr id="63" name="Graphic 62">
            <a:extLst>
              <a:ext uri="{FF2B5EF4-FFF2-40B4-BE49-F238E27FC236}">
                <a16:creationId xmlns:a16="http://schemas.microsoft.com/office/drawing/2014/main" id="{E948AB2B-9A69-C14B-A0C2-D3ADDD73E2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33098" y="4810485"/>
            <a:ext cx="1118745" cy="1305203"/>
          </a:xfrm>
          <a:prstGeom prst="rect">
            <a:avLst/>
          </a:prstGeom>
          <a:effectLst>
            <a:outerShdw blurRad="50800" dist="25400" dir="13500000" algn="br" rotWithShape="0">
              <a:prstClr val="black">
                <a:alpha val="40000"/>
              </a:prstClr>
            </a:outerShdw>
          </a:effectLst>
        </p:spPr>
      </p:pic>
      <p:pic>
        <p:nvPicPr>
          <p:cNvPr id="64" name="Graphic 63">
            <a:extLst>
              <a:ext uri="{FF2B5EF4-FFF2-40B4-BE49-F238E27FC236}">
                <a16:creationId xmlns:a16="http://schemas.microsoft.com/office/drawing/2014/main" id="{34B3FC0B-822A-5A4B-9C04-920AD0AB37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52600" y="2874470"/>
            <a:ext cx="1118745" cy="1305203"/>
          </a:xfrm>
          <a:prstGeom prst="rect">
            <a:avLst/>
          </a:prstGeom>
          <a:effectLst>
            <a:outerShdw blurRad="50800" dist="25400" dir="13500000" algn="br" rotWithShape="0">
              <a:prstClr val="black">
                <a:alpha val="40000"/>
              </a:prstClr>
            </a:outerShdw>
          </a:effectLst>
        </p:spPr>
      </p:pic>
      <p:pic>
        <p:nvPicPr>
          <p:cNvPr id="65" name="Graphic 64">
            <a:extLst>
              <a:ext uri="{FF2B5EF4-FFF2-40B4-BE49-F238E27FC236}">
                <a16:creationId xmlns:a16="http://schemas.microsoft.com/office/drawing/2014/main" id="{75D91637-33A3-5C41-BA1F-E787E4DAADD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05680" y="2965148"/>
            <a:ext cx="1118745" cy="1305203"/>
          </a:xfrm>
          <a:prstGeom prst="rect">
            <a:avLst/>
          </a:prstGeom>
          <a:effectLst>
            <a:outerShdw blurRad="50800" dist="25400" dir="13500000" algn="br" rotWithShape="0">
              <a:prstClr val="black">
                <a:alpha val="40000"/>
              </a:prstClr>
            </a:outerShdw>
          </a:effectLst>
        </p:spPr>
      </p:pic>
      <p:grpSp>
        <p:nvGrpSpPr>
          <p:cNvPr id="7" name="Group 6">
            <a:extLst>
              <a:ext uri="{FF2B5EF4-FFF2-40B4-BE49-F238E27FC236}">
                <a16:creationId xmlns:a16="http://schemas.microsoft.com/office/drawing/2014/main" id="{5EE4B566-6C84-844C-903D-852BAC8B4B0B}"/>
              </a:ext>
            </a:extLst>
          </p:cNvPr>
          <p:cNvGrpSpPr/>
          <p:nvPr/>
        </p:nvGrpSpPr>
        <p:grpSpPr>
          <a:xfrm>
            <a:off x="9815707" y="773468"/>
            <a:ext cx="1452722" cy="1694840"/>
            <a:chOff x="9798962" y="424666"/>
            <a:chExt cx="1452722" cy="1694840"/>
          </a:xfrm>
        </p:grpSpPr>
        <p:pic>
          <p:nvPicPr>
            <p:cNvPr id="66" name="Graphic 65">
              <a:extLst>
                <a:ext uri="{FF2B5EF4-FFF2-40B4-BE49-F238E27FC236}">
                  <a16:creationId xmlns:a16="http://schemas.microsoft.com/office/drawing/2014/main" id="{701A4C3C-6B0A-2F49-BC6E-04829B4D83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98962" y="424666"/>
              <a:ext cx="1452722" cy="1694840"/>
            </a:xfrm>
            <a:prstGeom prst="rect">
              <a:avLst/>
            </a:prstGeom>
          </p:spPr>
        </p:pic>
        <p:sp>
          <p:nvSpPr>
            <p:cNvPr id="67" name="TextBox 66">
              <a:extLst>
                <a:ext uri="{FF2B5EF4-FFF2-40B4-BE49-F238E27FC236}">
                  <a16:creationId xmlns:a16="http://schemas.microsoft.com/office/drawing/2014/main" id="{72B05BF8-620E-4749-B364-F08BC83DDFDC}"/>
                </a:ext>
              </a:extLst>
            </p:cNvPr>
            <p:cNvSpPr txBox="1"/>
            <p:nvPr/>
          </p:nvSpPr>
          <p:spPr>
            <a:xfrm>
              <a:off x="9954653" y="925638"/>
              <a:ext cx="1141339" cy="615553"/>
            </a:xfrm>
            <a:prstGeom prst="rect">
              <a:avLst/>
            </a:prstGeom>
            <a:noFill/>
          </p:spPr>
          <p:txBody>
            <a:bodyPr wrap="none" lIns="0" tIns="0" rIns="0" bIns="0" rtlCol="0">
              <a:spAutoFit/>
            </a:bodyPr>
            <a:lstStyle/>
            <a:p>
              <a:pPr algn="ctr"/>
              <a:r>
                <a:rPr lang="en-US" sz="2000" dirty="0">
                  <a:solidFill>
                    <a:srgbClr val="202192"/>
                  </a:solidFill>
                  <a:latin typeface="+mj-lt"/>
                </a:rPr>
                <a:t>Service A</a:t>
              </a:r>
            </a:p>
            <a:p>
              <a:pPr algn="ctr"/>
              <a:r>
                <a:rPr lang="en-US" sz="2000" dirty="0">
                  <a:solidFill>
                    <a:srgbClr val="202192"/>
                  </a:solidFill>
                  <a:latin typeface="+mj-lt"/>
                </a:rPr>
                <a:t>Instance 1</a:t>
              </a:r>
            </a:p>
          </p:txBody>
        </p:sp>
      </p:grpSp>
      <p:cxnSp>
        <p:nvCxnSpPr>
          <p:cNvPr id="68" name="Straight Arrow Connector 67">
            <a:extLst>
              <a:ext uri="{FF2B5EF4-FFF2-40B4-BE49-F238E27FC236}">
                <a16:creationId xmlns:a16="http://schemas.microsoft.com/office/drawing/2014/main" id="{2EE33613-A7AC-2C4C-9E37-43188710D4E5}"/>
              </a:ext>
            </a:extLst>
          </p:cNvPr>
          <p:cNvCxnSpPr>
            <a:cxnSpLocks/>
          </p:cNvCxnSpPr>
          <p:nvPr/>
        </p:nvCxnSpPr>
        <p:spPr>
          <a:xfrm>
            <a:off x="8371345" y="3508452"/>
            <a:ext cx="1427617"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96709FAC-2571-D041-A0A5-4F3692DA6CEB}"/>
              </a:ext>
            </a:extLst>
          </p:cNvPr>
          <p:cNvCxnSpPr>
            <a:cxnSpLocks/>
            <a:endCxn id="60" idx="1"/>
          </p:cNvCxnSpPr>
          <p:nvPr/>
        </p:nvCxnSpPr>
        <p:spPr>
          <a:xfrm flipV="1">
            <a:off x="5186657" y="1591057"/>
            <a:ext cx="2049306" cy="176103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D41F903-5EDB-0E4C-8AF8-0B72BFAEE378}"/>
              </a:ext>
            </a:extLst>
          </p:cNvPr>
          <p:cNvCxnSpPr>
            <a:cxnSpLocks/>
          </p:cNvCxnSpPr>
          <p:nvPr/>
        </p:nvCxnSpPr>
        <p:spPr>
          <a:xfrm>
            <a:off x="8371345" y="1561755"/>
            <a:ext cx="1427617"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6892E6B4-92BD-3940-AD13-65B0C660CBFE}"/>
              </a:ext>
            </a:extLst>
          </p:cNvPr>
          <p:cNvCxnSpPr>
            <a:cxnSpLocks/>
          </p:cNvCxnSpPr>
          <p:nvPr/>
        </p:nvCxnSpPr>
        <p:spPr>
          <a:xfrm>
            <a:off x="8371345" y="5447571"/>
            <a:ext cx="1427617"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A80713A5-CF13-924B-A0AB-695B297D41A5}"/>
              </a:ext>
            </a:extLst>
          </p:cNvPr>
          <p:cNvGrpSpPr/>
          <p:nvPr/>
        </p:nvGrpSpPr>
        <p:grpSpPr>
          <a:xfrm>
            <a:off x="9836391" y="2718794"/>
            <a:ext cx="1452722" cy="1694840"/>
            <a:chOff x="9798962" y="424666"/>
            <a:chExt cx="1452722" cy="1694840"/>
          </a:xfrm>
        </p:grpSpPr>
        <p:pic>
          <p:nvPicPr>
            <p:cNvPr id="92" name="Graphic 91">
              <a:extLst>
                <a:ext uri="{FF2B5EF4-FFF2-40B4-BE49-F238E27FC236}">
                  <a16:creationId xmlns:a16="http://schemas.microsoft.com/office/drawing/2014/main" id="{D5DFE89F-C431-1E41-8E83-17723CDF90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98962" y="424666"/>
              <a:ext cx="1452722" cy="1694840"/>
            </a:xfrm>
            <a:prstGeom prst="rect">
              <a:avLst/>
            </a:prstGeom>
          </p:spPr>
        </p:pic>
        <p:sp>
          <p:nvSpPr>
            <p:cNvPr id="93" name="TextBox 92">
              <a:extLst>
                <a:ext uri="{FF2B5EF4-FFF2-40B4-BE49-F238E27FC236}">
                  <a16:creationId xmlns:a16="http://schemas.microsoft.com/office/drawing/2014/main" id="{C3E8B169-27E3-C747-9992-098CBBE7095F}"/>
                </a:ext>
              </a:extLst>
            </p:cNvPr>
            <p:cNvSpPr txBox="1"/>
            <p:nvPr/>
          </p:nvSpPr>
          <p:spPr>
            <a:xfrm>
              <a:off x="9934616" y="925638"/>
              <a:ext cx="1181414" cy="615553"/>
            </a:xfrm>
            <a:prstGeom prst="rect">
              <a:avLst/>
            </a:prstGeom>
            <a:noFill/>
          </p:spPr>
          <p:txBody>
            <a:bodyPr wrap="none" lIns="0" tIns="0" rIns="0" bIns="0" rtlCol="0">
              <a:spAutoFit/>
            </a:bodyPr>
            <a:lstStyle/>
            <a:p>
              <a:pPr algn="ctr"/>
              <a:r>
                <a:rPr lang="en-US" sz="2000" dirty="0">
                  <a:solidFill>
                    <a:srgbClr val="202192"/>
                  </a:solidFill>
                  <a:latin typeface="+mj-lt"/>
                </a:rPr>
                <a:t>Service A</a:t>
              </a:r>
            </a:p>
            <a:p>
              <a:pPr algn="ctr"/>
              <a:r>
                <a:rPr lang="en-US" sz="2000" dirty="0">
                  <a:solidFill>
                    <a:srgbClr val="202192"/>
                  </a:solidFill>
                  <a:latin typeface="+mj-lt"/>
                </a:rPr>
                <a:t>Instance 2</a:t>
              </a:r>
            </a:p>
          </p:txBody>
        </p:sp>
      </p:grpSp>
      <p:grpSp>
        <p:nvGrpSpPr>
          <p:cNvPr id="97" name="Group 96">
            <a:extLst>
              <a:ext uri="{FF2B5EF4-FFF2-40B4-BE49-F238E27FC236}">
                <a16:creationId xmlns:a16="http://schemas.microsoft.com/office/drawing/2014/main" id="{0B56A797-EC6C-CA48-977E-71BC9575B361}"/>
              </a:ext>
            </a:extLst>
          </p:cNvPr>
          <p:cNvGrpSpPr/>
          <p:nvPr/>
        </p:nvGrpSpPr>
        <p:grpSpPr>
          <a:xfrm>
            <a:off x="9836391" y="4664120"/>
            <a:ext cx="1452722" cy="1694840"/>
            <a:chOff x="9798962" y="424666"/>
            <a:chExt cx="1452722" cy="1694840"/>
          </a:xfrm>
        </p:grpSpPr>
        <p:pic>
          <p:nvPicPr>
            <p:cNvPr id="99" name="Graphic 98">
              <a:extLst>
                <a:ext uri="{FF2B5EF4-FFF2-40B4-BE49-F238E27FC236}">
                  <a16:creationId xmlns:a16="http://schemas.microsoft.com/office/drawing/2014/main" id="{4D70FC08-D18A-054D-971E-15EF1E503BD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98962" y="424666"/>
              <a:ext cx="1452722" cy="1694840"/>
            </a:xfrm>
            <a:prstGeom prst="rect">
              <a:avLst/>
            </a:prstGeom>
          </p:spPr>
        </p:pic>
        <p:sp>
          <p:nvSpPr>
            <p:cNvPr id="100" name="TextBox 99">
              <a:extLst>
                <a:ext uri="{FF2B5EF4-FFF2-40B4-BE49-F238E27FC236}">
                  <a16:creationId xmlns:a16="http://schemas.microsoft.com/office/drawing/2014/main" id="{06F5CD8B-192F-C74A-A1FB-5BB86302FEFD}"/>
                </a:ext>
              </a:extLst>
            </p:cNvPr>
            <p:cNvSpPr txBox="1"/>
            <p:nvPr/>
          </p:nvSpPr>
          <p:spPr>
            <a:xfrm>
              <a:off x="9934616" y="925638"/>
              <a:ext cx="1181414" cy="615553"/>
            </a:xfrm>
            <a:prstGeom prst="rect">
              <a:avLst/>
            </a:prstGeom>
            <a:noFill/>
          </p:spPr>
          <p:txBody>
            <a:bodyPr wrap="none" lIns="0" tIns="0" rIns="0" bIns="0" rtlCol="0">
              <a:spAutoFit/>
            </a:bodyPr>
            <a:lstStyle/>
            <a:p>
              <a:pPr algn="ctr"/>
              <a:r>
                <a:rPr lang="en-US" sz="2000" dirty="0">
                  <a:solidFill>
                    <a:srgbClr val="202192"/>
                  </a:solidFill>
                  <a:latin typeface="+mj-lt"/>
                </a:rPr>
                <a:t>Service A</a:t>
              </a:r>
            </a:p>
            <a:p>
              <a:pPr algn="ctr"/>
              <a:r>
                <a:rPr lang="en-US" sz="2000" dirty="0">
                  <a:solidFill>
                    <a:srgbClr val="202192"/>
                  </a:solidFill>
                  <a:latin typeface="+mj-lt"/>
                </a:rPr>
                <a:t>Instance 3</a:t>
              </a:r>
            </a:p>
          </p:txBody>
        </p:sp>
      </p:grpSp>
      <p:cxnSp>
        <p:nvCxnSpPr>
          <p:cNvPr id="101" name="Straight Arrow Connector 100">
            <a:extLst>
              <a:ext uri="{FF2B5EF4-FFF2-40B4-BE49-F238E27FC236}">
                <a16:creationId xmlns:a16="http://schemas.microsoft.com/office/drawing/2014/main" id="{A74C31FF-0928-9B43-B42F-1FD3E5496DF8}"/>
              </a:ext>
            </a:extLst>
          </p:cNvPr>
          <p:cNvCxnSpPr>
            <a:cxnSpLocks/>
            <a:endCxn id="63" idx="1"/>
          </p:cNvCxnSpPr>
          <p:nvPr/>
        </p:nvCxnSpPr>
        <p:spPr>
          <a:xfrm>
            <a:off x="5215920" y="3702050"/>
            <a:ext cx="2017178" cy="1761037"/>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5" name="Curved Left Arrow 14">
            <a:extLst>
              <a:ext uri="{FF2B5EF4-FFF2-40B4-BE49-F238E27FC236}">
                <a16:creationId xmlns:a16="http://schemas.microsoft.com/office/drawing/2014/main" id="{40BA81B9-6B82-E744-90E8-5E2E1FCC746A}"/>
              </a:ext>
            </a:extLst>
          </p:cNvPr>
          <p:cNvSpPr/>
          <p:nvPr/>
        </p:nvSpPr>
        <p:spPr bwMode="auto">
          <a:xfrm>
            <a:off x="5737322" y="2136493"/>
            <a:ext cx="731520" cy="2585013"/>
          </a:xfrm>
          <a:prstGeom prst="curvedLeftArrow">
            <a:avLst/>
          </a:prstGeom>
          <a:solidFill>
            <a:srgbClr val="202192"/>
          </a:solidFill>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2" name="Graphic 101">
            <a:extLst>
              <a:ext uri="{FF2B5EF4-FFF2-40B4-BE49-F238E27FC236}">
                <a16:creationId xmlns:a16="http://schemas.microsoft.com/office/drawing/2014/main" id="{DB2E6A75-2EC0-FC4D-A583-B80D5569A84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15465" y="2509469"/>
            <a:ext cx="1666465" cy="1944207"/>
          </a:xfrm>
          <a:prstGeom prst="rect">
            <a:avLst/>
          </a:prstGeom>
        </p:spPr>
      </p:pic>
      <p:sp>
        <p:nvSpPr>
          <p:cNvPr id="103" name="TextBox 102">
            <a:extLst>
              <a:ext uri="{FF2B5EF4-FFF2-40B4-BE49-F238E27FC236}">
                <a16:creationId xmlns:a16="http://schemas.microsoft.com/office/drawing/2014/main" id="{67F0CFA0-98F3-654B-A536-9D33E4201C66}"/>
              </a:ext>
            </a:extLst>
          </p:cNvPr>
          <p:cNvSpPr txBox="1"/>
          <p:nvPr/>
        </p:nvSpPr>
        <p:spPr>
          <a:xfrm>
            <a:off x="1559303" y="3282952"/>
            <a:ext cx="1076257" cy="307777"/>
          </a:xfrm>
          <a:prstGeom prst="rect">
            <a:avLst/>
          </a:prstGeom>
          <a:noFill/>
        </p:spPr>
        <p:txBody>
          <a:bodyPr wrap="none" lIns="0" tIns="0" rIns="0" bIns="0" rtlCol="0">
            <a:spAutoFit/>
          </a:bodyPr>
          <a:lstStyle/>
          <a:p>
            <a:pPr algn="ctr"/>
            <a:r>
              <a:rPr lang="en-US" sz="2000" dirty="0">
                <a:solidFill>
                  <a:schemeClr val="bg1"/>
                </a:solidFill>
                <a:latin typeface="+mj-lt"/>
              </a:rPr>
              <a:t>Service A</a:t>
            </a:r>
          </a:p>
        </p:txBody>
      </p:sp>
    </p:spTree>
    <p:extLst>
      <p:ext uri="{BB962C8B-B14F-4D97-AF65-F5344CB8AC3E}">
        <p14:creationId xmlns:p14="http://schemas.microsoft.com/office/powerpoint/2010/main" val="357251424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5D9C29DA-14F0-4916-9241-4BB14A6B93A4}"/>
              </a:ext>
            </a:extLst>
          </p:cNvPr>
          <p:cNvSpPr/>
          <p:nvPr/>
        </p:nvSpPr>
        <p:spPr bwMode="auto">
          <a:xfrm>
            <a:off x="634694" y="1296686"/>
            <a:ext cx="10995532" cy="5024610"/>
          </a:xfrm>
          <a:prstGeom prst="rect">
            <a:avLst/>
          </a:prstGeom>
          <a:solidFill>
            <a:srgbClr val="FFFFFF"/>
          </a:solidFill>
          <a:ln w="9525" cap="flat" cmpd="sng" algn="ctr">
            <a:noFill/>
            <a:prstDash val="solid"/>
            <a:headEnd type="none" w="med" len="med"/>
            <a:tailEnd type="none" w="med" len="med"/>
          </a:ln>
          <a:effectLst>
            <a:outerShdw blurRad="63500" sx="101000" sy="101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Semibold"/>
                <a:ea typeface="Segoe UI" pitchFamily="34" charset="0"/>
                <a:cs typeface="Segoe UI" pitchFamily="34" charset="0"/>
              </a:rPr>
              <a:t>Local Machine</a:t>
            </a:r>
          </a:p>
        </p:txBody>
      </p:sp>
      <p:grpSp>
        <p:nvGrpSpPr>
          <p:cNvPr id="46" name="Group 45">
            <a:extLst>
              <a:ext uri="{FF2B5EF4-FFF2-40B4-BE49-F238E27FC236}">
                <a16:creationId xmlns:a16="http://schemas.microsoft.com/office/drawing/2014/main" id="{661D8C3F-0062-4DEE-A737-F1361D838F9F}"/>
              </a:ext>
            </a:extLst>
          </p:cNvPr>
          <p:cNvGrpSpPr/>
          <p:nvPr/>
        </p:nvGrpSpPr>
        <p:grpSpPr>
          <a:xfrm>
            <a:off x="2658368" y="3531932"/>
            <a:ext cx="1183389" cy="523050"/>
            <a:chOff x="2606022" y="1791921"/>
            <a:chExt cx="1183389" cy="523050"/>
          </a:xfrm>
        </p:grpSpPr>
        <p:cxnSp>
          <p:nvCxnSpPr>
            <p:cNvPr id="49" name="Straight Arrow Connector 48">
              <a:extLst>
                <a:ext uri="{FF2B5EF4-FFF2-40B4-BE49-F238E27FC236}">
                  <a16:creationId xmlns:a16="http://schemas.microsoft.com/office/drawing/2014/main" id="{B6D90D44-07B6-4E01-8168-B59F5F29B5A3}"/>
                </a:ext>
              </a:extLst>
            </p:cNvPr>
            <p:cNvCxnSpPr>
              <a:cxnSpLocks/>
            </p:cNvCxnSpPr>
            <p:nvPr/>
          </p:nvCxnSpPr>
          <p:spPr>
            <a:xfrm>
              <a:off x="2606022" y="1791921"/>
              <a:ext cx="1183389" cy="0"/>
            </a:xfrm>
            <a:prstGeom prst="straightConnector1">
              <a:avLst/>
            </a:prstGeom>
            <a:noFill/>
            <a:ln w="28575" cap="flat" cmpd="sng" algn="ctr">
              <a:solidFill>
                <a:srgbClr val="0078D4"/>
              </a:solidFill>
              <a:prstDash val="solid"/>
              <a:headEnd type="none"/>
              <a:tailEnd type="arrow" w="lg" len="med"/>
            </a:ln>
            <a:effectLst/>
          </p:spPr>
        </p:cxnSp>
        <p:cxnSp>
          <p:nvCxnSpPr>
            <p:cNvPr id="50" name="Straight Arrow Connector 49">
              <a:extLst>
                <a:ext uri="{FF2B5EF4-FFF2-40B4-BE49-F238E27FC236}">
                  <a16:creationId xmlns:a16="http://schemas.microsoft.com/office/drawing/2014/main" id="{5343194E-BFA7-4370-8709-0A4921BE0FF1}"/>
                </a:ext>
              </a:extLst>
            </p:cNvPr>
            <p:cNvCxnSpPr>
              <a:cxnSpLocks/>
            </p:cNvCxnSpPr>
            <p:nvPr/>
          </p:nvCxnSpPr>
          <p:spPr>
            <a:xfrm>
              <a:off x="2606022" y="2314971"/>
              <a:ext cx="1183389" cy="0"/>
            </a:xfrm>
            <a:prstGeom prst="straightConnector1">
              <a:avLst/>
            </a:prstGeom>
            <a:noFill/>
            <a:ln w="28575" cap="flat" cmpd="sng" algn="ctr">
              <a:solidFill>
                <a:srgbClr val="737373"/>
              </a:solidFill>
              <a:prstDash val="solid"/>
              <a:headEnd type="arrow" w="lg" len="med"/>
              <a:tailEnd type="none"/>
            </a:ln>
            <a:effectLst/>
          </p:spPr>
        </p:cxnSp>
      </p:grpSp>
      <p:cxnSp>
        <p:nvCxnSpPr>
          <p:cNvPr id="52" name="Straight Arrow Connector 39">
            <a:extLst>
              <a:ext uri="{FF2B5EF4-FFF2-40B4-BE49-F238E27FC236}">
                <a16:creationId xmlns:a16="http://schemas.microsoft.com/office/drawing/2014/main" id="{37D5743E-1CE7-4B4C-9558-B93AFBB0A5F8}"/>
              </a:ext>
            </a:extLst>
          </p:cNvPr>
          <p:cNvCxnSpPr>
            <a:cxnSpLocks/>
            <a:stCxn id="42" idx="2"/>
          </p:cNvCxnSpPr>
          <p:nvPr/>
        </p:nvCxnSpPr>
        <p:spPr>
          <a:xfrm rot="16200000" flipH="1">
            <a:off x="4122243" y="4933972"/>
            <a:ext cx="1157535" cy="389678"/>
          </a:xfrm>
          <a:prstGeom prst="bentConnector2">
            <a:avLst/>
          </a:prstGeom>
          <a:noFill/>
          <a:ln w="28575" cap="flat" cmpd="sng" algn="ctr">
            <a:solidFill>
              <a:srgbClr val="0078D4"/>
            </a:solidFill>
            <a:prstDash val="solid"/>
            <a:headEnd type="arrow" w="lg" len="med"/>
            <a:tailEnd type="arrow" w="lg" len="med"/>
          </a:ln>
          <a:effectLst/>
        </p:spPr>
      </p:cxnSp>
      <p:sp>
        <p:nvSpPr>
          <p:cNvPr id="53" name="Rounded Rectangle 5">
            <a:extLst>
              <a:ext uri="{FF2B5EF4-FFF2-40B4-BE49-F238E27FC236}">
                <a16:creationId xmlns:a16="http://schemas.microsoft.com/office/drawing/2014/main" id="{4DD740A9-7693-48D1-893A-18B4A6B524A4}"/>
              </a:ext>
            </a:extLst>
          </p:cNvPr>
          <p:cNvSpPr/>
          <p:nvPr/>
        </p:nvSpPr>
        <p:spPr bwMode="auto">
          <a:xfrm>
            <a:off x="906764" y="2924777"/>
            <a:ext cx="1737360" cy="1737360"/>
          </a:xfrm>
          <a:prstGeom prst="rect">
            <a:avLst/>
          </a:prstGeom>
          <a:solidFill>
            <a:srgbClr val="737373">
              <a:lumMod val="20000"/>
              <a:lumOff val="80000"/>
            </a:srgbClr>
          </a:solidFill>
          <a:ln>
            <a:noFill/>
          </a:ln>
          <a:effectLst>
            <a:outerShdw blurRad="63500" sx="102000" sy="102000" algn="ctr" rotWithShape="0">
              <a:prstClr val="black">
                <a:alpha val="40000"/>
              </a:prstClr>
            </a:outerShdw>
          </a:effectLst>
        </p:spPr>
        <p:txBody>
          <a:bodyPr rot="0" spcFirstLastPara="0" vertOverflow="overflow" horzOverflow="overflow" vert="horz" wrap="square" lIns="0" tIns="1005840" rIns="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Semibold"/>
                <a:ea typeface="+mn-ea"/>
                <a:cs typeface="+mn-cs"/>
              </a:rPr>
              <a:t>pythonapp</a:t>
            </a:r>
          </a:p>
        </p:txBody>
      </p:sp>
      <p:sp>
        <p:nvSpPr>
          <p:cNvPr id="78" name="Rounded Rectangle 5">
            <a:extLst>
              <a:ext uri="{FF2B5EF4-FFF2-40B4-BE49-F238E27FC236}">
                <a16:creationId xmlns:a16="http://schemas.microsoft.com/office/drawing/2014/main" id="{F16031C7-4B68-4A9C-805F-CB8E2853EA19}"/>
              </a:ext>
            </a:extLst>
          </p:cNvPr>
          <p:cNvSpPr/>
          <p:nvPr/>
        </p:nvSpPr>
        <p:spPr bwMode="auto">
          <a:xfrm>
            <a:off x="9624075" y="2924777"/>
            <a:ext cx="1737360" cy="1737360"/>
          </a:xfrm>
          <a:prstGeom prst="rect">
            <a:avLst/>
          </a:prstGeom>
          <a:solidFill>
            <a:srgbClr val="737373">
              <a:lumMod val="20000"/>
              <a:lumOff val="80000"/>
            </a:srgbClr>
          </a:solidFill>
          <a:ln>
            <a:noFill/>
          </a:ln>
          <a:effectLst>
            <a:outerShdw blurRad="63500" sx="102000" sy="102000" algn="ctr" rotWithShape="0">
              <a:prstClr val="black">
                <a:alpha val="40000"/>
              </a:prstClr>
            </a:outerShdw>
          </a:effectLst>
        </p:spPr>
        <p:txBody>
          <a:bodyPr rot="0" spcFirstLastPara="0" vertOverflow="overflow" horzOverflow="overflow" vert="horz" wrap="square" lIns="0" tIns="1005840" rIns="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Semibold"/>
                <a:ea typeface="+mn-ea"/>
                <a:cs typeface="+mn-cs"/>
              </a:rPr>
              <a:t>nodeapp</a:t>
            </a:r>
          </a:p>
        </p:txBody>
      </p:sp>
      <p:grpSp>
        <p:nvGrpSpPr>
          <p:cNvPr id="82" name="Group 81">
            <a:extLst>
              <a:ext uri="{FF2B5EF4-FFF2-40B4-BE49-F238E27FC236}">
                <a16:creationId xmlns:a16="http://schemas.microsoft.com/office/drawing/2014/main" id="{63F3ABC9-59EC-4139-BFB6-4F292A7DE0B1}"/>
              </a:ext>
            </a:extLst>
          </p:cNvPr>
          <p:cNvGrpSpPr/>
          <p:nvPr/>
        </p:nvGrpSpPr>
        <p:grpSpPr>
          <a:xfrm>
            <a:off x="8442328" y="3523659"/>
            <a:ext cx="1183389" cy="523050"/>
            <a:chOff x="2606022" y="1791921"/>
            <a:chExt cx="1183389" cy="523050"/>
          </a:xfrm>
        </p:grpSpPr>
        <p:cxnSp>
          <p:nvCxnSpPr>
            <p:cNvPr id="83" name="Straight Arrow Connector 82">
              <a:extLst>
                <a:ext uri="{FF2B5EF4-FFF2-40B4-BE49-F238E27FC236}">
                  <a16:creationId xmlns:a16="http://schemas.microsoft.com/office/drawing/2014/main" id="{0D30055E-774A-4D17-A5FA-F191E9208CA3}"/>
                </a:ext>
              </a:extLst>
            </p:cNvPr>
            <p:cNvCxnSpPr>
              <a:cxnSpLocks/>
            </p:cNvCxnSpPr>
            <p:nvPr/>
          </p:nvCxnSpPr>
          <p:spPr>
            <a:xfrm>
              <a:off x="2606022" y="1791921"/>
              <a:ext cx="1183389" cy="0"/>
            </a:xfrm>
            <a:prstGeom prst="straightConnector1">
              <a:avLst/>
            </a:prstGeom>
            <a:noFill/>
            <a:ln w="28575" cap="flat" cmpd="sng" algn="ctr">
              <a:solidFill>
                <a:srgbClr val="0078D4"/>
              </a:solidFill>
              <a:prstDash val="solid"/>
              <a:headEnd type="none"/>
              <a:tailEnd type="arrow" w="lg" len="med"/>
            </a:ln>
            <a:effectLst/>
          </p:spPr>
        </p:cxnSp>
        <p:cxnSp>
          <p:nvCxnSpPr>
            <p:cNvPr id="84" name="Straight Arrow Connector 83">
              <a:extLst>
                <a:ext uri="{FF2B5EF4-FFF2-40B4-BE49-F238E27FC236}">
                  <a16:creationId xmlns:a16="http://schemas.microsoft.com/office/drawing/2014/main" id="{176AE949-2BB8-4407-B787-3B1ADB619454}"/>
                </a:ext>
              </a:extLst>
            </p:cNvPr>
            <p:cNvCxnSpPr>
              <a:cxnSpLocks/>
            </p:cNvCxnSpPr>
            <p:nvPr/>
          </p:nvCxnSpPr>
          <p:spPr>
            <a:xfrm>
              <a:off x="2606022" y="2314971"/>
              <a:ext cx="1183389" cy="0"/>
            </a:xfrm>
            <a:prstGeom prst="straightConnector1">
              <a:avLst/>
            </a:prstGeom>
            <a:noFill/>
            <a:ln w="28575" cap="flat" cmpd="sng" algn="ctr">
              <a:solidFill>
                <a:srgbClr val="737373"/>
              </a:solidFill>
              <a:prstDash val="solid"/>
              <a:headEnd type="arrow" w="lg" len="med"/>
              <a:tailEnd type="none"/>
            </a:ln>
            <a:effectLst/>
          </p:spPr>
        </p:cxnSp>
      </p:grpSp>
      <p:grpSp>
        <p:nvGrpSpPr>
          <p:cNvPr id="85" name="Group 84">
            <a:extLst>
              <a:ext uri="{FF2B5EF4-FFF2-40B4-BE49-F238E27FC236}">
                <a16:creationId xmlns:a16="http://schemas.microsoft.com/office/drawing/2014/main" id="{4F9473BD-1135-4145-A4B5-47B53507A652}"/>
              </a:ext>
            </a:extLst>
          </p:cNvPr>
          <p:cNvGrpSpPr/>
          <p:nvPr/>
        </p:nvGrpSpPr>
        <p:grpSpPr>
          <a:xfrm>
            <a:off x="5141153" y="3531932"/>
            <a:ext cx="1982614" cy="523050"/>
            <a:chOff x="2606022" y="1791921"/>
            <a:chExt cx="1183389" cy="523050"/>
          </a:xfrm>
        </p:grpSpPr>
        <p:cxnSp>
          <p:nvCxnSpPr>
            <p:cNvPr id="86" name="Straight Arrow Connector 85">
              <a:extLst>
                <a:ext uri="{FF2B5EF4-FFF2-40B4-BE49-F238E27FC236}">
                  <a16:creationId xmlns:a16="http://schemas.microsoft.com/office/drawing/2014/main" id="{E54C332A-DBE9-4DD8-8C77-9DA424767F3E}"/>
                </a:ext>
              </a:extLst>
            </p:cNvPr>
            <p:cNvCxnSpPr>
              <a:cxnSpLocks/>
            </p:cNvCxnSpPr>
            <p:nvPr/>
          </p:nvCxnSpPr>
          <p:spPr>
            <a:xfrm>
              <a:off x="2606022" y="1791921"/>
              <a:ext cx="1183389" cy="0"/>
            </a:xfrm>
            <a:prstGeom prst="straightConnector1">
              <a:avLst/>
            </a:prstGeom>
            <a:noFill/>
            <a:ln w="28575" cap="flat" cmpd="sng" algn="ctr">
              <a:solidFill>
                <a:srgbClr val="0078D4"/>
              </a:solidFill>
              <a:prstDash val="solid"/>
              <a:headEnd type="none"/>
              <a:tailEnd type="arrow" w="lg" len="med"/>
            </a:ln>
            <a:effectLst/>
          </p:spPr>
        </p:cxnSp>
        <p:cxnSp>
          <p:nvCxnSpPr>
            <p:cNvPr id="87" name="Straight Arrow Connector 86">
              <a:extLst>
                <a:ext uri="{FF2B5EF4-FFF2-40B4-BE49-F238E27FC236}">
                  <a16:creationId xmlns:a16="http://schemas.microsoft.com/office/drawing/2014/main" id="{3E2E06D3-EF80-4567-9219-00C55482BF65}"/>
                </a:ext>
              </a:extLst>
            </p:cNvPr>
            <p:cNvCxnSpPr>
              <a:cxnSpLocks/>
            </p:cNvCxnSpPr>
            <p:nvPr/>
          </p:nvCxnSpPr>
          <p:spPr>
            <a:xfrm>
              <a:off x="2606022" y="2314971"/>
              <a:ext cx="1183389" cy="0"/>
            </a:xfrm>
            <a:prstGeom prst="straightConnector1">
              <a:avLst/>
            </a:prstGeom>
            <a:noFill/>
            <a:ln w="28575" cap="flat" cmpd="sng" algn="ctr">
              <a:solidFill>
                <a:srgbClr val="737373"/>
              </a:solidFill>
              <a:prstDash val="solid"/>
              <a:headEnd type="arrow" w="lg" len="med"/>
              <a:tailEnd type="none"/>
            </a:ln>
            <a:effectLst/>
          </p:spPr>
        </p:cxnSp>
      </p:grpSp>
      <p:sp>
        <p:nvSpPr>
          <p:cNvPr id="88" name="Oval 87">
            <a:extLst>
              <a:ext uri="{FF2B5EF4-FFF2-40B4-BE49-F238E27FC236}">
                <a16:creationId xmlns:a16="http://schemas.microsoft.com/office/drawing/2014/main" id="{3339F136-302D-409A-AD50-A9DA0B5A1AD1}"/>
              </a:ext>
            </a:extLst>
          </p:cNvPr>
          <p:cNvSpPr/>
          <p:nvPr/>
        </p:nvSpPr>
        <p:spPr bwMode="auto">
          <a:xfrm>
            <a:off x="3072900" y="3002811"/>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89" name="Oval 88">
            <a:extLst>
              <a:ext uri="{FF2B5EF4-FFF2-40B4-BE49-F238E27FC236}">
                <a16:creationId xmlns:a16="http://schemas.microsoft.com/office/drawing/2014/main" id="{711D10AE-C528-41EA-BC70-A9D5E77EB1FF}"/>
              </a:ext>
            </a:extLst>
          </p:cNvPr>
          <p:cNvSpPr/>
          <p:nvPr/>
        </p:nvSpPr>
        <p:spPr bwMode="auto">
          <a:xfrm>
            <a:off x="3996335" y="5130373"/>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sp>
        <p:nvSpPr>
          <p:cNvPr id="90" name="Oval 89">
            <a:extLst>
              <a:ext uri="{FF2B5EF4-FFF2-40B4-BE49-F238E27FC236}">
                <a16:creationId xmlns:a16="http://schemas.microsoft.com/office/drawing/2014/main" id="{499284C8-4411-4BC0-9500-C88E2A86EEAE}"/>
              </a:ext>
            </a:extLst>
          </p:cNvPr>
          <p:cNvSpPr/>
          <p:nvPr/>
        </p:nvSpPr>
        <p:spPr bwMode="auto">
          <a:xfrm>
            <a:off x="5961492" y="3002811"/>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3</a:t>
            </a:r>
          </a:p>
        </p:txBody>
      </p:sp>
      <p:sp>
        <p:nvSpPr>
          <p:cNvPr id="91" name="Oval 90">
            <a:extLst>
              <a:ext uri="{FF2B5EF4-FFF2-40B4-BE49-F238E27FC236}">
                <a16:creationId xmlns:a16="http://schemas.microsoft.com/office/drawing/2014/main" id="{34F5B361-16E0-49DC-B197-0904425CE0B9}"/>
              </a:ext>
            </a:extLst>
          </p:cNvPr>
          <p:cNvSpPr/>
          <p:nvPr/>
        </p:nvSpPr>
        <p:spPr bwMode="auto">
          <a:xfrm>
            <a:off x="8843212" y="3000610"/>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4</a:t>
            </a:r>
          </a:p>
        </p:txBody>
      </p:sp>
      <p:sp>
        <p:nvSpPr>
          <p:cNvPr id="92" name="Oval 91">
            <a:extLst>
              <a:ext uri="{FF2B5EF4-FFF2-40B4-BE49-F238E27FC236}">
                <a16:creationId xmlns:a16="http://schemas.microsoft.com/office/drawing/2014/main" id="{4679F3D2-0837-4BF0-8C26-B9837409EA13}"/>
              </a:ext>
            </a:extLst>
          </p:cNvPr>
          <p:cNvSpPr/>
          <p:nvPr/>
        </p:nvSpPr>
        <p:spPr bwMode="auto">
          <a:xfrm>
            <a:off x="8843212" y="422437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5</a:t>
            </a:r>
          </a:p>
        </p:txBody>
      </p:sp>
      <p:sp>
        <p:nvSpPr>
          <p:cNvPr id="93" name="Oval 92">
            <a:extLst>
              <a:ext uri="{FF2B5EF4-FFF2-40B4-BE49-F238E27FC236}">
                <a16:creationId xmlns:a16="http://schemas.microsoft.com/office/drawing/2014/main" id="{9AF796A5-D793-4889-9A62-3B9E9563B512}"/>
              </a:ext>
            </a:extLst>
          </p:cNvPr>
          <p:cNvSpPr/>
          <p:nvPr/>
        </p:nvSpPr>
        <p:spPr bwMode="auto">
          <a:xfrm>
            <a:off x="5961492" y="422437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6</a:t>
            </a:r>
          </a:p>
        </p:txBody>
      </p:sp>
      <p:sp>
        <p:nvSpPr>
          <p:cNvPr id="94" name="Oval 93">
            <a:extLst>
              <a:ext uri="{FF2B5EF4-FFF2-40B4-BE49-F238E27FC236}">
                <a16:creationId xmlns:a16="http://schemas.microsoft.com/office/drawing/2014/main" id="{F5CC9B05-38CD-4E5E-8F97-9B649B3CDF8E}"/>
              </a:ext>
            </a:extLst>
          </p:cNvPr>
          <p:cNvSpPr/>
          <p:nvPr/>
        </p:nvSpPr>
        <p:spPr bwMode="auto">
          <a:xfrm>
            <a:off x="3066897" y="422437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7</a:t>
            </a:r>
          </a:p>
        </p:txBody>
      </p:sp>
      <p:grpSp>
        <p:nvGrpSpPr>
          <p:cNvPr id="95" name="Group 94">
            <a:extLst>
              <a:ext uri="{FF2B5EF4-FFF2-40B4-BE49-F238E27FC236}">
                <a16:creationId xmlns:a16="http://schemas.microsoft.com/office/drawing/2014/main" id="{0F12D36D-778D-4BDD-85AF-DF4FF0CE7D38}"/>
              </a:ext>
            </a:extLst>
          </p:cNvPr>
          <p:cNvGrpSpPr/>
          <p:nvPr/>
        </p:nvGrpSpPr>
        <p:grpSpPr>
          <a:xfrm>
            <a:off x="758319" y="1473642"/>
            <a:ext cx="4679988" cy="1084499"/>
            <a:chOff x="906764" y="957634"/>
            <a:chExt cx="4679988" cy="1084499"/>
          </a:xfrm>
        </p:grpSpPr>
        <p:sp>
          <p:nvSpPr>
            <p:cNvPr id="96" name="Rectangle 95">
              <a:extLst>
                <a:ext uri="{FF2B5EF4-FFF2-40B4-BE49-F238E27FC236}">
                  <a16:creationId xmlns:a16="http://schemas.microsoft.com/office/drawing/2014/main" id="{3E7AC782-D29D-41E8-9760-C3FAECA99D18}"/>
                </a:ext>
              </a:extLst>
            </p:cNvPr>
            <p:cNvSpPr/>
            <p:nvPr/>
          </p:nvSpPr>
          <p:spPr bwMode="auto">
            <a:xfrm>
              <a:off x="906764" y="957634"/>
              <a:ext cx="4679988" cy="1084499"/>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97" name="TextBox 96">
              <a:extLst>
                <a:ext uri="{FF2B5EF4-FFF2-40B4-BE49-F238E27FC236}">
                  <a16:creationId xmlns:a16="http://schemas.microsoft.com/office/drawing/2014/main" id="{03FD07F4-19A3-4539-8B3D-3B247D731566}"/>
                </a:ext>
              </a:extLst>
            </p:cNvPr>
            <p:cNvSpPr txBox="1"/>
            <p:nvPr/>
          </p:nvSpPr>
          <p:spPr>
            <a:xfrm>
              <a:off x="969569" y="1016719"/>
              <a:ext cx="4546744" cy="523220"/>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Segoe UI Semibold"/>
                </a:rPr>
                <a:t>POST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8D4"/>
                  </a:solidFill>
                  <a:effectLst/>
                  <a:uLnTx/>
                  <a:uFillTx/>
                </a:rPr>
                <a:t>http://localhost:3500/v1.0/invoke/</a:t>
              </a:r>
              <a:r>
                <a:rPr kumimoji="0" lang="en-US" sz="1200" b="0" i="0" u="none" strike="noStrike" kern="0" cap="none" spc="0" normalizeH="0" baseline="0" noProof="0" dirty="0" err="1">
                  <a:ln>
                    <a:noFill/>
                  </a:ln>
                  <a:solidFill>
                    <a:srgbClr val="0078D4"/>
                  </a:solidFill>
                  <a:effectLst/>
                  <a:uLnTx/>
                  <a:uFillTx/>
                </a:rPr>
                <a:t>nodeapp</a:t>
              </a:r>
              <a:r>
                <a:rPr kumimoji="0" lang="en-US" sz="1200" b="0" i="0" u="none" strike="noStrike" kern="0" cap="none" spc="0" normalizeH="0" baseline="0" noProof="0" dirty="0">
                  <a:ln>
                    <a:noFill/>
                  </a:ln>
                  <a:solidFill>
                    <a:srgbClr val="0078D4"/>
                  </a:solidFill>
                  <a:effectLst/>
                  <a:uLnTx/>
                  <a:uFillTx/>
                </a:rPr>
                <a:t>/method/neworder</a:t>
              </a:r>
            </a:p>
          </p:txBody>
        </p:sp>
        <p:sp>
          <p:nvSpPr>
            <p:cNvPr id="98" name="TextBox 97">
              <a:extLst>
                <a:ext uri="{FF2B5EF4-FFF2-40B4-BE49-F238E27FC236}">
                  <a16:creationId xmlns:a16="http://schemas.microsoft.com/office/drawing/2014/main" id="{DA77612A-A028-45D9-A21A-C5D83396D54D}"/>
                </a:ext>
              </a:extLst>
            </p:cNvPr>
            <p:cNvSpPr txBox="1"/>
            <p:nvPr/>
          </p:nvSpPr>
          <p:spPr>
            <a:xfrm>
              <a:off x="1515657" y="1585157"/>
              <a:ext cx="3454566" cy="307777"/>
            </a:xfrm>
            <a:prstGeom prst="rect">
              <a:avLst/>
            </a:prstGeom>
            <a:noFill/>
          </p:spPr>
          <p:txBody>
            <a:bodyPr wrap="square">
              <a:spAutoFit/>
            </a:bodyPr>
            <a:lstStyle/>
            <a:p>
              <a:pPr marL="0" marR="0" lvl="0" indent="0" algn="ctr" defTabSz="932472" eaLnBrk="1" fontAlgn="base"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rPr>
                <a:t>{"orderid":"123","data":"item1"}</a:t>
              </a:r>
            </a:p>
          </p:txBody>
        </p:sp>
      </p:grpSp>
      <p:grpSp>
        <p:nvGrpSpPr>
          <p:cNvPr id="99" name="Group 98">
            <a:extLst>
              <a:ext uri="{FF2B5EF4-FFF2-40B4-BE49-F238E27FC236}">
                <a16:creationId xmlns:a16="http://schemas.microsoft.com/office/drawing/2014/main" id="{EA2D4DDC-001B-43D6-B737-C80E11F41AB0}"/>
              </a:ext>
            </a:extLst>
          </p:cNvPr>
          <p:cNvGrpSpPr/>
          <p:nvPr/>
        </p:nvGrpSpPr>
        <p:grpSpPr>
          <a:xfrm>
            <a:off x="7319390" y="1473641"/>
            <a:ext cx="3855250" cy="1084499"/>
            <a:chOff x="1319133" y="957634"/>
            <a:chExt cx="3855250" cy="1084499"/>
          </a:xfrm>
        </p:grpSpPr>
        <p:sp>
          <p:nvSpPr>
            <p:cNvPr id="100" name="Rectangle 99">
              <a:extLst>
                <a:ext uri="{FF2B5EF4-FFF2-40B4-BE49-F238E27FC236}">
                  <a16:creationId xmlns:a16="http://schemas.microsoft.com/office/drawing/2014/main" id="{1D4A1D02-50A5-416C-9B09-AA926914F6AD}"/>
                </a:ext>
              </a:extLst>
            </p:cNvPr>
            <p:cNvSpPr/>
            <p:nvPr/>
          </p:nvSpPr>
          <p:spPr bwMode="auto">
            <a:xfrm>
              <a:off x="1319133" y="957634"/>
              <a:ext cx="3855250" cy="1084499"/>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101" name="TextBox 100">
              <a:extLst>
                <a:ext uri="{FF2B5EF4-FFF2-40B4-BE49-F238E27FC236}">
                  <a16:creationId xmlns:a16="http://schemas.microsoft.com/office/drawing/2014/main" id="{B7B9AC58-73D3-4689-854A-88A0F3317CA7}"/>
                </a:ext>
              </a:extLst>
            </p:cNvPr>
            <p:cNvSpPr txBox="1"/>
            <p:nvPr/>
          </p:nvSpPr>
          <p:spPr>
            <a:xfrm>
              <a:off x="1809671" y="1016719"/>
              <a:ext cx="286654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Segoe UI Semibold"/>
                </a:rPr>
                <a:t>POST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8D4"/>
                  </a:solidFill>
                  <a:effectLst/>
                  <a:uLnTx/>
                  <a:uFillTx/>
                </a:rPr>
                <a:t>http://10.0.0.2:8000/neworder</a:t>
              </a:r>
            </a:p>
          </p:txBody>
        </p:sp>
        <p:sp>
          <p:nvSpPr>
            <p:cNvPr id="102" name="TextBox 101">
              <a:extLst>
                <a:ext uri="{FF2B5EF4-FFF2-40B4-BE49-F238E27FC236}">
                  <a16:creationId xmlns:a16="http://schemas.microsoft.com/office/drawing/2014/main" id="{1F514C2A-1921-46A7-A397-FCA6E3231DBB}"/>
                </a:ext>
              </a:extLst>
            </p:cNvPr>
            <p:cNvSpPr txBox="1"/>
            <p:nvPr/>
          </p:nvSpPr>
          <p:spPr>
            <a:xfrm>
              <a:off x="1515657" y="1585157"/>
              <a:ext cx="3454566" cy="307777"/>
            </a:xfrm>
            <a:prstGeom prst="rect">
              <a:avLst/>
            </a:prstGeom>
            <a:noFill/>
          </p:spPr>
          <p:txBody>
            <a:bodyPr wrap="square">
              <a:spAutoFit/>
            </a:bodyPr>
            <a:lstStyle/>
            <a:p>
              <a:pPr marL="0" marR="0" lvl="0" indent="0" algn="ctr" defTabSz="932472" eaLnBrk="1" fontAlgn="base"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rPr>
                <a:t>{"orderid":"123","data":"item1"}</a:t>
              </a:r>
            </a:p>
          </p:txBody>
        </p:sp>
      </p:grpSp>
      <p:pic>
        <p:nvPicPr>
          <p:cNvPr id="103" name="Picture 102" descr="Icon&#10;&#10;Description automatically generated">
            <a:extLst>
              <a:ext uri="{FF2B5EF4-FFF2-40B4-BE49-F238E27FC236}">
                <a16:creationId xmlns:a16="http://schemas.microsoft.com/office/drawing/2014/main" id="{A0BA9C4C-A55B-4B99-818E-E7F62D46D2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7655" y="3191310"/>
            <a:ext cx="775578" cy="772632"/>
          </a:xfrm>
          <a:prstGeom prst="rect">
            <a:avLst/>
          </a:prstGeom>
          <a:effectLst>
            <a:outerShdw blurRad="63500" sx="102000" sy="102000" algn="ctr" rotWithShape="0">
              <a:prstClr val="black">
                <a:alpha val="40000"/>
              </a:prstClr>
            </a:outerShdw>
          </a:effectLst>
        </p:spPr>
      </p:pic>
      <p:pic>
        <p:nvPicPr>
          <p:cNvPr id="104" name="Picture 2" descr="See the source image">
            <a:extLst>
              <a:ext uri="{FF2B5EF4-FFF2-40B4-BE49-F238E27FC236}">
                <a16:creationId xmlns:a16="http://schemas.microsoft.com/office/drawing/2014/main" id="{CFF27700-5575-43C3-BC8A-94BAA8A11C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6480" y="3022333"/>
            <a:ext cx="1514192" cy="113564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Graphic 41">
            <a:extLst>
              <a:ext uri="{FF2B5EF4-FFF2-40B4-BE49-F238E27FC236}">
                <a16:creationId xmlns:a16="http://schemas.microsoft.com/office/drawing/2014/main" id="{D013E3BD-9400-EF25-49D3-4339D5863B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41757" y="2999744"/>
            <a:ext cx="1328828" cy="1550300"/>
          </a:xfrm>
          <a:prstGeom prst="rect">
            <a:avLst/>
          </a:prstGeom>
          <a:effectLst>
            <a:outerShdw blurRad="50800" dist="25400" dir="13500000" algn="br" rotWithShape="0">
              <a:prstClr val="black">
                <a:alpha val="40000"/>
              </a:prstClr>
            </a:outerShdw>
          </a:effectLst>
        </p:spPr>
      </p:pic>
      <p:pic>
        <p:nvPicPr>
          <p:cNvPr id="45" name="Graphic 44">
            <a:extLst>
              <a:ext uri="{FF2B5EF4-FFF2-40B4-BE49-F238E27FC236}">
                <a16:creationId xmlns:a16="http://schemas.microsoft.com/office/drawing/2014/main" id="{2D4528F6-20E4-6A81-B634-979783531F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52252" y="3038688"/>
            <a:ext cx="1328828" cy="1550300"/>
          </a:xfrm>
          <a:prstGeom prst="rect">
            <a:avLst/>
          </a:prstGeom>
          <a:effectLst>
            <a:outerShdw blurRad="50800" dist="25400" dir="13500000" algn="br" rotWithShape="0">
              <a:prstClr val="black">
                <a:alpha val="40000"/>
              </a:prstClr>
            </a:outerShdw>
          </a:effectLst>
        </p:spPr>
      </p:pic>
      <p:sp>
        <p:nvSpPr>
          <p:cNvPr id="6" name="Title 5">
            <a:extLst>
              <a:ext uri="{FF2B5EF4-FFF2-40B4-BE49-F238E27FC236}">
                <a16:creationId xmlns:a16="http://schemas.microsoft.com/office/drawing/2014/main" id="{6329920F-60A6-0A44-E4AB-822C9637995F}"/>
              </a:ext>
            </a:extLst>
          </p:cNvPr>
          <p:cNvSpPr>
            <a:spLocks noGrp="1"/>
          </p:cNvSpPr>
          <p:nvPr>
            <p:ph type="title"/>
          </p:nvPr>
        </p:nvSpPr>
        <p:spPr/>
        <p:txBody>
          <a:bodyPr/>
          <a:lstStyle/>
          <a:p>
            <a:endParaRPr lang="en-US"/>
          </a:p>
        </p:txBody>
      </p:sp>
      <p:pic>
        <p:nvPicPr>
          <p:cNvPr id="59" name="Graphic 58">
            <a:extLst>
              <a:ext uri="{FF2B5EF4-FFF2-40B4-BE49-F238E27FC236}">
                <a16:creationId xmlns:a16="http://schemas.microsoft.com/office/drawing/2014/main" id="{6522EFC3-8734-38FB-2DED-2224FD979A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890085" y="5015019"/>
            <a:ext cx="1071407" cy="1249974"/>
          </a:xfrm>
          <a:prstGeom prst="rect">
            <a:avLst/>
          </a:prstGeom>
          <a:effectLst/>
        </p:spPr>
      </p:pic>
      <p:sp>
        <p:nvSpPr>
          <p:cNvPr id="62" name="TextBox 61">
            <a:extLst>
              <a:ext uri="{FF2B5EF4-FFF2-40B4-BE49-F238E27FC236}">
                <a16:creationId xmlns:a16="http://schemas.microsoft.com/office/drawing/2014/main" id="{D02F14B6-4F1F-510B-103E-01667A65D5DC}"/>
              </a:ext>
            </a:extLst>
          </p:cNvPr>
          <p:cNvSpPr txBox="1"/>
          <p:nvPr/>
        </p:nvSpPr>
        <p:spPr>
          <a:xfrm>
            <a:off x="5012837" y="5384358"/>
            <a:ext cx="833562" cy="507831"/>
          </a:xfrm>
          <a:prstGeom prst="rect">
            <a:avLst/>
          </a:prstGeom>
          <a:noFill/>
        </p:spPr>
        <p:txBody>
          <a:bodyPr wrap="none" lIns="0" tIns="0" rIns="0" bIns="0" rtlCol="0" anchor="ctr">
            <a:spAutoFit/>
          </a:bodyPr>
          <a:lstStyle/>
          <a:p>
            <a:pPr algn="ctr"/>
            <a:r>
              <a:rPr lang="en-US" sz="1100" dirty="0" err="1">
                <a:solidFill>
                  <a:srgbClr val="202192"/>
                </a:solidFill>
                <a:latin typeface="+mj-lt"/>
              </a:rPr>
              <a:t>mDNS</a:t>
            </a:r>
            <a:r>
              <a:rPr lang="en-US" sz="1100" dirty="0">
                <a:solidFill>
                  <a:srgbClr val="202192"/>
                </a:solidFill>
                <a:latin typeface="+mj-lt"/>
              </a:rPr>
              <a:t> Name</a:t>
            </a:r>
          </a:p>
          <a:p>
            <a:pPr algn="ctr"/>
            <a:r>
              <a:rPr lang="en-US" sz="1100" dirty="0">
                <a:solidFill>
                  <a:srgbClr val="202192"/>
                </a:solidFill>
                <a:latin typeface="+mj-lt"/>
              </a:rPr>
              <a:t>Resolution</a:t>
            </a:r>
          </a:p>
          <a:p>
            <a:pPr algn="ctr"/>
            <a:r>
              <a:rPr lang="en-US" sz="1100" dirty="0">
                <a:solidFill>
                  <a:srgbClr val="202192"/>
                </a:solidFill>
                <a:latin typeface="+mj-lt"/>
              </a:rPr>
              <a:t>Component</a:t>
            </a:r>
          </a:p>
        </p:txBody>
      </p:sp>
    </p:spTree>
    <p:extLst>
      <p:ext uri="{BB962C8B-B14F-4D97-AF65-F5344CB8AC3E}">
        <p14:creationId xmlns:p14="http://schemas.microsoft.com/office/powerpoint/2010/main" val="4141498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dirty="0"/>
              <a:t>State Management </a:t>
            </a:r>
            <a:r>
              <a:rPr lang="en-US" dirty="0">
                <a:cs typeface="Segoe UI"/>
              </a:rPr>
              <a:t>Building Block</a:t>
            </a:r>
            <a:endParaRPr lang="en-US" dirty="0"/>
          </a:p>
        </p:txBody>
      </p:sp>
    </p:spTree>
    <p:extLst>
      <p:ext uri="{BB962C8B-B14F-4D97-AF65-F5344CB8AC3E}">
        <p14:creationId xmlns:p14="http://schemas.microsoft.com/office/powerpoint/2010/main" val="283405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12">
            <a:extLst>
              <a:ext uri="{FF2B5EF4-FFF2-40B4-BE49-F238E27FC236}">
                <a16:creationId xmlns:a16="http://schemas.microsoft.com/office/drawing/2014/main" id="{BA5C370F-9E9F-4D1C-B49B-33F4CC1BCB07}"/>
              </a:ext>
            </a:extLst>
          </p:cNvPr>
          <p:cNvGraphicFramePr>
            <a:graphicFrameLocks noGrp="1"/>
          </p:cNvGraphicFramePr>
          <p:nvPr>
            <p:extLst>
              <p:ext uri="{D42A27DB-BD31-4B8C-83A1-F6EECF244321}">
                <p14:modId xmlns:p14="http://schemas.microsoft.com/office/powerpoint/2010/main" val="3687479071"/>
              </p:ext>
            </p:extLst>
          </p:nvPr>
        </p:nvGraphicFramePr>
        <p:xfrm>
          <a:off x="7849225" y="549608"/>
          <a:ext cx="3528679" cy="1734145"/>
        </p:xfrm>
        <a:graphic>
          <a:graphicData uri="http://schemas.openxmlformats.org/drawingml/2006/table">
            <a:tbl>
              <a:tblPr firstRow="1" bandRow="1">
                <a:effectLst>
                  <a:outerShdw blurRad="152400" dist="25400" sx="102000" sy="102000" algn="l" rotWithShape="0">
                    <a:prstClr val="black">
                      <a:alpha val="50000"/>
                    </a:prstClr>
                  </a:outerShdw>
                </a:effectLst>
                <a:tableStyleId>{B301B821-A1FF-4177-AEE7-76D212191A09}</a:tableStyleId>
              </a:tblPr>
              <a:tblGrid>
                <a:gridCol w="1471279">
                  <a:extLst>
                    <a:ext uri="{9D8B030D-6E8A-4147-A177-3AD203B41FA5}">
                      <a16:colId xmlns:a16="http://schemas.microsoft.com/office/drawing/2014/main" val="3761039183"/>
                    </a:ext>
                  </a:extLst>
                </a:gridCol>
                <a:gridCol w="2057400">
                  <a:extLst>
                    <a:ext uri="{9D8B030D-6E8A-4147-A177-3AD203B41FA5}">
                      <a16:colId xmlns:a16="http://schemas.microsoft.com/office/drawing/2014/main" val="836788475"/>
                    </a:ext>
                  </a:extLst>
                </a:gridCol>
              </a:tblGrid>
              <a:tr h="374993">
                <a:tc>
                  <a:txBody>
                    <a:bodyPr/>
                    <a:lstStyle/>
                    <a:p>
                      <a:pPr marL="0" algn="l" defTabSz="914400" rtl="0" eaLnBrk="1" latinLnBrk="0" hangingPunct="1"/>
                      <a:r>
                        <a:rPr lang="en-US" sz="1400" b="0" kern="1200">
                          <a:solidFill>
                            <a:schemeClr val="bg1"/>
                          </a:solidFill>
                          <a:latin typeface="+mj-lt"/>
                        </a:rPr>
                        <a:t>Key</a:t>
                      </a:r>
                      <a:endParaRPr lang="en-US" sz="1400" b="0" kern="1200">
                        <a:solidFill>
                          <a:schemeClr val="bg1"/>
                        </a:solidFill>
                        <a:latin typeface="+mj-lt"/>
                        <a:ea typeface="+mn-ea"/>
                        <a:cs typeface="+mn-cs"/>
                      </a:endParaRPr>
                    </a:p>
                  </a:txBody>
                  <a:tcPr marR="0" marT="91440" marB="0">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400" b="0" kern="1200">
                          <a:solidFill>
                            <a:schemeClr val="bg1"/>
                          </a:solidFill>
                          <a:latin typeface="+mj-lt"/>
                        </a:rPr>
                        <a:t>Value</a:t>
                      </a:r>
                      <a:endParaRPr lang="en-US" sz="1400" b="0" kern="1200">
                        <a:solidFill>
                          <a:schemeClr val="bg1"/>
                        </a:solidFill>
                        <a:latin typeface="+mj-lt"/>
                        <a:ea typeface="+mn-ea"/>
                        <a:cs typeface="+mn-cs"/>
                      </a:endParaRPr>
                    </a:p>
                  </a:txBody>
                  <a:tcPr marR="0" marT="91440" marB="0">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60012255"/>
                  </a:ext>
                </a:extLst>
              </a:tr>
              <a:tr h="449992">
                <a:tc>
                  <a:txBody>
                    <a:bodyPr/>
                    <a:lstStyle/>
                    <a:p>
                      <a:r>
                        <a:rPr lang="en-US" sz="1300" b="0" kern="1200">
                          <a:latin typeface="Consolas" panose="020B0609020204030204" pitchFamily="49" charset="0"/>
                        </a:rPr>
                        <a:t>myApp-weapon</a:t>
                      </a:r>
                      <a:endParaRPr lang="en-US" sz="1300" b="0" kern="1200">
                        <a:solidFill>
                          <a:srgbClr val="1A1A1A"/>
                        </a:solidFill>
                        <a:latin typeface="Consolas" panose="020B0609020204030204" pitchFamily="49" charset="0"/>
                        <a:ea typeface="Segoe UI Symbol"/>
                        <a:cs typeface="+mn-cs"/>
                      </a:endParaRPr>
                    </a:p>
                  </a:txBody>
                  <a:tcPr marT="91440" marB="9144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r>
                        <a:rPr lang="en-US" sz="1300" b="0" kern="1200">
                          <a:latin typeface="Consolas" panose="020B0609020204030204" pitchFamily="49" charset="0"/>
                        </a:rPr>
                        <a:t>"Death Star"</a:t>
                      </a:r>
                      <a:endParaRPr lang="en-US" sz="1300" b="0" kern="1200">
                        <a:solidFill>
                          <a:srgbClr val="1A1A1A"/>
                        </a:solidFill>
                        <a:latin typeface="Consolas" panose="020B0609020204030204" pitchFamily="49" charset="0"/>
                        <a:ea typeface="Segoe UI Symbol"/>
                        <a:cs typeface="+mn-cs"/>
                      </a:endParaRPr>
                    </a:p>
                  </a:txBody>
                  <a:tcPr marT="91440" marB="9144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92882631"/>
                  </a:ext>
                </a:extLst>
              </a:tr>
              <a:tr h="909160">
                <a:tc>
                  <a:txBody>
                    <a:bodyPr/>
                    <a:lstStyle/>
                    <a:p>
                      <a:r>
                        <a:rPr lang="en-US" sz="1300" b="0" kern="1200" err="1">
                          <a:latin typeface="Consolas" panose="020B0609020204030204" pitchFamily="49" charset="0"/>
                        </a:rPr>
                        <a:t>myApp</a:t>
                      </a:r>
                      <a:r>
                        <a:rPr lang="en-US" sz="1300" b="0" kern="1200">
                          <a:latin typeface="Consolas" panose="020B0609020204030204" pitchFamily="49" charset="0"/>
                        </a:rPr>
                        <a:t>-planet</a:t>
                      </a:r>
                      <a:endParaRPr lang="en-US" sz="1300" b="0" kern="1200">
                        <a:solidFill>
                          <a:srgbClr val="1A1A1A"/>
                        </a:solidFill>
                        <a:latin typeface="Consolas" panose="020B0609020204030204" pitchFamily="49" charset="0"/>
                        <a:ea typeface="Segoe UI Symbol"/>
                        <a:cs typeface="+mn-cs"/>
                      </a:endParaRPr>
                    </a:p>
                  </a:txBody>
                  <a:tcPr marT="91440" marB="9144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r>
                        <a:rPr lang="en-US" sz="1300" b="0" kern="1200">
                          <a:latin typeface="Consolas" panose="020B0609020204030204" pitchFamily="49" charset="0"/>
                        </a:rPr>
                        <a:t>{        </a:t>
                      </a:r>
                    </a:p>
                    <a:p>
                      <a:r>
                        <a:rPr lang="en-US" sz="1300" b="0" kern="1200">
                          <a:latin typeface="Consolas" panose="020B0609020204030204" pitchFamily="49" charset="0"/>
                        </a:rPr>
                        <a:t>  "name": "Tatooine"</a:t>
                      </a:r>
                    </a:p>
                    <a:p>
                      <a:r>
                        <a:rPr lang="en-US" sz="1300" b="0" kern="1200">
                          <a:latin typeface="Consolas" panose="020B0609020204030204" pitchFamily="49" charset="0"/>
                        </a:rPr>
                        <a:t>}</a:t>
                      </a:r>
                      <a:endParaRPr lang="en-US" sz="1300" b="0" kern="1200">
                        <a:solidFill>
                          <a:srgbClr val="1A1A1A"/>
                        </a:solidFill>
                        <a:latin typeface="Consolas" panose="020B0609020204030204" pitchFamily="49" charset="0"/>
                        <a:ea typeface="Segoe UI Symbol"/>
                        <a:cs typeface="+mn-cs"/>
                      </a:endParaRPr>
                    </a:p>
                  </a:txBody>
                  <a:tcPr marT="91440" marB="9144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12526666"/>
                  </a:ext>
                </a:extLst>
              </a:tr>
            </a:tbl>
          </a:graphicData>
        </a:graphic>
      </p:graphicFrame>
      <p:cxnSp>
        <p:nvCxnSpPr>
          <p:cNvPr id="23" name="Straight Arrow Connector 22">
            <a:extLst>
              <a:ext uri="{FF2B5EF4-FFF2-40B4-BE49-F238E27FC236}">
                <a16:creationId xmlns:a16="http://schemas.microsoft.com/office/drawing/2014/main" id="{EBD55FA5-E80A-49C6-86AD-772D1BB6755B}"/>
              </a:ext>
            </a:extLst>
          </p:cNvPr>
          <p:cNvCxnSpPr>
            <a:cxnSpLocks/>
          </p:cNvCxnSpPr>
          <p:nvPr/>
        </p:nvCxnSpPr>
        <p:spPr>
          <a:xfrm>
            <a:off x="2625081" y="1418420"/>
            <a:ext cx="1317841" cy="3890"/>
          </a:xfrm>
          <a:prstGeom prst="straightConnector1">
            <a:avLst/>
          </a:prstGeom>
          <a:noFill/>
          <a:ln w="19050" cap="flat" cmpd="sng" algn="ctr">
            <a:solidFill>
              <a:srgbClr val="0078D4"/>
            </a:solidFill>
            <a:prstDash val="solid"/>
            <a:headEnd type="arrow" w="lg" len="lg"/>
            <a:tailEnd type="arrow" w="lg" len="lg"/>
          </a:ln>
          <a:effectLst/>
        </p:spPr>
      </p:cxnSp>
      <p:cxnSp>
        <p:nvCxnSpPr>
          <p:cNvPr id="69" name="Straight Arrow Connector 68">
            <a:extLst>
              <a:ext uri="{FF2B5EF4-FFF2-40B4-BE49-F238E27FC236}">
                <a16:creationId xmlns:a16="http://schemas.microsoft.com/office/drawing/2014/main" id="{20399BD2-F549-4AEF-BA83-DDB295C8B7DD}"/>
              </a:ext>
            </a:extLst>
          </p:cNvPr>
          <p:cNvCxnSpPr>
            <a:cxnSpLocks/>
          </p:cNvCxnSpPr>
          <p:nvPr/>
        </p:nvCxnSpPr>
        <p:spPr>
          <a:xfrm flipV="1">
            <a:off x="5253313" y="1418420"/>
            <a:ext cx="1246008" cy="3890"/>
          </a:xfrm>
          <a:prstGeom prst="straightConnector1">
            <a:avLst/>
          </a:prstGeom>
          <a:noFill/>
          <a:ln w="19050" cap="flat" cmpd="sng" algn="ctr">
            <a:solidFill>
              <a:srgbClr val="0078D4"/>
            </a:solidFill>
            <a:prstDash val="solid"/>
            <a:headEnd type="arrow" w="lg" len="lg"/>
            <a:tailEnd type="arrow" w="lg" len="lg"/>
          </a:ln>
          <a:effectLst/>
        </p:spPr>
      </p:cxnSp>
      <p:sp>
        <p:nvSpPr>
          <p:cNvPr id="87" name="Rounded Rectangle 5">
            <a:extLst>
              <a:ext uri="{FF2B5EF4-FFF2-40B4-BE49-F238E27FC236}">
                <a16:creationId xmlns:a16="http://schemas.microsoft.com/office/drawing/2014/main" id="{4EA3F26A-6EDF-43C2-A422-AFE060E1BF44}"/>
              </a:ext>
            </a:extLst>
          </p:cNvPr>
          <p:cNvSpPr/>
          <p:nvPr/>
        </p:nvSpPr>
        <p:spPr bwMode="auto">
          <a:xfrm>
            <a:off x="6538507" y="549740"/>
            <a:ext cx="1316922" cy="1737360"/>
          </a:xfrm>
          <a:prstGeom prst="rect">
            <a:avLst/>
          </a:prstGeom>
          <a:solidFill>
            <a:srgbClr val="FFFFFF"/>
          </a:solidFill>
          <a:ln>
            <a:noFill/>
          </a:ln>
          <a:effectLst>
            <a:outerShdw blurRad="152400" sx="102000" sy="102000" algn="ctr" rotWithShape="0">
              <a:prstClr val="black">
                <a:alpha val="50000"/>
              </a:prstClr>
            </a:outerShdw>
          </a:effectLst>
        </p:spPr>
        <p:txBody>
          <a:bodyPr rot="0" spcFirstLastPara="0" vertOverflow="overflow" horzOverflow="overflow" vert="horz" wrap="square" lIns="0" tIns="82296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lang="en-US" sz="1600" kern="0">
                <a:solidFill>
                  <a:srgbClr val="BA141A"/>
                </a:solidFill>
                <a:latin typeface="Segoe UI Semibold"/>
              </a:rPr>
              <a:t>s</a:t>
            </a:r>
            <a:r>
              <a:rPr kumimoji="0" lang="en-US" sz="1600" b="0" i="0" u="none" strike="noStrike" kern="0" cap="none" spc="0" normalizeH="0" baseline="0" noProof="0" err="1">
                <a:ln>
                  <a:noFill/>
                </a:ln>
                <a:solidFill>
                  <a:srgbClr val="BA141A"/>
                </a:solidFill>
                <a:effectLst/>
                <a:uLnTx/>
                <a:uFillTx/>
                <a:latin typeface="Segoe UI Semibold"/>
                <a:ea typeface="+mn-ea"/>
                <a:cs typeface="+mn-cs"/>
              </a:rPr>
              <a:t>tate</a:t>
            </a:r>
            <a:r>
              <a:rPr kumimoji="0" lang="en-US" sz="1600" b="0" i="0" u="none" strike="noStrike" kern="0" cap="none" spc="0" normalizeH="0" baseline="0" noProof="0">
                <a:ln>
                  <a:noFill/>
                </a:ln>
                <a:solidFill>
                  <a:srgbClr val="BA141A"/>
                </a:solidFill>
                <a:effectLst/>
                <a:uLnTx/>
                <a:uFillTx/>
                <a:latin typeface="Segoe UI Semibold"/>
                <a:ea typeface="+mn-ea"/>
                <a:cs typeface="+mn-cs"/>
              </a:rPr>
              <a:t> s</a:t>
            </a:r>
            <a:r>
              <a:rPr lang="en-US" sz="1600" kern="0">
                <a:solidFill>
                  <a:srgbClr val="BA141A"/>
                </a:solidFill>
                <a:latin typeface="Segoe UI Semibold"/>
              </a:rPr>
              <a:t>tore component</a:t>
            </a:r>
            <a:endParaRPr kumimoji="0" lang="en-US" sz="1600" b="0" i="0" u="none" strike="noStrike" kern="0" cap="none" spc="0" normalizeH="0" baseline="0" noProof="0">
              <a:ln>
                <a:noFill/>
              </a:ln>
              <a:solidFill>
                <a:srgbClr val="BA141A"/>
              </a:solidFill>
              <a:effectLst/>
              <a:uLnTx/>
              <a:uFillTx/>
              <a:latin typeface="Segoe UI Semibold"/>
              <a:ea typeface="+mn-ea"/>
              <a:cs typeface="+mn-cs"/>
            </a:endParaRPr>
          </a:p>
        </p:txBody>
      </p:sp>
      <p:pic>
        <p:nvPicPr>
          <p:cNvPr id="6" name="Graphic 5">
            <a:extLst>
              <a:ext uri="{FF2B5EF4-FFF2-40B4-BE49-F238E27FC236}">
                <a16:creationId xmlns:a16="http://schemas.microsoft.com/office/drawing/2014/main" id="{1A927D61-355D-40A1-94CE-A139621073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29935" y="627988"/>
            <a:ext cx="381153" cy="381153"/>
          </a:xfrm>
          <a:prstGeom prst="rect">
            <a:avLst/>
          </a:prstGeom>
        </p:spPr>
      </p:pic>
      <p:grpSp>
        <p:nvGrpSpPr>
          <p:cNvPr id="27" name="Group 26">
            <a:extLst>
              <a:ext uri="{FF2B5EF4-FFF2-40B4-BE49-F238E27FC236}">
                <a16:creationId xmlns:a16="http://schemas.microsoft.com/office/drawing/2014/main" id="{0E840CF3-1D7F-4F44-8C64-ABC610F11F80}"/>
              </a:ext>
            </a:extLst>
          </p:cNvPr>
          <p:cNvGrpSpPr/>
          <p:nvPr/>
        </p:nvGrpSpPr>
        <p:grpSpPr>
          <a:xfrm>
            <a:off x="7758400" y="2620082"/>
            <a:ext cx="4433600" cy="3922959"/>
            <a:chOff x="1216515" y="962065"/>
            <a:chExt cx="3918098" cy="3417408"/>
          </a:xfrm>
        </p:grpSpPr>
        <p:sp>
          <p:nvSpPr>
            <p:cNvPr id="28" name="Rectangle 27">
              <a:extLst>
                <a:ext uri="{FF2B5EF4-FFF2-40B4-BE49-F238E27FC236}">
                  <a16:creationId xmlns:a16="http://schemas.microsoft.com/office/drawing/2014/main" id="{9778460C-C466-4E61-BEAC-02E47A4AA161}"/>
                </a:ext>
              </a:extLst>
            </p:cNvPr>
            <p:cNvSpPr/>
            <p:nvPr/>
          </p:nvSpPr>
          <p:spPr bwMode="auto">
            <a:xfrm>
              <a:off x="1292872" y="962065"/>
              <a:ext cx="3760527" cy="3417408"/>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29" name="TextBox 28">
              <a:extLst>
                <a:ext uri="{FF2B5EF4-FFF2-40B4-BE49-F238E27FC236}">
                  <a16:creationId xmlns:a16="http://schemas.microsoft.com/office/drawing/2014/main" id="{BEA4EACF-E6C6-4B62-8CB1-72570159B2CD}"/>
                </a:ext>
              </a:extLst>
            </p:cNvPr>
            <p:cNvSpPr txBox="1"/>
            <p:nvPr/>
          </p:nvSpPr>
          <p:spPr>
            <a:xfrm>
              <a:off x="1216515" y="1032595"/>
              <a:ext cx="3918098" cy="456384"/>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rPr>
                <a:t>POST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78D4"/>
                  </a:solidFill>
                  <a:effectLst/>
                  <a:uLnTx/>
                  <a:uFillTx/>
                </a:rPr>
                <a:t>http://localhost:3500/v1.0-alpha1/state/myStateStore/query</a:t>
              </a:r>
            </a:p>
          </p:txBody>
        </p:sp>
        <p:sp>
          <p:nvSpPr>
            <p:cNvPr id="30" name="TextBox 29">
              <a:extLst>
                <a:ext uri="{FF2B5EF4-FFF2-40B4-BE49-F238E27FC236}">
                  <a16:creationId xmlns:a16="http://schemas.microsoft.com/office/drawing/2014/main" id="{E12A1F7B-AB81-42F7-BF0D-A319085EE129}"/>
                </a:ext>
              </a:extLst>
            </p:cNvPr>
            <p:cNvSpPr txBox="1"/>
            <p:nvPr/>
          </p:nvSpPr>
          <p:spPr>
            <a:xfrm>
              <a:off x="1430935" y="1502742"/>
              <a:ext cx="3555496" cy="1206511"/>
            </a:xfrm>
            <a:prstGeom prst="rect">
              <a:avLst/>
            </a:prstGeom>
            <a:noFill/>
          </p:spPr>
          <p:txBody>
            <a:bodyPr wrap="square">
              <a:spAutoFit/>
            </a:bodyPr>
            <a:lstStyle/>
            <a:p>
              <a:pPr lvl="0" defTabSz="932472" fontAlgn="base">
                <a:spcBef>
                  <a:spcPct val="0"/>
                </a:spcBef>
              </a:pP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   "query": {</a:t>
              </a:r>
            </a:p>
            <a:p>
              <a:pPr lvl="0" defTabSz="932472" fontAlgn="base">
                <a:spcBef>
                  <a:spcPct val="0"/>
                </a:spcBef>
              </a:pPr>
              <a:r>
                <a:rPr lang="en-US" sz="1200">
                  <a:solidFill>
                    <a:schemeClr val="tx1"/>
                  </a:solidFill>
                  <a:latin typeface="Consolas" panose="020B0609020204030204" pitchFamily="49" charset="0"/>
                  <a:ea typeface="Segoe UI Symbol"/>
                </a:rPr>
                <a:t>      "filter": {</a:t>
              </a:r>
            </a:p>
            <a:p>
              <a:pPr lvl="0" defTabSz="932472" fontAlgn="base">
                <a:spcBef>
                  <a:spcPct val="0"/>
                </a:spcBef>
              </a:pPr>
              <a:r>
                <a:rPr lang="en-US" sz="1200">
                  <a:solidFill>
                    <a:schemeClr val="tx1"/>
                  </a:solidFill>
                  <a:latin typeface="Consolas" panose="020B0609020204030204" pitchFamily="49" charset="0"/>
                  <a:ea typeface="Segoe UI Symbol"/>
                </a:rPr>
                <a:t>         "EQ": {"value.name": "Tatooine" }</a:t>
              </a:r>
            </a:p>
            <a:p>
              <a:pPr lvl="0" defTabSz="932472" fontAlgn="base">
                <a:spcBef>
                  <a:spcPct val="0"/>
                </a:spcBef>
              </a:pPr>
              <a:r>
                <a:rPr lang="en-US" sz="1200">
                  <a:solidFill>
                    <a:schemeClr val="tx1"/>
                  </a:solidFill>
                  <a:latin typeface="Consolas" panose="020B0609020204030204" pitchFamily="49" charset="0"/>
                  <a:ea typeface="Segoe UI Symbol"/>
                </a:rPr>
                <a:t>      }</a:t>
              </a:r>
            </a:p>
            <a:p>
              <a:pPr lvl="0" defTabSz="932472" fontAlgn="base">
                <a:spcBef>
                  <a:spcPct val="0"/>
                </a:spcBef>
              </a:pPr>
              <a:r>
                <a:rPr lang="en-US" sz="1200">
                  <a:latin typeface="Consolas" panose="020B0609020204030204" pitchFamily="49" charset="0"/>
                  <a:ea typeface="Segoe UI Symbol"/>
                </a:rPr>
                <a:t>   }</a:t>
              </a:r>
              <a:endParaRPr lang="en-US" sz="1200">
                <a:solidFill>
                  <a:schemeClr val="tx1"/>
                </a:solidFill>
                <a:latin typeface="Consolas" panose="020B0609020204030204" pitchFamily="49" charset="0"/>
                <a:ea typeface="Segoe UI Symbol"/>
              </a:endParaRPr>
            </a:p>
            <a:p>
              <a:pPr lvl="0" defTabSz="932472" fontAlgn="base">
                <a:spcBef>
                  <a:spcPct val="0"/>
                </a:spcBef>
              </a:pPr>
              <a:r>
                <a:rPr lang="en-US" sz="1200">
                  <a:solidFill>
                    <a:schemeClr val="tx1"/>
                  </a:solidFill>
                  <a:latin typeface="Consolas" panose="020B0609020204030204" pitchFamily="49" charset="0"/>
                  <a:ea typeface="Segoe UI Symbol"/>
                </a:rPr>
                <a:t>}</a:t>
              </a:r>
            </a:p>
          </p:txBody>
        </p:sp>
      </p:grpSp>
      <p:grpSp>
        <p:nvGrpSpPr>
          <p:cNvPr id="31" name="!!Sidecar">
            <a:extLst>
              <a:ext uri="{FF2B5EF4-FFF2-40B4-BE49-F238E27FC236}">
                <a16:creationId xmlns:a16="http://schemas.microsoft.com/office/drawing/2014/main" id="{9782D92A-0E77-4298-A1B3-05084E766502}"/>
              </a:ext>
            </a:extLst>
          </p:cNvPr>
          <p:cNvGrpSpPr/>
          <p:nvPr/>
        </p:nvGrpSpPr>
        <p:grpSpPr>
          <a:xfrm>
            <a:off x="4033836" y="733883"/>
            <a:ext cx="1186830" cy="1389573"/>
            <a:chOff x="8298598" y="2543027"/>
            <a:chExt cx="1186830" cy="1389573"/>
          </a:xfrm>
        </p:grpSpPr>
        <p:sp>
          <p:nvSpPr>
            <p:cNvPr id="32" name="Freeform: Shape 31">
              <a:extLst>
                <a:ext uri="{FF2B5EF4-FFF2-40B4-BE49-F238E27FC236}">
                  <a16:creationId xmlns:a16="http://schemas.microsoft.com/office/drawing/2014/main" id="{6519D10E-5478-4FE3-9DA1-0F00254E9B41}"/>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C6F92BBA-834F-4A47-91F0-3C85D169C010}"/>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5" name="Graphic 11">
              <a:extLst>
                <a:ext uri="{FF2B5EF4-FFF2-40B4-BE49-F238E27FC236}">
                  <a16:creationId xmlns:a16="http://schemas.microsoft.com/office/drawing/2014/main" id="{C371B3B5-DA7C-47A8-82E6-0F1C6C6F4B11}"/>
                </a:ext>
              </a:extLst>
            </p:cNvPr>
            <p:cNvGrpSpPr/>
            <p:nvPr/>
          </p:nvGrpSpPr>
          <p:grpSpPr>
            <a:xfrm>
              <a:off x="8386477" y="2846026"/>
              <a:ext cx="952402" cy="699902"/>
              <a:chOff x="8386477" y="2846026"/>
              <a:chExt cx="952402" cy="699902"/>
            </a:xfrm>
          </p:grpSpPr>
          <p:sp>
            <p:nvSpPr>
              <p:cNvPr id="36" name="Freeform: Shape 35">
                <a:extLst>
                  <a:ext uri="{FF2B5EF4-FFF2-40B4-BE49-F238E27FC236}">
                    <a16:creationId xmlns:a16="http://schemas.microsoft.com/office/drawing/2014/main" id="{916A53E1-24CA-4D09-88B0-8378C9CE817D}"/>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822CE426-BBD4-4B0E-91FD-45BAFB4484D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967F7C01-8812-47FB-A24F-4F2D4A5F5D0A}"/>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9B882B31-4BBE-4C39-BB7B-F3615B5B4C3C}"/>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89A47361-004C-497E-AAC3-E7E9F426FA72}"/>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1" name="Freeform: Shape 40">
                <a:extLst>
                  <a:ext uri="{FF2B5EF4-FFF2-40B4-BE49-F238E27FC236}">
                    <a16:creationId xmlns:a16="http://schemas.microsoft.com/office/drawing/2014/main" id="{340B15B8-B5AC-47B4-B12F-6CB65E09ECBC}"/>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pic>
        <p:nvPicPr>
          <p:cNvPr id="5" name="Graphic 4">
            <a:extLst>
              <a:ext uri="{FF2B5EF4-FFF2-40B4-BE49-F238E27FC236}">
                <a16:creationId xmlns:a16="http://schemas.microsoft.com/office/drawing/2014/main" id="{527596DA-116F-4CD9-A197-C6996E86DD1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9879" y="468155"/>
            <a:ext cx="1666465" cy="1944207"/>
          </a:xfrm>
          <a:prstGeom prst="rect">
            <a:avLst/>
          </a:prstGeom>
        </p:spPr>
      </p:pic>
      <p:sp>
        <p:nvSpPr>
          <p:cNvPr id="7" name="TextBox 6">
            <a:extLst>
              <a:ext uri="{FF2B5EF4-FFF2-40B4-BE49-F238E27FC236}">
                <a16:creationId xmlns:a16="http://schemas.microsoft.com/office/drawing/2014/main" id="{74DC470E-B06B-4BB4-B746-0E5D09A99C18}"/>
              </a:ext>
            </a:extLst>
          </p:cNvPr>
          <p:cNvSpPr txBox="1"/>
          <p:nvPr/>
        </p:nvSpPr>
        <p:spPr>
          <a:xfrm>
            <a:off x="1293463" y="1241638"/>
            <a:ext cx="836768" cy="307777"/>
          </a:xfrm>
          <a:prstGeom prst="rect">
            <a:avLst/>
          </a:prstGeom>
          <a:noFill/>
        </p:spPr>
        <p:txBody>
          <a:bodyPr wrap="none" lIns="0" tIns="0" rIns="0" bIns="0" rtlCol="0">
            <a:spAutoFit/>
          </a:bodyPr>
          <a:lstStyle/>
          <a:p>
            <a:pPr algn="ctr"/>
            <a:r>
              <a:rPr lang="en-US" sz="2000" err="1">
                <a:solidFill>
                  <a:schemeClr val="bg1"/>
                </a:solidFill>
                <a:latin typeface="+mj-lt"/>
              </a:rPr>
              <a:t>myApp</a:t>
            </a:r>
            <a:endParaRPr lang="en-US" sz="2000">
              <a:solidFill>
                <a:schemeClr val="bg1"/>
              </a:solidFill>
              <a:latin typeface="+mj-lt"/>
            </a:endParaRPr>
          </a:p>
        </p:txBody>
      </p:sp>
      <p:pic>
        <p:nvPicPr>
          <p:cNvPr id="8" name="Picture 4">
            <a:extLst>
              <a:ext uri="{FF2B5EF4-FFF2-40B4-BE49-F238E27FC236}">
                <a16:creationId xmlns:a16="http://schemas.microsoft.com/office/drawing/2014/main" id="{E0FD2A2A-B9FC-478E-86DE-9DCCF7904A3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6148" r="6148"/>
          <a:stretch/>
        </p:blipFill>
        <p:spPr bwMode="auto">
          <a:xfrm>
            <a:off x="6739898" y="1080558"/>
            <a:ext cx="317304" cy="36179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Image result for Cassandra Logo">
            <a:extLst>
              <a:ext uri="{FF2B5EF4-FFF2-40B4-BE49-F238E27FC236}">
                <a16:creationId xmlns:a16="http://schemas.microsoft.com/office/drawing/2014/main" id="{52F2C254-B6B4-4195-A2CB-F683E4FDC6E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3122"/>
          <a:stretch/>
        </p:blipFill>
        <p:spPr bwMode="auto">
          <a:xfrm>
            <a:off x="7249663" y="1164882"/>
            <a:ext cx="351824" cy="247873"/>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a:extLst>
              <a:ext uri="{FF2B5EF4-FFF2-40B4-BE49-F238E27FC236}">
                <a16:creationId xmlns:a16="http://schemas.microsoft.com/office/drawing/2014/main" id="{B7C60043-0225-4E88-A4B2-0E06C52CE34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02516" y="678951"/>
            <a:ext cx="330190" cy="330190"/>
          </a:xfrm>
          <a:prstGeom prst="rect">
            <a:avLst/>
          </a:prstGeom>
        </p:spPr>
      </p:pic>
      <p:sp>
        <p:nvSpPr>
          <p:cNvPr id="42" name="TextBox 41">
            <a:extLst>
              <a:ext uri="{FF2B5EF4-FFF2-40B4-BE49-F238E27FC236}">
                <a16:creationId xmlns:a16="http://schemas.microsoft.com/office/drawing/2014/main" id="{4F3ABC1F-54D7-1440-A6F7-7B0027235E1A}"/>
              </a:ext>
            </a:extLst>
          </p:cNvPr>
          <p:cNvSpPr txBox="1"/>
          <p:nvPr/>
        </p:nvSpPr>
        <p:spPr>
          <a:xfrm>
            <a:off x="7998313" y="4811695"/>
            <a:ext cx="4023291" cy="1569660"/>
          </a:xfrm>
          <a:prstGeom prst="rect">
            <a:avLst/>
          </a:prstGeom>
          <a:noFill/>
        </p:spPr>
        <p:txBody>
          <a:bodyPr wrap="square">
            <a:spAutoFit/>
          </a:bodyPr>
          <a:lstStyle/>
          <a:p>
            <a:r>
              <a:rPr lang="en-US" sz="1200">
                <a:latin typeface="Consolas" panose="020B0609020204030204" pitchFamily="49" charset="0"/>
                <a:cs typeface="Consolas" panose="020B0609020204030204" pitchFamily="49" charset="0"/>
              </a:rPr>
              <a:t>{</a:t>
            </a:r>
          </a:p>
          <a:p>
            <a:r>
              <a:rPr lang="en-US" sz="1200">
                <a:latin typeface="Consolas" panose="020B0609020204030204" pitchFamily="49" charset="0"/>
                <a:cs typeface="Consolas" panose="020B0609020204030204" pitchFamily="49" charset="0"/>
              </a:rPr>
              <a:t>   "results": [{</a:t>
            </a:r>
          </a:p>
          <a:p>
            <a:r>
              <a:rPr lang="en-US" sz="1200">
                <a:latin typeface="Consolas" panose="020B0609020204030204" pitchFamily="49" charset="0"/>
                <a:cs typeface="Consolas" panose="020B0609020204030204" pitchFamily="49" charset="0"/>
              </a:rPr>
              <a:t>      "key": "planet",</a:t>
            </a:r>
          </a:p>
          <a:p>
            <a:r>
              <a:rPr lang="en-US" sz="1200">
                <a:latin typeface="Consolas" panose="020B0609020204030204" pitchFamily="49" charset="0"/>
                <a:cs typeface="Consolas" panose="020B0609020204030204" pitchFamily="49" charset="0"/>
              </a:rPr>
              <a:t>      "value": {</a:t>
            </a:r>
          </a:p>
          <a:p>
            <a:r>
              <a:rPr lang="en-US" sz="1200">
                <a:latin typeface="Consolas" panose="020B0609020204030204" pitchFamily="49" charset="0"/>
                <a:cs typeface="Consolas" panose="020B0609020204030204" pitchFamily="49" charset="0"/>
              </a:rPr>
              <a:t>         "name": "Tatooine"</a:t>
            </a:r>
          </a:p>
          <a:p>
            <a:r>
              <a:rPr lang="en-US" sz="1200">
                <a:latin typeface="Consolas" panose="020B0609020204030204" pitchFamily="49" charset="0"/>
                <a:cs typeface="Consolas" panose="020B0609020204030204" pitchFamily="49" charset="0"/>
              </a:rPr>
              <a:t>      }</a:t>
            </a:r>
          </a:p>
          <a:p>
            <a:r>
              <a:rPr lang="en-US" sz="1200">
                <a:latin typeface="Consolas" panose="020B0609020204030204" pitchFamily="49" charset="0"/>
                <a:cs typeface="Consolas" panose="020B0609020204030204" pitchFamily="49" charset="0"/>
              </a:rPr>
              <a:t>   }]</a:t>
            </a:r>
          </a:p>
          <a:p>
            <a:r>
              <a:rPr lang="en-US" sz="1200">
                <a:latin typeface="Consolas" panose="020B0609020204030204" pitchFamily="49" charset="0"/>
                <a:cs typeface="Consolas" panose="020B0609020204030204" pitchFamily="49" charset="0"/>
              </a:rPr>
              <a:t>}</a:t>
            </a:r>
          </a:p>
        </p:txBody>
      </p:sp>
      <p:cxnSp>
        <p:nvCxnSpPr>
          <p:cNvPr id="13" name="Straight Connector 12">
            <a:extLst>
              <a:ext uri="{FF2B5EF4-FFF2-40B4-BE49-F238E27FC236}">
                <a16:creationId xmlns:a16="http://schemas.microsoft.com/office/drawing/2014/main" id="{72C5B668-0F88-6344-8333-9EEC81592677}"/>
              </a:ext>
            </a:extLst>
          </p:cNvPr>
          <p:cNvCxnSpPr/>
          <p:nvPr/>
        </p:nvCxnSpPr>
        <p:spPr>
          <a:xfrm>
            <a:off x="7855429" y="4723800"/>
            <a:ext cx="4244671" cy="0"/>
          </a:xfrm>
          <a:prstGeom prst="line">
            <a:avLst/>
          </a:prstGeom>
          <a:ln w="19050">
            <a:solidFill>
              <a:schemeClr val="tx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B86E0D4-11D8-49C9-87CF-F056E6E1A8D3}"/>
              </a:ext>
            </a:extLst>
          </p:cNvPr>
          <p:cNvGrpSpPr/>
          <p:nvPr/>
        </p:nvGrpSpPr>
        <p:grpSpPr>
          <a:xfrm>
            <a:off x="3729190" y="2620082"/>
            <a:ext cx="3966924" cy="3924219"/>
            <a:chOff x="3729190" y="2620082"/>
            <a:chExt cx="3966924" cy="3924219"/>
          </a:xfrm>
        </p:grpSpPr>
        <p:grpSp>
          <p:nvGrpSpPr>
            <p:cNvPr id="78" name="Group 77">
              <a:extLst>
                <a:ext uri="{FF2B5EF4-FFF2-40B4-BE49-F238E27FC236}">
                  <a16:creationId xmlns:a16="http://schemas.microsoft.com/office/drawing/2014/main" id="{49206E5A-46FC-4128-89C4-5CBAF2061A8A}"/>
                </a:ext>
              </a:extLst>
            </p:cNvPr>
            <p:cNvGrpSpPr/>
            <p:nvPr/>
          </p:nvGrpSpPr>
          <p:grpSpPr>
            <a:xfrm>
              <a:off x="3735845" y="2620082"/>
              <a:ext cx="3960269" cy="3924219"/>
              <a:chOff x="1222153" y="964247"/>
              <a:chExt cx="4062864" cy="1585210"/>
            </a:xfrm>
          </p:grpSpPr>
          <p:sp>
            <p:nvSpPr>
              <p:cNvPr id="79" name="Rectangle 78">
                <a:extLst>
                  <a:ext uri="{FF2B5EF4-FFF2-40B4-BE49-F238E27FC236}">
                    <a16:creationId xmlns:a16="http://schemas.microsoft.com/office/drawing/2014/main" id="{44548D41-DA8F-40A4-BADD-1CF34733ED76}"/>
                  </a:ext>
                </a:extLst>
              </p:cNvPr>
              <p:cNvSpPr/>
              <p:nvPr/>
            </p:nvSpPr>
            <p:spPr bwMode="auto">
              <a:xfrm>
                <a:off x="1222153" y="964247"/>
                <a:ext cx="4062864" cy="1585210"/>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81" name="TextBox 80">
                <a:extLst>
                  <a:ext uri="{FF2B5EF4-FFF2-40B4-BE49-F238E27FC236}">
                    <a16:creationId xmlns:a16="http://schemas.microsoft.com/office/drawing/2014/main" id="{0375685D-C3DE-4D31-9E4F-AF1178018C07}"/>
                  </a:ext>
                </a:extLst>
              </p:cNvPr>
              <p:cNvSpPr txBox="1"/>
              <p:nvPr/>
            </p:nvSpPr>
            <p:spPr>
              <a:xfrm>
                <a:off x="1515657" y="1742868"/>
                <a:ext cx="3454566" cy="124328"/>
              </a:xfrm>
              <a:prstGeom prst="rect">
                <a:avLst/>
              </a:prstGeom>
              <a:noFill/>
            </p:spPr>
            <p:txBody>
              <a:bodyPr wrap="square">
                <a:spAutoFit/>
              </a:bodyPr>
              <a:lstStyle/>
              <a:p>
                <a:pPr marL="0" marR="0" lvl="0" indent="0" algn="ctr" defTabSz="932472" eaLnBrk="1" fontAlgn="base"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rPr>
                  <a:t>{"name":"</a:t>
                </a:r>
                <a:r>
                  <a:rPr lang="en-US" sz="1400">
                    <a:solidFill>
                      <a:schemeClr val="tx1"/>
                    </a:solidFill>
                    <a:latin typeface="Consolas" panose="020B0609020204030204" pitchFamily="49" charset="0"/>
                    <a:ea typeface="Segoe UI Symbol"/>
                  </a:rPr>
                  <a:t>Tatooine</a:t>
                </a:r>
                <a:r>
                  <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rPr>
                  <a:t>"}</a:t>
                </a:r>
              </a:p>
            </p:txBody>
          </p:sp>
        </p:grpSp>
        <p:sp>
          <p:nvSpPr>
            <p:cNvPr id="2" name="TextBox 1">
              <a:extLst>
                <a:ext uri="{FF2B5EF4-FFF2-40B4-BE49-F238E27FC236}">
                  <a16:creationId xmlns:a16="http://schemas.microsoft.com/office/drawing/2014/main" id="{7C105063-6363-4CA8-BCB8-B511151F5308}"/>
                </a:ext>
              </a:extLst>
            </p:cNvPr>
            <p:cNvSpPr txBox="1"/>
            <p:nvPr/>
          </p:nvSpPr>
          <p:spPr>
            <a:xfrm>
              <a:off x="3732296" y="2708894"/>
              <a:ext cx="3963818" cy="523220"/>
            </a:xfrm>
            <a:prstGeom prst="rect">
              <a:avLst/>
            </a:prstGeom>
            <a:noFill/>
            <a:effectLst/>
          </p:spPr>
          <p:txBody>
            <a:bodyPr wrap="square" lIns="91440" tIns="45720" rIns="91440" bIns="4572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kern="0">
                  <a:solidFill>
                    <a:srgbClr val="000000"/>
                  </a:solidFill>
                  <a:latin typeface="Segoe UI Semibold"/>
                </a:rPr>
                <a:t>GET</a:t>
              </a:r>
              <a:endParaRPr kumimoji="0" lang="en-US" sz="1600" b="0" i="0" u="none" strike="noStrike" kern="0" cap="none" spc="0" normalizeH="0" baseline="0" noProof="0">
                <a:ln>
                  <a:noFill/>
                </a:ln>
                <a:solidFill>
                  <a:srgbClr val="000000"/>
                </a:solidFill>
                <a:effectLst/>
                <a:uLnTx/>
                <a:uFillTx/>
                <a:latin typeface="Segoe UI Semibold"/>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78D4"/>
                  </a:solidFill>
                  <a:effectLst/>
                  <a:uLnTx/>
                  <a:uFillTx/>
                </a:rPr>
                <a:t>http://localhost:3500/v1.0/state/myStateStore</a:t>
              </a:r>
              <a:r>
                <a:rPr lang="en-US" sz="1200" kern="0">
                  <a:solidFill>
                    <a:srgbClr val="0078D4"/>
                  </a:solidFill>
                </a:rPr>
                <a:t>/planet</a:t>
              </a:r>
              <a:endParaRPr lang="en-US" sz="1200" b="0" i="0" u="none" strike="noStrike" kern="0" cap="none" spc="0" normalizeH="0" baseline="0" noProof="0">
                <a:ln>
                  <a:noFill/>
                </a:ln>
                <a:solidFill>
                  <a:srgbClr val="0078D4"/>
                </a:solidFill>
                <a:effectLst/>
                <a:uLnTx/>
                <a:uFillTx/>
                <a:cs typeface="Segoe UI"/>
              </a:endParaRPr>
            </a:p>
          </p:txBody>
        </p:sp>
        <p:cxnSp>
          <p:nvCxnSpPr>
            <p:cNvPr id="43" name="Straight Connector 42">
              <a:extLst>
                <a:ext uri="{FF2B5EF4-FFF2-40B4-BE49-F238E27FC236}">
                  <a16:creationId xmlns:a16="http://schemas.microsoft.com/office/drawing/2014/main" id="{77E1884D-8E9A-A244-BD81-4EEAA4002B2F}"/>
                </a:ext>
              </a:extLst>
            </p:cNvPr>
            <p:cNvCxnSpPr>
              <a:cxnSpLocks/>
            </p:cNvCxnSpPr>
            <p:nvPr/>
          </p:nvCxnSpPr>
          <p:spPr>
            <a:xfrm>
              <a:off x="3729190" y="3890419"/>
              <a:ext cx="3960269" cy="0"/>
            </a:xfrm>
            <a:prstGeom prst="line">
              <a:avLst/>
            </a:prstGeom>
            <a:ln w="19050">
              <a:solidFill>
                <a:schemeClr val="tx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965FB408-906D-3246-A70A-04FB6FBF1694}"/>
                </a:ext>
              </a:extLst>
            </p:cNvPr>
            <p:cNvSpPr txBox="1"/>
            <p:nvPr/>
          </p:nvSpPr>
          <p:spPr>
            <a:xfrm>
              <a:off x="5352436" y="3807944"/>
              <a:ext cx="706333" cy="215444"/>
            </a:xfrm>
            <a:prstGeom prst="rect">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p:spPr>
          <p:txBody>
            <a:bodyPr wrap="square" lIns="0" tIns="0" rIns="0" bIns="0" rtlCol="0">
              <a:spAutoFit/>
            </a:bodyPr>
            <a:lstStyle/>
            <a:p>
              <a:pPr algn="ctr"/>
              <a:r>
                <a:rPr lang="en-US" sz="140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200 OK</a:t>
              </a:r>
            </a:p>
          </p:txBody>
        </p:sp>
      </p:grpSp>
      <p:sp>
        <p:nvSpPr>
          <p:cNvPr id="48" name="TextBox 47">
            <a:extLst>
              <a:ext uri="{FF2B5EF4-FFF2-40B4-BE49-F238E27FC236}">
                <a16:creationId xmlns:a16="http://schemas.microsoft.com/office/drawing/2014/main" id="{F0759742-2284-B74C-9CF5-97CA83BF694F}"/>
              </a:ext>
            </a:extLst>
          </p:cNvPr>
          <p:cNvSpPr txBox="1"/>
          <p:nvPr/>
        </p:nvSpPr>
        <p:spPr>
          <a:xfrm>
            <a:off x="9656791" y="4614249"/>
            <a:ext cx="706333" cy="215444"/>
          </a:xfrm>
          <a:prstGeom prst="rect">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p:spPr>
        <p:txBody>
          <a:bodyPr wrap="square" lIns="0" tIns="0" rIns="0" bIns="0" rtlCol="0">
            <a:spAutoFit/>
          </a:bodyPr>
          <a:lstStyle/>
          <a:p>
            <a:pPr algn="ctr"/>
            <a:r>
              <a:rPr lang="en-US" sz="140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200 OK</a:t>
            </a:r>
          </a:p>
        </p:txBody>
      </p:sp>
      <p:grpSp>
        <p:nvGrpSpPr>
          <p:cNvPr id="11" name="Group 10">
            <a:extLst>
              <a:ext uri="{FF2B5EF4-FFF2-40B4-BE49-F238E27FC236}">
                <a16:creationId xmlns:a16="http://schemas.microsoft.com/office/drawing/2014/main" id="{42F59245-049D-4222-8C4D-A0D3E396DC90}"/>
              </a:ext>
            </a:extLst>
          </p:cNvPr>
          <p:cNvGrpSpPr/>
          <p:nvPr/>
        </p:nvGrpSpPr>
        <p:grpSpPr>
          <a:xfrm>
            <a:off x="120416" y="2620102"/>
            <a:ext cx="3491378" cy="3920842"/>
            <a:chOff x="120416" y="2620102"/>
            <a:chExt cx="3491378" cy="3920842"/>
          </a:xfrm>
        </p:grpSpPr>
        <p:grpSp>
          <p:nvGrpSpPr>
            <p:cNvPr id="82" name="Group 81">
              <a:extLst>
                <a:ext uri="{FF2B5EF4-FFF2-40B4-BE49-F238E27FC236}">
                  <a16:creationId xmlns:a16="http://schemas.microsoft.com/office/drawing/2014/main" id="{1FADCC44-ECCB-4A46-A940-781068601386}"/>
                </a:ext>
              </a:extLst>
            </p:cNvPr>
            <p:cNvGrpSpPr/>
            <p:nvPr/>
          </p:nvGrpSpPr>
          <p:grpSpPr>
            <a:xfrm>
              <a:off x="120416" y="2620102"/>
              <a:ext cx="3491378" cy="3920842"/>
              <a:chOff x="1497252" y="957634"/>
              <a:chExt cx="3491378" cy="2609053"/>
            </a:xfrm>
          </p:grpSpPr>
          <p:sp>
            <p:nvSpPr>
              <p:cNvPr id="83" name="Rectangle 82">
                <a:extLst>
                  <a:ext uri="{FF2B5EF4-FFF2-40B4-BE49-F238E27FC236}">
                    <a16:creationId xmlns:a16="http://schemas.microsoft.com/office/drawing/2014/main" id="{E5FEF9A2-8757-42DE-9FCB-61B09E32E42C}"/>
                  </a:ext>
                </a:extLst>
              </p:cNvPr>
              <p:cNvSpPr/>
              <p:nvPr/>
            </p:nvSpPr>
            <p:spPr bwMode="auto">
              <a:xfrm>
                <a:off x="1512353" y="957634"/>
                <a:ext cx="3468810" cy="2609053"/>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84" name="TextBox 83">
                <a:extLst>
                  <a:ext uri="{FF2B5EF4-FFF2-40B4-BE49-F238E27FC236}">
                    <a16:creationId xmlns:a16="http://schemas.microsoft.com/office/drawing/2014/main" id="{3AC94695-A89A-4D86-AC52-2FA4A9880F67}"/>
                  </a:ext>
                </a:extLst>
              </p:cNvPr>
              <p:cNvSpPr txBox="1"/>
              <p:nvPr/>
            </p:nvSpPr>
            <p:spPr>
              <a:xfrm>
                <a:off x="1497252" y="1016719"/>
                <a:ext cx="3491378" cy="348167"/>
              </a:xfrm>
              <a:prstGeom prst="rect">
                <a:avLst/>
              </a:prstGeom>
              <a:noFill/>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rPr>
                  <a:t>POST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78D4"/>
                    </a:solidFill>
                    <a:effectLst/>
                    <a:uLnTx/>
                    <a:uFillTx/>
                  </a:rPr>
                  <a:t>http://localhost:3500/v1.0/state/myStateStore</a:t>
                </a:r>
              </a:p>
            </p:txBody>
          </p:sp>
          <p:sp>
            <p:nvSpPr>
              <p:cNvPr id="85" name="TextBox 84">
                <a:extLst>
                  <a:ext uri="{FF2B5EF4-FFF2-40B4-BE49-F238E27FC236}">
                    <a16:creationId xmlns:a16="http://schemas.microsoft.com/office/drawing/2014/main" id="{4EB9AA3D-2750-4F94-9DC2-3C2CF3E38F31}"/>
                  </a:ext>
                </a:extLst>
              </p:cNvPr>
              <p:cNvSpPr txBox="1"/>
              <p:nvPr/>
            </p:nvSpPr>
            <p:spPr>
              <a:xfrm>
                <a:off x="1768722" y="1364886"/>
                <a:ext cx="2755466" cy="1495072"/>
              </a:xfrm>
              <a:prstGeom prst="rect">
                <a:avLst/>
              </a:prstGeom>
              <a:noFill/>
            </p:spPr>
            <p:txBody>
              <a:bodyPr wrap="square">
                <a:spAutoFit/>
              </a:bodyPr>
              <a:lstStyle/>
              <a:p>
                <a:pPr lvl="0" defTabSz="932472" fontAlgn="base">
                  <a:spcBef>
                    <a:spcPct val="0"/>
                  </a:spcBef>
                </a:pPr>
                <a:r>
                  <a:rPr lang="en-US" sz="1400">
                    <a:solidFill>
                      <a:schemeClr val="tx1"/>
                    </a:solidFill>
                    <a:latin typeface="Consolas" panose="020B0609020204030204" pitchFamily="49" charset="0"/>
                    <a:ea typeface="Segoe UI Symbol"/>
                  </a:rPr>
                  <a:t>[{</a:t>
                </a:r>
              </a:p>
              <a:p>
                <a:pPr lvl="0" defTabSz="932472" fontAlgn="base">
                  <a:spcBef>
                    <a:spcPct val="0"/>
                  </a:spcBef>
                </a:pPr>
                <a:r>
                  <a:rPr lang="en-US" sz="1400">
                    <a:solidFill>
                      <a:schemeClr val="tx1"/>
                    </a:solidFill>
                    <a:latin typeface="Consolas" panose="020B0609020204030204" pitchFamily="49" charset="0"/>
                    <a:ea typeface="Segoe UI Symbol"/>
                  </a:rPr>
                  <a:t>   "key": "weapon",</a:t>
                </a:r>
              </a:p>
              <a:p>
                <a:pPr lvl="0" defTabSz="932472" fontAlgn="base">
                  <a:spcBef>
                    <a:spcPct val="0"/>
                  </a:spcBef>
                </a:pPr>
                <a:r>
                  <a:rPr lang="en-US" sz="1400">
                    <a:solidFill>
                      <a:schemeClr val="tx1"/>
                    </a:solidFill>
                    <a:latin typeface="Consolas" panose="020B0609020204030204" pitchFamily="49" charset="0"/>
                    <a:ea typeface="Segoe UI Symbol"/>
                  </a:rPr>
                  <a:t>   "value": "Death Star"</a:t>
                </a:r>
              </a:p>
              <a:p>
                <a:pPr lvl="0" defTabSz="932472" fontAlgn="base">
                  <a:spcBef>
                    <a:spcPct val="0"/>
                  </a:spcBef>
                </a:pPr>
                <a:r>
                  <a:rPr lang="en-US" sz="1400">
                    <a:solidFill>
                      <a:schemeClr val="tx1"/>
                    </a:solidFill>
                    <a:latin typeface="Consolas" panose="020B0609020204030204" pitchFamily="49" charset="0"/>
                    <a:ea typeface="Segoe UI Symbol"/>
                  </a:rPr>
                  <a:t> },</a:t>
                </a:r>
              </a:p>
              <a:p>
                <a:pPr lvl="0" defTabSz="932472" fontAlgn="base">
                  <a:spcBef>
                    <a:spcPct val="0"/>
                  </a:spcBef>
                </a:pPr>
                <a:r>
                  <a:rPr lang="en-US" sz="1400">
                    <a:latin typeface="Consolas" panose="020B0609020204030204" pitchFamily="49" charset="0"/>
                    <a:ea typeface="Segoe UI Symbol"/>
                  </a:rPr>
                  <a:t> </a:t>
                </a:r>
                <a:r>
                  <a:rPr lang="en-US" sz="1400">
                    <a:solidFill>
                      <a:schemeClr val="tx1"/>
                    </a:solidFill>
                    <a:latin typeface="Consolas" panose="020B0609020204030204" pitchFamily="49" charset="0"/>
                    <a:ea typeface="Segoe UI Symbol"/>
                  </a:rPr>
                  <a:t>{</a:t>
                </a:r>
              </a:p>
              <a:p>
                <a:pPr lvl="0" defTabSz="932472" fontAlgn="base">
                  <a:spcBef>
                    <a:spcPct val="0"/>
                  </a:spcBef>
                </a:pPr>
                <a:r>
                  <a:rPr lang="en-US" sz="1400">
                    <a:solidFill>
                      <a:schemeClr val="tx1"/>
                    </a:solidFill>
                    <a:latin typeface="Consolas" panose="020B0609020204030204" pitchFamily="49" charset="0"/>
                    <a:ea typeface="Segoe UI Symbol"/>
                  </a:rPr>
                  <a:t>   "key": "planet",</a:t>
                </a:r>
              </a:p>
              <a:p>
                <a:pPr lvl="0" defTabSz="932472" fontAlgn="base">
                  <a:spcBef>
                    <a:spcPct val="0"/>
                  </a:spcBef>
                </a:pPr>
                <a:r>
                  <a:rPr lang="en-US" sz="1400">
                    <a:solidFill>
                      <a:schemeClr val="tx1"/>
                    </a:solidFill>
                    <a:latin typeface="Consolas" panose="020B0609020204030204" pitchFamily="49" charset="0"/>
                    <a:ea typeface="Segoe UI Symbol"/>
                  </a:rPr>
                  <a:t>   "value": {</a:t>
                </a:r>
              </a:p>
              <a:p>
                <a:pPr lvl="0" defTabSz="932472" fontAlgn="base">
                  <a:spcBef>
                    <a:spcPct val="0"/>
                  </a:spcBef>
                </a:pPr>
                <a:r>
                  <a:rPr lang="en-US" sz="1400">
                    <a:solidFill>
                      <a:schemeClr val="tx1"/>
                    </a:solidFill>
                    <a:latin typeface="Consolas" panose="020B0609020204030204" pitchFamily="49" charset="0"/>
                    <a:ea typeface="Segoe UI Symbol"/>
                  </a:rPr>
                  <a:t>      "name": "Tatooine"</a:t>
                </a:r>
              </a:p>
              <a:p>
                <a:pPr lvl="0" defTabSz="932472" fontAlgn="base">
                  <a:spcBef>
                    <a:spcPct val="0"/>
                  </a:spcBef>
                </a:pPr>
                <a:r>
                  <a:rPr lang="en-US" sz="1400">
                    <a:solidFill>
                      <a:schemeClr val="tx1"/>
                    </a:solidFill>
                    <a:latin typeface="Consolas" panose="020B0609020204030204" pitchFamily="49" charset="0"/>
                    <a:ea typeface="Segoe UI Symbol"/>
                  </a:rPr>
                  <a:t>    }</a:t>
                </a:r>
              </a:p>
              <a:p>
                <a:pPr lvl="0" defTabSz="932472" fontAlgn="base">
                  <a:spcBef>
                    <a:spcPct val="0"/>
                  </a:spcBef>
                </a:pPr>
                <a:r>
                  <a:rPr lang="en-US" sz="1400">
                    <a:solidFill>
                      <a:schemeClr val="tx1"/>
                    </a:solidFill>
                    <a:latin typeface="Consolas" panose="020B0609020204030204" pitchFamily="49" charset="0"/>
                    <a:ea typeface="Segoe UI Symbol"/>
                  </a:rPr>
                  <a:t> }]</a:t>
                </a:r>
              </a:p>
            </p:txBody>
          </p:sp>
        </p:grpSp>
        <p:cxnSp>
          <p:nvCxnSpPr>
            <p:cNvPr id="44" name="Straight Connector 43">
              <a:extLst>
                <a:ext uri="{FF2B5EF4-FFF2-40B4-BE49-F238E27FC236}">
                  <a16:creationId xmlns:a16="http://schemas.microsoft.com/office/drawing/2014/main" id="{DF1E177E-8DA8-874A-9525-6A63CFDEB200}"/>
                </a:ext>
              </a:extLst>
            </p:cNvPr>
            <p:cNvCxnSpPr>
              <a:cxnSpLocks/>
            </p:cNvCxnSpPr>
            <p:nvPr/>
          </p:nvCxnSpPr>
          <p:spPr>
            <a:xfrm>
              <a:off x="142349" y="5651184"/>
              <a:ext cx="3469445" cy="0"/>
            </a:xfrm>
            <a:prstGeom prst="line">
              <a:avLst/>
            </a:prstGeom>
            <a:ln w="19050">
              <a:solidFill>
                <a:schemeClr val="tx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A554614A-6AE8-BC48-BA20-0D60322236A9}"/>
                </a:ext>
              </a:extLst>
            </p:cNvPr>
            <p:cNvSpPr txBox="1"/>
            <p:nvPr/>
          </p:nvSpPr>
          <p:spPr>
            <a:xfrm>
              <a:off x="1512938" y="5549579"/>
              <a:ext cx="706333" cy="215444"/>
            </a:xfrm>
            <a:prstGeom prst="rect">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p:spPr>
          <p:txBody>
            <a:bodyPr wrap="square" lIns="0" tIns="0" rIns="0" bIns="0" rtlCol="0">
              <a:spAutoFit/>
            </a:bodyPr>
            <a:lstStyle/>
            <a:p>
              <a:pPr algn="ctr"/>
              <a:r>
                <a:rPr lang="en-US" sz="140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200</a:t>
              </a:r>
              <a:r>
                <a:rPr lang="en-US" sz="120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OK</a:t>
              </a:r>
            </a:p>
          </p:txBody>
        </p:sp>
      </p:grpSp>
    </p:spTree>
    <p:extLst>
      <p:ext uri="{BB962C8B-B14F-4D97-AF65-F5344CB8AC3E}">
        <p14:creationId xmlns:p14="http://schemas.microsoft.com/office/powerpoint/2010/main" val="2581656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2E6E4890-BA0D-4B24-90EC-DFB001B805A9}"/>
              </a:ext>
            </a:extLst>
          </p:cNvPr>
          <p:cNvGrpSpPr/>
          <p:nvPr/>
        </p:nvGrpSpPr>
        <p:grpSpPr>
          <a:xfrm>
            <a:off x="588263" y="2372175"/>
            <a:ext cx="1737360" cy="1734143"/>
            <a:chOff x="588263" y="2372175"/>
            <a:chExt cx="1737360" cy="1734143"/>
          </a:xfrm>
        </p:grpSpPr>
        <p:sp>
          <p:nvSpPr>
            <p:cNvPr id="20" name="Rounded Rectangle 5">
              <a:extLst>
                <a:ext uri="{FF2B5EF4-FFF2-40B4-BE49-F238E27FC236}">
                  <a16:creationId xmlns:a16="http://schemas.microsoft.com/office/drawing/2014/main" id="{1B77EA7E-EC73-4586-B7A6-87CE169E87DB}"/>
                </a:ext>
              </a:extLst>
            </p:cNvPr>
            <p:cNvSpPr/>
            <p:nvPr/>
          </p:nvSpPr>
          <p:spPr bwMode="auto">
            <a:xfrm>
              <a:off x="588263" y="2372175"/>
              <a:ext cx="1737360" cy="1734143"/>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600">
                  <a:solidFill>
                    <a:schemeClr val="tx1"/>
                  </a:solidFill>
                  <a:latin typeface="+mj-lt"/>
                </a:rPr>
                <a:t>App</a:t>
              </a:r>
              <a:endParaRPr kumimoji="0" lang="en-US" sz="1600" b="0" i="0" u="none" strike="noStrike" kern="1200" cap="none" spc="0" normalizeH="0" baseline="0" noProof="0">
                <a:ln>
                  <a:noFill/>
                </a:ln>
                <a:solidFill>
                  <a:schemeClr val="tx1"/>
                </a:solidFill>
                <a:effectLst/>
                <a:uLnTx/>
                <a:uFillTx/>
                <a:latin typeface="+mj-lt"/>
                <a:ea typeface="+mn-ea"/>
                <a:cs typeface="+mn-cs"/>
              </a:endParaRPr>
            </a:p>
          </p:txBody>
        </p:sp>
        <p:grpSp>
          <p:nvGrpSpPr>
            <p:cNvPr id="46" name="app development" descr="application development">
              <a:extLst>
                <a:ext uri="{FF2B5EF4-FFF2-40B4-BE49-F238E27FC236}">
                  <a16:creationId xmlns:a16="http://schemas.microsoft.com/office/drawing/2014/main" id="{7D1F30BD-DD38-4976-8EA1-52992E96BBB5}"/>
                </a:ext>
              </a:extLst>
            </p:cNvPr>
            <p:cNvGrpSpPr/>
            <p:nvPr/>
          </p:nvGrpSpPr>
          <p:grpSpPr>
            <a:xfrm>
              <a:off x="1203300" y="2913319"/>
              <a:ext cx="500421" cy="301755"/>
              <a:chOff x="1619314" y="4920550"/>
              <a:chExt cx="500421" cy="301755"/>
            </a:xfrm>
          </p:grpSpPr>
          <p:sp>
            <p:nvSpPr>
              <p:cNvPr id="47" name="Freeform: Shape 46">
                <a:extLst>
                  <a:ext uri="{FF2B5EF4-FFF2-40B4-BE49-F238E27FC236}">
                    <a16:creationId xmlns:a16="http://schemas.microsoft.com/office/drawing/2014/main" id="{E633E0F9-CCC9-4F49-AA4A-B09409A5D103}"/>
                  </a:ext>
                </a:extLst>
              </p:cNvPr>
              <p:cNvSpPr/>
              <p:nvPr/>
            </p:nvSpPr>
            <p:spPr>
              <a:xfrm>
                <a:off x="1974276" y="4920997"/>
                <a:ext cx="145459" cy="301308"/>
              </a:xfrm>
              <a:custGeom>
                <a:avLst/>
                <a:gdLst>
                  <a:gd name="connsiteX0" fmla="*/ 22237 w 145458"/>
                  <a:gd name="connsiteY0" fmla="*/ 300372 h 301307"/>
                  <a:gd name="connsiteX1" fmla="*/ 2089 w 145458"/>
                  <a:gd name="connsiteY1" fmla="*/ 283378 h 301307"/>
                  <a:gd name="connsiteX2" fmla="*/ 111941 w 145458"/>
                  <a:gd name="connsiteY2" fmla="*/ 153201 h 301307"/>
                  <a:gd name="connsiteX3" fmla="*/ 5505 w 145458"/>
                  <a:gd name="connsiteY3" fmla="*/ 18383 h 301307"/>
                  <a:gd name="connsiteX4" fmla="*/ 26092 w 145458"/>
                  <a:gd name="connsiteY4" fmla="*/ 2089 h 301307"/>
                  <a:gd name="connsiteX5" fmla="*/ 145843 w 145458"/>
                  <a:gd name="connsiteY5" fmla="*/ 153727 h 301307"/>
                  <a:gd name="connsiteX6" fmla="*/ 22237 w 145458"/>
                  <a:gd name="connsiteY6" fmla="*/ 300372 h 30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58" h="301307">
                    <a:moveTo>
                      <a:pt x="22237" y="300372"/>
                    </a:moveTo>
                    <a:lnTo>
                      <a:pt x="2089" y="283378"/>
                    </a:lnTo>
                    <a:lnTo>
                      <a:pt x="111941" y="153201"/>
                    </a:lnTo>
                    <a:lnTo>
                      <a:pt x="5505" y="18383"/>
                    </a:lnTo>
                    <a:lnTo>
                      <a:pt x="26092" y="2089"/>
                    </a:lnTo>
                    <a:lnTo>
                      <a:pt x="145843" y="153727"/>
                    </a:lnTo>
                    <a:lnTo>
                      <a:pt x="22237" y="300372"/>
                    </a:lnTo>
                    <a:close/>
                  </a:path>
                </a:pathLst>
              </a:custGeom>
              <a:solidFill>
                <a:srgbClr val="0078D4"/>
              </a:solidFill>
              <a:ln w="5106"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1D31D4B6-C6CD-429F-94A0-03EBD5F5FD94}"/>
                  </a:ext>
                </a:extLst>
              </p:cNvPr>
              <p:cNvSpPr/>
              <p:nvPr/>
            </p:nvSpPr>
            <p:spPr>
              <a:xfrm>
                <a:off x="1619314" y="4920550"/>
                <a:ext cx="145459" cy="301308"/>
              </a:xfrm>
              <a:custGeom>
                <a:avLst/>
                <a:gdLst>
                  <a:gd name="connsiteX0" fmla="*/ 121840 w 145458"/>
                  <a:gd name="connsiteY0" fmla="*/ 300285 h 301307"/>
                  <a:gd name="connsiteX1" fmla="*/ 2089 w 145458"/>
                  <a:gd name="connsiteY1" fmla="*/ 148734 h 301307"/>
                  <a:gd name="connsiteX2" fmla="*/ 125782 w 145458"/>
                  <a:gd name="connsiteY2" fmla="*/ 2089 h 301307"/>
                  <a:gd name="connsiteX3" fmla="*/ 145843 w 145458"/>
                  <a:gd name="connsiteY3" fmla="*/ 18996 h 301307"/>
                  <a:gd name="connsiteX4" fmla="*/ 35991 w 145458"/>
                  <a:gd name="connsiteY4" fmla="*/ 149260 h 301307"/>
                  <a:gd name="connsiteX5" fmla="*/ 142427 w 145458"/>
                  <a:gd name="connsiteY5" fmla="*/ 283991 h 301307"/>
                  <a:gd name="connsiteX6" fmla="*/ 121840 w 145458"/>
                  <a:gd name="connsiteY6" fmla="*/ 300285 h 30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58" h="301307">
                    <a:moveTo>
                      <a:pt x="121840" y="300285"/>
                    </a:moveTo>
                    <a:lnTo>
                      <a:pt x="2089" y="148734"/>
                    </a:lnTo>
                    <a:lnTo>
                      <a:pt x="125782" y="2089"/>
                    </a:lnTo>
                    <a:lnTo>
                      <a:pt x="145843" y="18996"/>
                    </a:lnTo>
                    <a:lnTo>
                      <a:pt x="35991" y="149260"/>
                    </a:lnTo>
                    <a:lnTo>
                      <a:pt x="142427" y="283991"/>
                    </a:lnTo>
                    <a:lnTo>
                      <a:pt x="121840" y="300285"/>
                    </a:lnTo>
                    <a:close/>
                  </a:path>
                </a:pathLst>
              </a:custGeom>
              <a:solidFill>
                <a:srgbClr val="0078D4"/>
              </a:solidFill>
              <a:ln w="5106"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0DE0D1A7-4E15-4121-993A-BEF40ED4ADBA}"/>
                  </a:ext>
                </a:extLst>
              </p:cNvPr>
              <p:cNvSpPr/>
              <p:nvPr/>
            </p:nvSpPr>
            <p:spPr>
              <a:xfrm>
                <a:off x="1823511" y="5026804"/>
                <a:ext cx="93509" cy="93509"/>
              </a:xfrm>
              <a:custGeom>
                <a:avLst/>
                <a:gdLst>
                  <a:gd name="connsiteX0" fmla="*/ 48693 w 93509"/>
                  <a:gd name="connsiteY0" fmla="*/ 95297 h 93509"/>
                  <a:gd name="connsiteX1" fmla="*/ 95297 w 93509"/>
                  <a:gd name="connsiteY1" fmla="*/ 48693 h 93509"/>
                  <a:gd name="connsiteX2" fmla="*/ 48693 w 93509"/>
                  <a:gd name="connsiteY2" fmla="*/ 2089 h 93509"/>
                  <a:gd name="connsiteX3" fmla="*/ 2089 w 93509"/>
                  <a:gd name="connsiteY3" fmla="*/ 48693 h 93509"/>
                  <a:gd name="connsiteX4" fmla="*/ 48693 w 93509"/>
                  <a:gd name="connsiteY4" fmla="*/ 95297 h 9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09" h="93509">
                    <a:moveTo>
                      <a:pt x="48693" y="95297"/>
                    </a:moveTo>
                    <a:cubicBezTo>
                      <a:pt x="74432" y="95297"/>
                      <a:pt x="95297" y="74431"/>
                      <a:pt x="95297" y="48693"/>
                    </a:cubicBezTo>
                    <a:cubicBezTo>
                      <a:pt x="95297" y="22954"/>
                      <a:pt x="74432" y="2089"/>
                      <a:pt x="48693" y="2089"/>
                    </a:cubicBezTo>
                    <a:cubicBezTo>
                      <a:pt x="22954" y="2089"/>
                      <a:pt x="2089" y="22954"/>
                      <a:pt x="2089" y="48693"/>
                    </a:cubicBezTo>
                    <a:cubicBezTo>
                      <a:pt x="2089" y="74431"/>
                      <a:pt x="22954" y="95297"/>
                      <a:pt x="48693" y="95297"/>
                    </a:cubicBezTo>
                    <a:close/>
                  </a:path>
                </a:pathLst>
              </a:custGeom>
              <a:solidFill>
                <a:srgbClr val="50E6FF"/>
              </a:solidFill>
              <a:ln w="5106"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B21BC99C-803B-4BAE-8992-B4A21B56691E}"/>
                  </a:ext>
                </a:extLst>
              </p:cNvPr>
              <p:cNvSpPr/>
              <p:nvPr/>
            </p:nvSpPr>
            <p:spPr>
              <a:xfrm>
                <a:off x="1746245" y="4950259"/>
                <a:ext cx="249358" cy="244163"/>
              </a:xfrm>
              <a:custGeom>
                <a:avLst/>
                <a:gdLst>
                  <a:gd name="connsiteX0" fmla="*/ 245797 w 249358"/>
                  <a:gd name="connsiteY0" fmla="*/ 108787 h 244163"/>
                  <a:gd name="connsiteX1" fmla="*/ 210581 w 249358"/>
                  <a:gd name="connsiteY1" fmla="*/ 104670 h 244163"/>
                  <a:gd name="connsiteX2" fmla="*/ 209530 w 249358"/>
                  <a:gd name="connsiteY2" fmla="*/ 101079 h 244163"/>
                  <a:gd name="connsiteX3" fmla="*/ 201207 w 249358"/>
                  <a:gd name="connsiteY3" fmla="*/ 81631 h 244163"/>
                  <a:gd name="connsiteX4" fmla="*/ 199280 w 249358"/>
                  <a:gd name="connsiteY4" fmla="*/ 78302 h 244163"/>
                  <a:gd name="connsiteX5" fmla="*/ 218114 w 249358"/>
                  <a:gd name="connsiteY5" fmla="*/ 54562 h 244163"/>
                  <a:gd name="connsiteX6" fmla="*/ 218377 w 249358"/>
                  <a:gd name="connsiteY6" fmla="*/ 48868 h 244163"/>
                  <a:gd name="connsiteX7" fmla="*/ 200156 w 249358"/>
                  <a:gd name="connsiteY7" fmla="*/ 30647 h 244163"/>
                  <a:gd name="connsiteX8" fmla="*/ 194462 w 249358"/>
                  <a:gd name="connsiteY8" fmla="*/ 30909 h 244163"/>
                  <a:gd name="connsiteX9" fmla="*/ 170109 w 249358"/>
                  <a:gd name="connsiteY9" fmla="*/ 50182 h 244163"/>
                  <a:gd name="connsiteX10" fmla="*/ 166868 w 249358"/>
                  <a:gd name="connsiteY10" fmla="*/ 48430 h 244163"/>
                  <a:gd name="connsiteX11" fmla="*/ 147945 w 249358"/>
                  <a:gd name="connsiteY11" fmla="*/ 41159 h 244163"/>
                  <a:gd name="connsiteX12" fmla="*/ 144179 w 249358"/>
                  <a:gd name="connsiteY12" fmla="*/ 40195 h 244163"/>
                  <a:gd name="connsiteX13" fmla="*/ 140237 w 249358"/>
                  <a:gd name="connsiteY13" fmla="*/ 6293 h 244163"/>
                  <a:gd name="connsiteX14" fmla="*/ 136382 w 249358"/>
                  <a:gd name="connsiteY14" fmla="*/ 2089 h 244163"/>
                  <a:gd name="connsiteX15" fmla="*/ 110627 w 249358"/>
                  <a:gd name="connsiteY15" fmla="*/ 2089 h 244163"/>
                  <a:gd name="connsiteX16" fmla="*/ 106773 w 249358"/>
                  <a:gd name="connsiteY16" fmla="*/ 6293 h 244163"/>
                  <a:gd name="connsiteX17" fmla="*/ 102656 w 249358"/>
                  <a:gd name="connsiteY17" fmla="*/ 41422 h 244163"/>
                  <a:gd name="connsiteX18" fmla="*/ 99239 w 249358"/>
                  <a:gd name="connsiteY18" fmla="*/ 42561 h 244163"/>
                  <a:gd name="connsiteX19" fmla="*/ 81544 w 249358"/>
                  <a:gd name="connsiteY19" fmla="*/ 50707 h 244163"/>
                  <a:gd name="connsiteX20" fmla="*/ 78215 w 249358"/>
                  <a:gd name="connsiteY20" fmla="*/ 52722 h 244163"/>
                  <a:gd name="connsiteX21" fmla="*/ 52022 w 249358"/>
                  <a:gd name="connsiteY21" fmla="*/ 32049 h 244163"/>
                  <a:gd name="connsiteX22" fmla="*/ 46328 w 249358"/>
                  <a:gd name="connsiteY22" fmla="*/ 31786 h 244163"/>
                  <a:gd name="connsiteX23" fmla="*/ 28107 w 249358"/>
                  <a:gd name="connsiteY23" fmla="*/ 50006 h 244163"/>
                  <a:gd name="connsiteX24" fmla="*/ 28369 w 249358"/>
                  <a:gd name="connsiteY24" fmla="*/ 55701 h 244163"/>
                  <a:gd name="connsiteX25" fmla="*/ 50007 w 249358"/>
                  <a:gd name="connsiteY25" fmla="*/ 83120 h 244163"/>
                  <a:gd name="connsiteX26" fmla="*/ 48430 w 249358"/>
                  <a:gd name="connsiteY26" fmla="*/ 86361 h 244163"/>
                  <a:gd name="connsiteX27" fmla="*/ 42561 w 249358"/>
                  <a:gd name="connsiteY27" fmla="*/ 101254 h 244163"/>
                  <a:gd name="connsiteX28" fmla="*/ 41510 w 249358"/>
                  <a:gd name="connsiteY28" fmla="*/ 104845 h 244163"/>
                  <a:gd name="connsiteX29" fmla="*/ 6294 w 249358"/>
                  <a:gd name="connsiteY29" fmla="*/ 108963 h 244163"/>
                  <a:gd name="connsiteX30" fmla="*/ 2089 w 249358"/>
                  <a:gd name="connsiteY30" fmla="*/ 112817 h 244163"/>
                  <a:gd name="connsiteX31" fmla="*/ 2089 w 249358"/>
                  <a:gd name="connsiteY31" fmla="*/ 138572 h 244163"/>
                  <a:gd name="connsiteX32" fmla="*/ 6294 w 249358"/>
                  <a:gd name="connsiteY32" fmla="*/ 142426 h 244163"/>
                  <a:gd name="connsiteX33" fmla="*/ 41597 w 249358"/>
                  <a:gd name="connsiteY33" fmla="*/ 146544 h 244163"/>
                  <a:gd name="connsiteX34" fmla="*/ 42648 w 249358"/>
                  <a:gd name="connsiteY34" fmla="*/ 150135 h 244163"/>
                  <a:gd name="connsiteX35" fmla="*/ 48518 w 249358"/>
                  <a:gd name="connsiteY35" fmla="*/ 164765 h 244163"/>
                  <a:gd name="connsiteX36" fmla="*/ 50182 w 249358"/>
                  <a:gd name="connsiteY36" fmla="*/ 168006 h 244163"/>
                  <a:gd name="connsiteX37" fmla="*/ 28369 w 249358"/>
                  <a:gd name="connsiteY37" fmla="*/ 195600 h 244163"/>
                  <a:gd name="connsiteX38" fmla="*/ 28107 w 249358"/>
                  <a:gd name="connsiteY38" fmla="*/ 201295 h 244163"/>
                  <a:gd name="connsiteX39" fmla="*/ 46328 w 249358"/>
                  <a:gd name="connsiteY39" fmla="*/ 219516 h 244163"/>
                  <a:gd name="connsiteX40" fmla="*/ 52022 w 249358"/>
                  <a:gd name="connsiteY40" fmla="*/ 219253 h 244163"/>
                  <a:gd name="connsiteX41" fmla="*/ 78565 w 249358"/>
                  <a:gd name="connsiteY41" fmla="*/ 198229 h 244163"/>
                  <a:gd name="connsiteX42" fmla="*/ 81894 w 249358"/>
                  <a:gd name="connsiteY42" fmla="*/ 200244 h 244163"/>
                  <a:gd name="connsiteX43" fmla="*/ 98888 w 249358"/>
                  <a:gd name="connsiteY43" fmla="*/ 207952 h 244163"/>
                  <a:gd name="connsiteX44" fmla="*/ 102305 w 249358"/>
                  <a:gd name="connsiteY44" fmla="*/ 209091 h 244163"/>
                  <a:gd name="connsiteX45" fmla="*/ 106247 w 249358"/>
                  <a:gd name="connsiteY45" fmla="*/ 242818 h 244163"/>
                  <a:gd name="connsiteX46" fmla="*/ 110102 w 249358"/>
                  <a:gd name="connsiteY46" fmla="*/ 247023 h 244163"/>
                  <a:gd name="connsiteX47" fmla="*/ 135857 w 249358"/>
                  <a:gd name="connsiteY47" fmla="*/ 247023 h 244163"/>
                  <a:gd name="connsiteX48" fmla="*/ 139711 w 249358"/>
                  <a:gd name="connsiteY48" fmla="*/ 242818 h 244163"/>
                  <a:gd name="connsiteX49" fmla="*/ 143478 w 249358"/>
                  <a:gd name="connsiteY49" fmla="*/ 210581 h 244163"/>
                  <a:gd name="connsiteX50" fmla="*/ 147245 w 249358"/>
                  <a:gd name="connsiteY50" fmla="*/ 209617 h 244163"/>
                  <a:gd name="connsiteX51" fmla="*/ 166167 w 249358"/>
                  <a:gd name="connsiteY51" fmla="*/ 202433 h 244163"/>
                  <a:gd name="connsiteX52" fmla="*/ 169408 w 249358"/>
                  <a:gd name="connsiteY52" fmla="*/ 200769 h 244163"/>
                  <a:gd name="connsiteX53" fmla="*/ 193411 w 249358"/>
                  <a:gd name="connsiteY53" fmla="*/ 219779 h 244163"/>
                  <a:gd name="connsiteX54" fmla="*/ 199105 w 249358"/>
                  <a:gd name="connsiteY54" fmla="*/ 220042 h 244163"/>
                  <a:gd name="connsiteX55" fmla="*/ 217326 w 249358"/>
                  <a:gd name="connsiteY55" fmla="*/ 201820 h 244163"/>
                  <a:gd name="connsiteX56" fmla="*/ 217063 w 249358"/>
                  <a:gd name="connsiteY56" fmla="*/ 196126 h 244163"/>
                  <a:gd name="connsiteX57" fmla="*/ 198755 w 249358"/>
                  <a:gd name="connsiteY57" fmla="*/ 172999 h 244163"/>
                  <a:gd name="connsiteX58" fmla="*/ 200769 w 249358"/>
                  <a:gd name="connsiteY58" fmla="*/ 169670 h 244163"/>
                  <a:gd name="connsiteX59" fmla="*/ 209355 w 249358"/>
                  <a:gd name="connsiteY59" fmla="*/ 150135 h 244163"/>
                  <a:gd name="connsiteX60" fmla="*/ 210405 w 249358"/>
                  <a:gd name="connsiteY60" fmla="*/ 146544 h 244163"/>
                  <a:gd name="connsiteX61" fmla="*/ 245797 w 249358"/>
                  <a:gd name="connsiteY61" fmla="*/ 142426 h 244163"/>
                  <a:gd name="connsiteX62" fmla="*/ 250001 w 249358"/>
                  <a:gd name="connsiteY62" fmla="*/ 138572 h 244163"/>
                  <a:gd name="connsiteX63" fmla="*/ 250001 w 249358"/>
                  <a:gd name="connsiteY63" fmla="*/ 112817 h 244163"/>
                  <a:gd name="connsiteX64" fmla="*/ 245797 w 249358"/>
                  <a:gd name="connsiteY64" fmla="*/ 108787 h 244163"/>
                  <a:gd name="connsiteX65" fmla="*/ 125958 w 249358"/>
                  <a:gd name="connsiteY65" fmla="*/ 183161 h 244163"/>
                  <a:gd name="connsiteX66" fmla="*/ 68053 w 249358"/>
                  <a:gd name="connsiteY66" fmla="*/ 125256 h 244163"/>
                  <a:gd name="connsiteX67" fmla="*/ 125958 w 249358"/>
                  <a:gd name="connsiteY67" fmla="*/ 67352 h 244163"/>
                  <a:gd name="connsiteX68" fmla="*/ 183862 w 249358"/>
                  <a:gd name="connsiteY68" fmla="*/ 125256 h 244163"/>
                  <a:gd name="connsiteX69" fmla="*/ 125958 w 249358"/>
                  <a:gd name="connsiteY69" fmla="*/ 183161 h 24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49358" h="244163">
                    <a:moveTo>
                      <a:pt x="245797" y="108787"/>
                    </a:moveTo>
                    <a:lnTo>
                      <a:pt x="210581" y="104670"/>
                    </a:lnTo>
                    <a:lnTo>
                      <a:pt x="209530" y="101079"/>
                    </a:lnTo>
                    <a:cubicBezTo>
                      <a:pt x="207602" y="94333"/>
                      <a:pt x="204799" y="87763"/>
                      <a:pt x="201207" y="81631"/>
                    </a:cubicBezTo>
                    <a:lnTo>
                      <a:pt x="199280" y="78302"/>
                    </a:lnTo>
                    <a:lnTo>
                      <a:pt x="218114" y="54562"/>
                    </a:lnTo>
                    <a:cubicBezTo>
                      <a:pt x="219604" y="52635"/>
                      <a:pt x="219692" y="50182"/>
                      <a:pt x="218377" y="48868"/>
                    </a:cubicBezTo>
                    <a:lnTo>
                      <a:pt x="200156" y="30647"/>
                    </a:lnTo>
                    <a:cubicBezTo>
                      <a:pt x="198755" y="29245"/>
                      <a:pt x="196302" y="29333"/>
                      <a:pt x="194462" y="30909"/>
                    </a:cubicBezTo>
                    <a:lnTo>
                      <a:pt x="170109" y="50182"/>
                    </a:lnTo>
                    <a:lnTo>
                      <a:pt x="166868" y="48430"/>
                    </a:lnTo>
                    <a:cubicBezTo>
                      <a:pt x="161086" y="45364"/>
                      <a:pt x="154691" y="42911"/>
                      <a:pt x="147945" y="41159"/>
                    </a:cubicBezTo>
                    <a:lnTo>
                      <a:pt x="144179" y="40195"/>
                    </a:lnTo>
                    <a:lnTo>
                      <a:pt x="140237" y="6293"/>
                    </a:lnTo>
                    <a:cubicBezTo>
                      <a:pt x="139974" y="3928"/>
                      <a:pt x="138309" y="2089"/>
                      <a:pt x="136382" y="2089"/>
                    </a:cubicBezTo>
                    <a:lnTo>
                      <a:pt x="110627" y="2089"/>
                    </a:lnTo>
                    <a:cubicBezTo>
                      <a:pt x="108700" y="2089"/>
                      <a:pt x="107036" y="3928"/>
                      <a:pt x="106773" y="6293"/>
                    </a:cubicBezTo>
                    <a:lnTo>
                      <a:pt x="102656" y="41422"/>
                    </a:lnTo>
                    <a:lnTo>
                      <a:pt x="99239" y="42561"/>
                    </a:lnTo>
                    <a:cubicBezTo>
                      <a:pt x="93195" y="44488"/>
                      <a:pt x="87238" y="47203"/>
                      <a:pt x="81544" y="50707"/>
                    </a:cubicBezTo>
                    <a:lnTo>
                      <a:pt x="78215" y="52722"/>
                    </a:lnTo>
                    <a:lnTo>
                      <a:pt x="52022" y="32049"/>
                    </a:lnTo>
                    <a:cubicBezTo>
                      <a:pt x="50095" y="30559"/>
                      <a:pt x="47642" y="30471"/>
                      <a:pt x="46328" y="31786"/>
                    </a:cubicBezTo>
                    <a:lnTo>
                      <a:pt x="28107" y="50006"/>
                    </a:lnTo>
                    <a:cubicBezTo>
                      <a:pt x="26705" y="51408"/>
                      <a:pt x="26880" y="53861"/>
                      <a:pt x="28369" y="55701"/>
                    </a:cubicBezTo>
                    <a:lnTo>
                      <a:pt x="50007" y="83120"/>
                    </a:lnTo>
                    <a:lnTo>
                      <a:pt x="48430" y="86361"/>
                    </a:lnTo>
                    <a:cubicBezTo>
                      <a:pt x="45977" y="91180"/>
                      <a:pt x="44050" y="96173"/>
                      <a:pt x="42561" y="101254"/>
                    </a:cubicBezTo>
                    <a:lnTo>
                      <a:pt x="41510" y="104845"/>
                    </a:lnTo>
                    <a:lnTo>
                      <a:pt x="6294" y="108963"/>
                    </a:lnTo>
                    <a:cubicBezTo>
                      <a:pt x="3929" y="109225"/>
                      <a:pt x="2089" y="110890"/>
                      <a:pt x="2089" y="112817"/>
                    </a:cubicBezTo>
                    <a:lnTo>
                      <a:pt x="2089" y="138572"/>
                    </a:lnTo>
                    <a:cubicBezTo>
                      <a:pt x="2089" y="140499"/>
                      <a:pt x="3929" y="142163"/>
                      <a:pt x="6294" y="142426"/>
                    </a:cubicBezTo>
                    <a:lnTo>
                      <a:pt x="41597" y="146544"/>
                    </a:lnTo>
                    <a:lnTo>
                      <a:pt x="42648" y="150135"/>
                    </a:lnTo>
                    <a:cubicBezTo>
                      <a:pt x="44138" y="155041"/>
                      <a:pt x="46065" y="160034"/>
                      <a:pt x="48518" y="164765"/>
                    </a:cubicBezTo>
                    <a:lnTo>
                      <a:pt x="50182" y="168006"/>
                    </a:lnTo>
                    <a:lnTo>
                      <a:pt x="28369" y="195600"/>
                    </a:lnTo>
                    <a:cubicBezTo>
                      <a:pt x="26880" y="197528"/>
                      <a:pt x="26793" y="199981"/>
                      <a:pt x="28107" y="201295"/>
                    </a:cubicBezTo>
                    <a:lnTo>
                      <a:pt x="46328" y="219516"/>
                    </a:lnTo>
                    <a:cubicBezTo>
                      <a:pt x="47730" y="220918"/>
                      <a:pt x="50182" y="220742"/>
                      <a:pt x="52022" y="219253"/>
                    </a:cubicBezTo>
                    <a:lnTo>
                      <a:pt x="78565" y="198229"/>
                    </a:lnTo>
                    <a:lnTo>
                      <a:pt x="81894" y="200244"/>
                    </a:lnTo>
                    <a:cubicBezTo>
                      <a:pt x="87326" y="203485"/>
                      <a:pt x="93107" y="206113"/>
                      <a:pt x="98888" y="207952"/>
                    </a:cubicBezTo>
                    <a:lnTo>
                      <a:pt x="102305" y="209091"/>
                    </a:lnTo>
                    <a:lnTo>
                      <a:pt x="106247" y="242818"/>
                    </a:lnTo>
                    <a:cubicBezTo>
                      <a:pt x="106510" y="245183"/>
                      <a:pt x="108174" y="247023"/>
                      <a:pt x="110102" y="247023"/>
                    </a:cubicBezTo>
                    <a:lnTo>
                      <a:pt x="135857" y="247023"/>
                    </a:lnTo>
                    <a:cubicBezTo>
                      <a:pt x="137784" y="247023"/>
                      <a:pt x="139448" y="245183"/>
                      <a:pt x="139711" y="242818"/>
                    </a:cubicBezTo>
                    <a:lnTo>
                      <a:pt x="143478" y="210581"/>
                    </a:lnTo>
                    <a:lnTo>
                      <a:pt x="147245" y="209617"/>
                    </a:lnTo>
                    <a:cubicBezTo>
                      <a:pt x="153903" y="207952"/>
                      <a:pt x="160298" y="205499"/>
                      <a:pt x="166167" y="202433"/>
                    </a:cubicBezTo>
                    <a:lnTo>
                      <a:pt x="169408" y="200769"/>
                    </a:lnTo>
                    <a:lnTo>
                      <a:pt x="193411" y="219779"/>
                    </a:lnTo>
                    <a:cubicBezTo>
                      <a:pt x="195338" y="221268"/>
                      <a:pt x="197791" y="221355"/>
                      <a:pt x="199105" y="220042"/>
                    </a:cubicBezTo>
                    <a:lnTo>
                      <a:pt x="217326" y="201820"/>
                    </a:lnTo>
                    <a:cubicBezTo>
                      <a:pt x="218728" y="200419"/>
                      <a:pt x="218640" y="197966"/>
                      <a:pt x="217063" y="196126"/>
                    </a:cubicBezTo>
                    <a:lnTo>
                      <a:pt x="198755" y="172999"/>
                    </a:lnTo>
                    <a:lnTo>
                      <a:pt x="200769" y="169670"/>
                    </a:lnTo>
                    <a:cubicBezTo>
                      <a:pt x="204536" y="163363"/>
                      <a:pt x="207427" y="156793"/>
                      <a:pt x="209355" y="150135"/>
                    </a:cubicBezTo>
                    <a:lnTo>
                      <a:pt x="210405" y="146544"/>
                    </a:lnTo>
                    <a:lnTo>
                      <a:pt x="245797" y="142426"/>
                    </a:lnTo>
                    <a:cubicBezTo>
                      <a:pt x="248162" y="142163"/>
                      <a:pt x="250001" y="140499"/>
                      <a:pt x="250001" y="138572"/>
                    </a:cubicBezTo>
                    <a:lnTo>
                      <a:pt x="250001" y="112817"/>
                    </a:lnTo>
                    <a:cubicBezTo>
                      <a:pt x="250001" y="110715"/>
                      <a:pt x="248162" y="109050"/>
                      <a:pt x="245797" y="108787"/>
                    </a:cubicBezTo>
                    <a:close/>
                    <a:moveTo>
                      <a:pt x="125958" y="183161"/>
                    </a:moveTo>
                    <a:cubicBezTo>
                      <a:pt x="93983" y="183161"/>
                      <a:pt x="68053" y="157144"/>
                      <a:pt x="68053" y="125256"/>
                    </a:cubicBezTo>
                    <a:cubicBezTo>
                      <a:pt x="68053" y="93282"/>
                      <a:pt x="94071" y="67352"/>
                      <a:pt x="125958" y="67352"/>
                    </a:cubicBezTo>
                    <a:cubicBezTo>
                      <a:pt x="157844" y="67352"/>
                      <a:pt x="183862" y="93369"/>
                      <a:pt x="183862" y="125256"/>
                    </a:cubicBezTo>
                    <a:cubicBezTo>
                      <a:pt x="183862" y="157144"/>
                      <a:pt x="157844" y="183161"/>
                      <a:pt x="125958" y="183161"/>
                    </a:cubicBezTo>
                    <a:close/>
                  </a:path>
                </a:pathLst>
              </a:custGeom>
              <a:solidFill>
                <a:srgbClr val="0078D7"/>
              </a:solidFill>
              <a:ln w="5106" cap="flat">
                <a:noFill/>
                <a:prstDash val="solid"/>
                <a:miter/>
              </a:ln>
            </p:spPr>
            <p:txBody>
              <a:bodyPr rtlCol="0" anchor="ctr"/>
              <a:lstStyle/>
              <a:p>
                <a:endParaRPr lang="en-US"/>
              </a:p>
            </p:txBody>
          </p:sp>
        </p:grpSp>
      </p:grpSp>
      <p:sp>
        <p:nvSpPr>
          <p:cNvPr id="18" name="Rectangle 17">
            <a:extLst>
              <a:ext uri="{FF2B5EF4-FFF2-40B4-BE49-F238E27FC236}">
                <a16:creationId xmlns:a16="http://schemas.microsoft.com/office/drawing/2014/main" id="{D8361DEB-321F-42DF-9437-9DC67E158AA0}"/>
              </a:ext>
            </a:extLst>
          </p:cNvPr>
          <p:cNvSpPr/>
          <p:nvPr/>
        </p:nvSpPr>
        <p:spPr bwMode="auto">
          <a:xfrm>
            <a:off x="2815223" y="2062149"/>
            <a:ext cx="3461603" cy="735642"/>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91440" rIns="365760" bIns="91440" numCol="1" spcCol="0" rtlCol="0" fromWordArt="0" anchor="ctr" anchorCtr="0" forceAA="0" compatLnSpc="1">
            <a:prstTxWarp prst="textNoShape">
              <a:avLst/>
            </a:prstTxWarp>
            <a:noAutofit/>
          </a:bodyPr>
          <a:lstStyle/>
          <a:p>
            <a:pPr lvl="0" defTabSz="932472" fontAlgn="base">
              <a:spcBef>
                <a:spcPct val="0"/>
              </a:spcBef>
            </a:pP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   "name": "Tatooine"</a:t>
            </a:r>
          </a:p>
          <a:p>
            <a:pPr lvl="0" defTabSz="932472" fontAlgn="base">
              <a:spcBef>
                <a:spcPct val="0"/>
              </a:spcBef>
            </a:pPr>
            <a:r>
              <a:rPr lang="en-US" sz="1200">
                <a:solidFill>
                  <a:schemeClr val="tx1"/>
                </a:solidFill>
                <a:latin typeface="Consolas" panose="020B0609020204030204" pitchFamily="49" charset="0"/>
                <a:ea typeface="Segoe UI Symbol"/>
              </a:rPr>
              <a:t>}</a:t>
            </a:r>
          </a:p>
        </p:txBody>
      </p:sp>
      <p:sp>
        <p:nvSpPr>
          <p:cNvPr id="28" name="Rounded Rectangle 5">
            <a:extLst>
              <a:ext uri="{FF2B5EF4-FFF2-40B4-BE49-F238E27FC236}">
                <a16:creationId xmlns:a16="http://schemas.microsoft.com/office/drawing/2014/main" id="{D24C0232-61D5-4162-918A-7FFA632DEF01}"/>
              </a:ext>
            </a:extLst>
          </p:cNvPr>
          <p:cNvSpPr/>
          <p:nvPr/>
        </p:nvSpPr>
        <p:spPr bwMode="auto">
          <a:xfrm>
            <a:off x="6781937" y="2370099"/>
            <a:ext cx="1737360" cy="1734143"/>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a:p>
            <a:pPr lvl="0" algn="ctr" defTabSz="932472" fontAlgn="base">
              <a:spcBef>
                <a:spcPct val="0"/>
              </a:spcBef>
              <a:spcAft>
                <a:spcPct val="0"/>
              </a:spcAft>
              <a:defRPr/>
            </a:pPr>
            <a:r>
              <a:rPr lang="en-US" sz="1600">
                <a:solidFill>
                  <a:schemeClr val="bg1"/>
                </a:solidFill>
              </a:rPr>
              <a:t>ID: dapr1</a:t>
            </a:r>
            <a:endParaRPr kumimoji="0" lang="en-US" sz="2400" b="0" i="0" u="none" strike="noStrike" kern="1200" cap="none" spc="0" normalizeH="0" baseline="0" noProof="0">
              <a:ln>
                <a:noFill/>
              </a:ln>
              <a:solidFill>
                <a:schemeClr val="bg1"/>
              </a:solidFill>
              <a:effectLst/>
              <a:uLnTx/>
              <a:uFillTx/>
            </a:endParaRPr>
          </a:p>
        </p:txBody>
      </p:sp>
      <p:grpSp>
        <p:nvGrpSpPr>
          <p:cNvPr id="39" name="Group 38">
            <a:extLst>
              <a:ext uri="{FF2B5EF4-FFF2-40B4-BE49-F238E27FC236}">
                <a16:creationId xmlns:a16="http://schemas.microsoft.com/office/drawing/2014/main" id="{2B1232FC-6C33-416B-ACE5-86B3408E88A3}"/>
              </a:ext>
            </a:extLst>
          </p:cNvPr>
          <p:cNvGrpSpPr/>
          <p:nvPr/>
        </p:nvGrpSpPr>
        <p:grpSpPr>
          <a:xfrm>
            <a:off x="2482930" y="3093336"/>
            <a:ext cx="4126188" cy="291820"/>
            <a:chOff x="1702805" y="3093336"/>
            <a:chExt cx="4603021" cy="291820"/>
          </a:xfrm>
        </p:grpSpPr>
        <p:cxnSp>
          <p:nvCxnSpPr>
            <p:cNvPr id="16" name="Straight Arrow Connector 15">
              <a:extLst>
                <a:ext uri="{FF2B5EF4-FFF2-40B4-BE49-F238E27FC236}">
                  <a16:creationId xmlns:a16="http://schemas.microsoft.com/office/drawing/2014/main" id="{6DC2692E-2A51-4ABE-B108-5AA12789C98B}"/>
                </a:ext>
              </a:extLst>
            </p:cNvPr>
            <p:cNvCxnSpPr>
              <a:cxnSpLocks/>
            </p:cNvCxnSpPr>
            <p:nvPr/>
          </p:nvCxnSpPr>
          <p:spPr>
            <a:xfrm>
              <a:off x="1702805" y="3093336"/>
              <a:ext cx="4603021" cy="0"/>
            </a:xfrm>
            <a:prstGeom prst="straightConnector1">
              <a:avLst/>
            </a:prstGeom>
            <a:ln w="31750">
              <a:solidFill>
                <a:schemeClr val="bg1">
                  <a:lumMod val="75000"/>
                </a:schemeClr>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2B61ECC-5A40-48F4-A5FE-E2EAEF5F61CB}"/>
                </a:ext>
              </a:extLst>
            </p:cNvPr>
            <p:cNvCxnSpPr>
              <a:cxnSpLocks/>
            </p:cNvCxnSpPr>
            <p:nvPr/>
          </p:nvCxnSpPr>
          <p:spPr>
            <a:xfrm>
              <a:off x="1702805" y="3385156"/>
              <a:ext cx="4603021" cy="0"/>
            </a:xfrm>
            <a:prstGeom prst="straightConnector1">
              <a:avLst/>
            </a:prstGeom>
            <a:ln w="31750">
              <a:solidFill>
                <a:schemeClr val="bg1">
                  <a:lumMod val="75000"/>
                </a:schemeClr>
              </a:solidFill>
              <a:headEnd type="arrow"/>
              <a:tailEnd type="non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66998EDC-9855-403F-85FF-CC836883C759}"/>
              </a:ext>
            </a:extLst>
          </p:cNvPr>
          <p:cNvSpPr txBox="1"/>
          <p:nvPr/>
        </p:nvSpPr>
        <p:spPr>
          <a:xfrm>
            <a:off x="2690837" y="3556349"/>
            <a:ext cx="3710376" cy="584775"/>
          </a:xfrm>
          <a:prstGeom prst="rect">
            <a:avLst/>
          </a:prstGeom>
          <a:noFill/>
        </p:spPr>
        <p:txBody>
          <a:bodyPr wrap="none" rtlCol="0" anchor="t">
            <a:spAutoFit/>
          </a:bodyPr>
          <a:lstStyle/>
          <a:p>
            <a:pPr algn="ctr"/>
            <a:r>
              <a:rPr lang="en-US">
                <a:solidFill>
                  <a:schemeClr val="accent1"/>
                </a:solidFill>
                <a:latin typeface="+mj-lt"/>
              </a:rPr>
              <a:t>POST</a:t>
            </a:r>
          </a:p>
          <a:p>
            <a:pPr algn="ctr"/>
            <a:r>
              <a:rPr lang="en-US" sz="1400"/>
              <a:t>http://localhost:3500/v1.0/state/&lt;</a:t>
            </a:r>
            <a:r>
              <a:rPr lang="en-US" sz="1400">
                <a:ea typeface="+mn-lt"/>
                <a:cs typeface="+mn-lt"/>
              </a:rPr>
              <a:t>store-name&gt;</a:t>
            </a:r>
          </a:p>
        </p:txBody>
      </p:sp>
      <p:sp>
        <p:nvSpPr>
          <p:cNvPr id="31" name="TextBox 30">
            <a:extLst>
              <a:ext uri="{FF2B5EF4-FFF2-40B4-BE49-F238E27FC236}">
                <a16:creationId xmlns:a16="http://schemas.microsoft.com/office/drawing/2014/main" id="{0E871662-D4C1-4D10-ADBC-50F245B2C231}"/>
              </a:ext>
            </a:extLst>
          </p:cNvPr>
          <p:cNvSpPr txBox="1"/>
          <p:nvPr/>
        </p:nvSpPr>
        <p:spPr>
          <a:xfrm>
            <a:off x="1811517" y="1388265"/>
            <a:ext cx="5469014" cy="584775"/>
          </a:xfrm>
          <a:prstGeom prst="rect">
            <a:avLst/>
          </a:prstGeom>
          <a:noFill/>
        </p:spPr>
        <p:txBody>
          <a:bodyPr wrap="square" rtlCol="0" anchor="t">
            <a:spAutoFit/>
          </a:bodyPr>
          <a:lstStyle/>
          <a:p>
            <a:pPr algn="ctr"/>
            <a:r>
              <a:rPr lang="en-US" b="1">
                <a:solidFill>
                  <a:schemeClr val="accent1"/>
                </a:solidFill>
                <a:latin typeface="+mj-lt"/>
              </a:rPr>
              <a:t>GET</a:t>
            </a:r>
            <a:r>
              <a:rPr lang="en-US">
                <a:solidFill>
                  <a:schemeClr val="accent1"/>
                </a:solidFill>
                <a:latin typeface="+mj-lt"/>
              </a:rPr>
              <a:t> </a:t>
            </a:r>
          </a:p>
          <a:p>
            <a:pPr algn="ctr"/>
            <a:r>
              <a:rPr lang="en-US" sz="1400"/>
              <a:t>http://localhost:3500/v1.0/state/&lt;store-name&gt;/planet</a:t>
            </a:r>
            <a:endParaRPr lang="en-US" sz="1400">
              <a:cs typeface="Calibri"/>
            </a:endParaRPr>
          </a:p>
        </p:txBody>
      </p:sp>
      <p:sp>
        <p:nvSpPr>
          <p:cNvPr id="32" name="Rectangle 31">
            <a:extLst>
              <a:ext uri="{FF2B5EF4-FFF2-40B4-BE49-F238E27FC236}">
                <a16:creationId xmlns:a16="http://schemas.microsoft.com/office/drawing/2014/main" id="{F302C2A3-ADF8-47E2-B6E0-26C6A5A5EAF2}"/>
              </a:ext>
            </a:extLst>
          </p:cNvPr>
          <p:cNvSpPr/>
          <p:nvPr/>
        </p:nvSpPr>
        <p:spPr bwMode="auto">
          <a:xfrm>
            <a:off x="2815223" y="4213633"/>
            <a:ext cx="3461603" cy="1889515"/>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91440" rIns="365760" bIns="91440" numCol="1" spcCol="0" rtlCol="0" fromWordArt="0" anchor="ctr" anchorCtr="0" forceAA="0" compatLnSpc="1">
            <a:prstTxWarp prst="textNoShape">
              <a:avLst/>
            </a:prstTxWarp>
            <a:noAutofit/>
          </a:bodyPr>
          <a:lstStyle/>
          <a:p>
            <a:pPr lvl="0" defTabSz="932472" fontAlgn="base">
              <a:spcBef>
                <a:spcPct val="0"/>
              </a:spcBef>
            </a:pP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    "key": "weapon",</a:t>
            </a:r>
          </a:p>
          <a:p>
            <a:pPr lvl="0" defTabSz="932472" fontAlgn="base">
              <a:spcBef>
                <a:spcPct val="0"/>
              </a:spcBef>
            </a:pPr>
            <a:r>
              <a:rPr lang="en-US" sz="1200">
                <a:solidFill>
                  <a:schemeClr val="tx1"/>
                </a:solidFill>
                <a:latin typeface="Consolas" panose="020B0609020204030204" pitchFamily="49" charset="0"/>
                <a:ea typeface="Segoe UI Symbol"/>
              </a:rPr>
              <a:t>    "value": "</a:t>
            </a:r>
            <a:r>
              <a:rPr lang="en-US" sz="1200" err="1">
                <a:solidFill>
                  <a:schemeClr val="tx1"/>
                </a:solidFill>
                <a:latin typeface="Consolas" panose="020B0609020204030204" pitchFamily="49" charset="0"/>
                <a:ea typeface="Segoe UI Symbol"/>
              </a:rPr>
              <a:t>DeathStar</a:t>
            </a: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 {</a:t>
            </a:r>
          </a:p>
          <a:p>
            <a:pPr lvl="0" defTabSz="932472" fontAlgn="base">
              <a:spcBef>
                <a:spcPct val="0"/>
              </a:spcBef>
            </a:pPr>
            <a:r>
              <a:rPr lang="en-US" sz="1200">
                <a:solidFill>
                  <a:schemeClr val="tx1"/>
                </a:solidFill>
                <a:latin typeface="Consolas" panose="020B0609020204030204" pitchFamily="49" charset="0"/>
                <a:ea typeface="Segoe UI Symbol"/>
              </a:rPr>
              <a:t>    "key": "planet",</a:t>
            </a:r>
          </a:p>
          <a:p>
            <a:pPr lvl="0" defTabSz="932472" fontAlgn="base">
              <a:spcBef>
                <a:spcPct val="0"/>
              </a:spcBef>
            </a:pPr>
            <a:r>
              <a:rPr lang="en-US" sz="1200">
                <a:solidFill>
                  <a:schemeClr val="tx1"/>
                </a:solidFill>
                <a:latin typeface="Consolas" panose="020B0609020204030204" pitchFamily="49" charset="0"/>
                <a:ea typeface="Segoe UI Symbol"/>
              </a:rPr>
              <a:t>    "value": {</a:t>
            </a:r>
          </a:p>
          <a:p>
            <a:pPr lvl="0" defTabSz="932472" fontAlgn="base">
              <a:spcBef>
                <a:spcPct val="0"/>
              </a:spcBef>
            </a:pPr>
            <a:r>
              <a:rPr lang="en-US" sz="1200">
                <a:solidFill>
                  <a:schemeClr val="tx1"/>
                </a:solidFill>
                <a:latin typeface="Consolas" panose="020B0609020204030204" pitchFamily="49" charset="0"/>
                <a:ea typeface="Segoe UI Symbol"/>
              </a:rPr>
              <a:t>        "name": "Tatooine"</a:t>
            </a:r>
          </a:p>
          <a:p>
            <a:pPr lvl="0" defTabSz="932472" fontAlgn="base">
              <a:spcBef>
                <a:spcPct val="0"/>
              </a:spcBef>
            </a:pPr>
            <a:r>
              <a:rPr lang="en-US" sz="1200">
                <a:solidFill>
                  <a:schemeClr val="tx1"/>
                </a:solidFill>
                <a:latin typeface="Consolas" panose="020B0609020204030204" pitchFamily="49" charset="0"/>
                <a:ea typeface="Segoe UI Symbol"/>
              </a:rPr>
              <a:t>    }</a:t>
            </a:r>
          </a:p>
          <a:p>
            <a:pPr lvl="0" defTabSz="932472" fontAlgn="base">
              <a:spcBef>
                <a:spcPct val="0"/>
              </a:spcBef>
            </a:pPr>
            <a:r>
              <a:rPr lang="en-US" sz="1200">
                <a:solidFill>
                  <a:schemeClr val="tx1"/>
                </a:solidFill>
                <a:latin typeface="Consolas" panose="020B0609020204030204" pitchFamily="49" charset="0"/>
                <a:ea typeface="Segoe UI Symbol"/>
              </a:rPr>
              <a:t>}]</a:t>
            </a:r>
          </a:p>
        </p:txBody>
      </p:sp>
      <p:cxnSp>
        <p:nvCxnSpPr>
          <p:cNvPr id="34" name="Straight Arrow Connector 33">
            <a:extLst>
              <a:ext uri="{FF2B5EF4-FFF2-40B4-BE49-F238E27FC236}">
                <a16:creationId xmlns:a16="http://schemas.microsoft.com/office/drawing/2014/main" id="{63717933-5E2E-4067-9EBD-5470C4CC073E}"/>
              </a:ext>
            </a:extLst>
          </p:cNvPr>
          <p:cNvCxnSpPr>
            <a:cxnSpLocks/>
            <a:stCxn id="28" idx="3"/>
            <a:endCxn id="36" idx="1"/>
          </p:cNvCxnSpPr>
          <p:nvPr/>
        </p:nvCxnSpPr>
        <p:spPr>
          <a:xfrm flipV="1">
            <a:off x="8519297" y="3237167"/>
            <a:ext cx="297042" cy="4"/>
          </a:xfrm>
          <a:prstGeom prst="straightConnector1">
            <a:avLst/>
          </a:prstGeom>
          <a:ln w="31750">
            <a:solidFill>
              <a:schemeClr val="accent1"/>
            </a:solidFill>
            <a:headEnd type="none"/>
            <a:tailEnd type="arrow"/>
          </a:ln>
        </p:spPr>
        <p:style>
          <a:lnRef idx="1">
            <a:schemeClr val="accent1"/>
          </a:lnRef>
          <a:fillRef idx="0">
            <a:schemeClr val="accent1"/>
          </a:fillRef>
          <a:effectRef idx="0">
            <a:schemeClr val="accent1"/>
          </a:effectRef>
          <a:fontRef idx="minor">
            <a:schemeClr val="tx1"/>
          </a:fontRef>
        </p:style>
      </p:cxnSp>
      <p:graphicFrame>
        <p:nvGraphicFramePr>
          <p:cNvPr id="36" name="Table 12">
            <a:extLst>
              <a:ext uri="{FF2B5EF4-FFF2-40B4-BE49-F238E27FC236}">
                <a16:creationId xmlns:a16="http://schemas.microsoft.com/office/drawing/2014/main" id="{F2B30C2D-72D1-4D17-9BC5-604AA104DBD6}"/>
              </a:ext>
            </a:extLst>
          </p:cNvPr>
          <p:cNvGraphicFramePr>
            <a:graphicFrameLocks noGrp="1"/>
          </p:cNvGraphicFramePr>
          <p:nvPr>
            <p:extLst>
              <p:ext uri="{D42A27DB-BD31-4B8C-83A1-F6EECF244321}">
                <p14:modId xmlns:p14="http://schemas.microsoft.com/office/powerpoint/2010/main" val="1712457369"/>
              </p:ext>
            </p:extLst>
          </p:nvPr>
        </p:nvGraphicFramePr>
        <p:xfrm>
          <a:off x="8816339" y="2370099"/>
          <a:ext cx="2787397" cy="1734137"/>
        </p:xfrm>
        <a:graphic>
          <a:graphicData uri="http://schemas.openxmlformats.org/drawingml/2006/table">
            <a:tbl>
              <a:tblPr firstRow="1" bandRow="1">
                <a:tableStyleId>{3B4B98B0-60AC-42C2-AFA5-B58CD77FA1E5}</a:tableStyleId>
              </a:tblPr>
              <a:tblGrid>
                <a:gridCol w="1196341">
                  <a:extLst>
                    <a:ext uri="{9D8B030D-6E8A-4147-A177-3AD203B41FA5}">
                      <a16:colId xmlns:a16="http://schemas.microsoft.com/office/drawing/2014/main" val="3761039183"/>
                    </a:ext>
                  </a:extLst>
                </a:gridCol>
                <a:gridCol w="1591056">
                  <a:extLst>
                    <a:ext uri="{9D8B030D-6E8A-4147-A177-3AD203B41FA5}">
                      <a16:colId xmlns:a16="http://schemas.microsoft.com/office/drawing/2014/main" val="836788475"/>
                    </a:ext>
                  </a:extLst>
                </a:gridCol>
              </a:tblGrid>
              <a:tr h="376986">
                <a:tc>
                  <a:txBody>
                    <a:bodyPr/>
                    <a:lstStyle/>
                    <a:p>
                      <a:pPr marL="0" algn="l" defTabSz="914400" rtl="0" eaLnBrk="1" latinLnBrk="0" hangingPunct="1"/>
                      <a:r>
                        <a:rPr lang="en-US" sz="1400" kern="1200">
                          <a:solidFill>
                            <a:schemeClr val="bg1"/>
                          </a:solidFill>
                        </a:rPr>
                        <a:t>key</a:t>
                      </a:r>
                      <a:endParaRPr lang="en-US" sz="1400" b="1" kern="120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r>
                        <a:rPr lang="en-US" sz="1400" kern="1200">
                          <a:solidFill>
                            <a:schemeClr val="bg1"/>
                          </a:solidFill>
                        </a:rPr>
                        <a:t>value</a:t>
                      </a:r>
                      <a:endParaRPr lang="en-US" sz="1400" b="1" kern="120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260012255"/>
                  </a:ext>
                </a:extLst>
              </a:tr>
              <a:tr h="452384">
                <a:tc>
                  <a:txBody>
                    <a:bodyPr/>
                    <a:lstStyle/>
                    <a:p>
                      <a:r>
                        <a:rPr lang="en-US" sz="1200" kern="1200"/>
                        <a:t>dapr1-weapon</a:t>
                      </a:r>
                      <a:endParaRPr lang="en-US" sz="1200" kern="120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kern="1200"/>
                        <a:t>"</a:t>
                      </a:r>
                      <a:r>
                        <a:rPr lang="en-US" sz="1200" kern="1200" err="1"/>
                        <a:t>DeathStar</a:t>
                      </a:r>
                      <a:r>
                        <a:rPr lang="en-US" sz="1200" kern="1200"/>
                        <a:t>"</a:t>
                      </a:r>
                      <a:endParaRPr lang="en-US" sz="1200" kern="120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r h="904767">
                <a:tc>
                  <a:txBody>
                    <a:bodyPr/>
                    <a:lstStyle/>
                    <a:p>
                      <a:r>
                        <a:rPr lang="en-US" sz="1200" kern="1200"/>
                        <a:t>dapr1-planet</a:t>
                      </a:r>
                      <a:endParaRPr lang="en-US" sz="1200" kern="120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kern="1200"/>
                        <a:t>{        </a:t>
                      </a:r>
                    </a:p>
                    <a:p>
                      <a:r>
                        <a:rPr lang="en-US" sz="1200" kern="1200"/>
                        <a:t>  "name": "Tatooine"</a:t>
                      </a:r>
                    </a:p>
                    <a:p>
                      <a:r>
                        <a:rPr lang="en-US" sz="1200" kern="1200"/>
                        <a:t>}</a:t>
                      </a:r>
                      <a:endParaRPr lang="en-US" sz="1200" kern="120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912526666"/>
                  </a:ext>
                </a:extLst>
              </a:tr>
            </a:tbl>
          </a:graphicData>
        </a:graphic>
      </p:graphicFrame>
      <p:sp>
        <p:nvSpPr>
          <p:cNvPr id="38" name="TextBox 37">
            <a:extLst>
              <a:ext uri="{FF2B5EF4-FFF2-40B4-BE49-F238E27FC236}">
                <a16:creationId xmlns:a16="http://schemas.microsoft.com/office/drawing/2014/main" id="{065E21A3-AB15-4A77-B096-A14BC9E3438D}"/>
              </a:ext>
            </a:extLst>
          </p:cNvPr>
          <p:cNvSpPr txBox="1"/>
          <p:nvPr/>
        </p:nvSpPr>
        <p:spPr>
          <a:xfrm>
            <a:off x="8816339" y="4141124"/>
            <a:ext cx="2787396" cy="307777"/>
          </a:xfrm>
          <a:prstGeom prst="rect">
            <a:avLst/>
          </a:prstGeom>
          <a:noFill/>
        </p:spPr>
        <p:txBody>
          <a:bodyPr wrap="square" rtlCol="0">
            <a:spAutoFit/>
          </a:bodyPr>
          <a:lstStyle/>
          <a:p>
            <a:pPr algn="ctr"/>
            <a:r>
              <a:rPr lang="en-US" sz="1400"/>
              <a:t>State store of your choice</a:t>
            </a:r>
          </a:p>
        </p:txBody>
      </p:sp>
      <p:pic>
        <p:nvPicPr>
          <p:cNvPr id="21" name="Graphic 20">
            <a:extLst>
              <a:ext uri="{FF2B5EF4-FFF2-40B4-BE49-F238E27FC236}">
                <a16:creationId xmlns:a16="http://schemas.microsoft.com/office/drawing/2014/main" id="{3F46A392-043E-466D-94F1-DF469774A4A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58819" y="2451230"/>
            <a:ext cx="983596" cy="983596"/>
          </a:xfrm>
          <a:prstGeom prst="rect">
            <a:avLst/>
          </a:prstGeom>
        </p:spPr>
      </p:pic>
    </p:spTree>
    <p:extLst>
      <p:ext uri="{BB962C8B-B14F-4D97-AF65-F5344CB8AC3E}">
        <p14:creationId xmlns:p14="http://schemas.microsoft.com/office/powerpoint/2010/main" val="344733950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a:t>Pub/Sub</a:t>
            </a:r>
          </a:p>
        </p:txBody>
      </p:sp>
    </p:spTree>
    <p:extLst>
      <p:ext uri="{BB962C8B-B14F-4D97-AF65-F5344CB8AC3E}">
        <p14:creationId xmlns:p14="http://schemas.microsoft.com/office/powerpoint/2010/main" val="405523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37A48B-7A5F-409A-B99A-2479100CC812}"/>
              </a:ext>
            </a:extLst>
          </p:cNvPr>
          <p:cNvSpPr>
            <a:spLocks noGrp="1"/>
          </p:cNvSpPr>
          <p:nvPr>
            <p:ph type="title"/>
          </p:nvPr>
        </p:nvSpPr>
        <p:spPr/>
        <p:txBody>
          <a:bodyPr/>
          <a:lstStyle/>
          <a:p>
            <a:pPr algn="ctr"/>
            <a:r>
              <a:rPr lang="en-US" dirty="0"/>
              <a:t>Pub/Sub Raw Messages</a:t>
            </a:r>
          </a:p>
        </p:txBody>
      </p:sp>
      <p:grpSp>
        <p:nvGrpSpPr>
          <p:cNvPr id="21" name="Group 20">
            <a:extLst>
              <a:ext uri="{FF2B5EF4-FFF2-40B4-BE49-F238E27FC236}">
                <a16:creationId xmlns:a16="http://schemas.microsoft.com/office/drawing/2014/main" id="{E54D03AA-BD2B-4948-BEA3-B1CC3CD6BF63}"/>
              </a:ext>
            </a:extLst>
          </p:cNvPr>
          <p:cNvGrpSpPr/>
          <p:nvPr/>
        </p:nvGrpSpPr>
        <p:grpSpPr>
          <a:xfrm>
            <a:off x="5732996" y="2666082"/>
            <a:ext cx="1212846" cy="548718"/>
            <a:chOff x="2948309" y="5095170"/>
            <a:chExt cx="1212846" cy="548718"/>
          </a:xfrm>
        </p:grpSpPr>
        <p:pic>
          <p:nvPicPr>
            <p:cNvPr id="5" name="Graphic 4">
              <a:extLst>
                <a:ext uri="{FF2B5EF4-FFF2-40B4-BE49-F238E27FC236}">
                  <a16:creationId xmlns:a16="http://schemas.microsoft.com/office/drawing/2014/main" id="{00977B40-DBB4-4582-A3DF-78E08820FE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7244" y="5095170"/>
              <a:ext cx="640375" cy="325524"/>
            </a:xfrm>
            <a:prstGeom prst="rect">
              <a:avLst/>
            </a:prstGeom>
          </p:spPr>
        </p:pic>
        <p:sp>
          <p:nvSpPr>
            <p:cNvPr id="7" name="TextBox 6">
              <a:extLst>
                <a:ext uri="{FF2B5EF4-FFF2-40B4-BE49-F238E27FC236}">
                  <a16:creationId xmlns:a16="http://schemas.microsoft.com/office/drawing/2014/main" id="{76D855A6-080B-44D1-9917-84D6ACAF60FF}"/>
                </a:ext>
              </a:extLst>
            </p:cNvPr>
            <p:cNvSpPr txBox="1"/>
            <p:nvPr/>
          </p:nvSpPr>
          <p:spPr>
            <a:xfrm>
              <a:off x="2948309" y="5459222"/>
              <a:ext cx="1212846"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Pub/sub </a:t>
              </a:r>
              <a:r>
                <a:rPr lang="en-US" sz="1200">
                  <a:solidFill>
                    <a:srgbClr val="000000"/>
                  </a:solidFill>
                  <a:latin typeface="Segoe UI Semibold"/>
                </a:rPr>
                <a:t>topic</a:t>
              </a:r>
              <a:endParaRPr kumimoji="0" lang="en-US" sz="1200" i="0" u="none" strike="noStrike" kern="1200" cap="none" spc="0" normalizeH="0" baseline="0" noProof="0">
                <a:ln>
                  <a:noFill/>
                </a:ln>
                <a:solidFill>
                  <a:srgbClr val="000000"/>
                </a:solidFill>
                <a:effectLst/>
                <a:uLnTx/>
                <a:uFillTx/>
                <a:latin typeface="Segoe UI Semibold"/>
                <a:ea typeface="+mn-ea"/>
                <a:cs typeface="+mn-cs"/>
              </a:endParaRPr>
            </a:p>
          </p:txBody>
        </p:sp>
      </p:grpSp>
      <p:pic>
        <p:nvPicPr>
          <p:cNvPr id="11" name="Graphic 10">
            <a:extLst>
              <a:ext uri="{FF2B5EF4-FFF2-40B4-BE49-F238E27FC236}">
                <a16:creationId xmlns:a16="http://schemas.microsoft.com/office/drawing/2014/main" id="{CB10FA3A-4898-456B-9B12-83AF3E6432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07724" y="2139955"/>
            <a:ext cx="1199238" cy="1399112"/>
          </a:xfrm>
          <a:prstGeom prst="rect">
            <a:avLst/>
          </a:prstGeom>
        </p:spPr>
      </p:pic>
      <p:cxnSp>
        <p:nvCxnSpPr>
          <p:cNvPr id="17" name="Straight Arrow Connector 16">
            <a:extLst>
              <a:ext uri="{FF2B5EF4-FFF2-40B4-BE49-F238E27FC236}">
                <a16:creationId xmlns:a16="http://schemas.microsoft.com/office/drawing/2014/main" id="{C874DE77-546F-4FE4-9F23-3C3EF9FEED8B}"/>
              </a:ext>
            </a:extLst>
          </p:cNvPr>
          <p:cNvCxnSpPr>
            <a:cxnSpLocks/>
            <a:stCxn id="13" idx="3"/>
          </p:cNvCxnSpPr>
          <p:nvPr/>
        </p:nvCxnSpPr>
        <p:spPr>
          <a:xfrm flipV="1">
            <a:off x="4694915" y="2828844"/>
            <a:ext cx="1200696" cy="455708"/>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D04A08B-8D79-4A18-8508-C263C0931917}"/>
              </a:ext>
            </a:extLst>
          </p:cNvPr>
          <p:cNvCxnSpPr>
            <a:cxnSpLocks/>
          </p:cNvCxnSpPr>
          <p:nvPr/>
        </p:nvCxnSpPr>
        <p:spPr>
          <a:xfrm>
            <a:off x="6764867" y="2828844"/>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83ABB0B-5D72-401C-8D49-5F9E955D177A}"/>
              </a:ext>
            </a:extLst>
          </p:cNvPr>
          <p:cNvSpPr txBox="1"/>
          <p:nvPr/>
        </p:nvSpPr>
        <p:spPr>
          <a:xfrm>
            <a:off x="7507724" y="2551917"/>
            <a:ext cx="1124043"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Non-Dapr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latin typeface="Segoe UI Semibold"/>
              </a:rPr>
              <a:t>s</a:t>
            </a:r>
            <a:r>
              <a:rPr kumimoji="0" lang="en-US" sz="1400" b="0" i="0" u="none" strike="noStrike" kern="1200" cap="none" spc="0" normalizeH="0" baseline="0" noProof="0" err="1">
                <a:ln>
                  <a:noFill/>
                </a:ln>
                <a:solidFill>
                  <a:srgbClr val="000000"/>
                </a:solidFill>
                <a:effectLst/>
                <a:uLnTx/>
                <a:uFillTx/>
                <a:latin typeface="Segoe UI Semibold"/>
                <a:ea typeface="+mn-ea"/>
                <a:cs typeface="+mn-cs"/>
              </a:rPr>
              <a:t>ubscriber</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p:txBody>
      </p:sp>
      <p:grpSp>
        <p:nvGrpSpPr>
          <p:cNvPr id="12" name="Group 11">
            <a:extLst>
              <a:ext uri="{FF2B5EF4-FFF2-40B4-BE49-F238E27FC236}">
                <a16:creationId xmlns:a16="http://schemas.microsoft.com/office/drawing/2014/main" id="{F2856D8B-607F-4B17-80CD-84B4C652F8BD}"/>
              </a:ext>
            </a:extLst>
          </p:cNvPr>
          <p:cNvGrpSpPr/>
          <p:nvPr/>
        </p:nvGrpSpPr>
        <p:grpSpPr>
          <a:xfrm>
            <a:off x="3347037" y="2139955"/>
            <a:ext cx="1347878" cy="1502059"/>
            <a:chOff x="519170" y="2063755"/>
            <a:chExt cx="1347878" cy="1502059"/>
          </a:xfrm>
        </p:grpSpPr>
        <p:pic>
          <p:nvPicPr>
            <p:cNvPr id="9" name="Graphic 8">
              <a:extLst>
                <a:ext uri="{FF2B5EF4-FFF2-40B4-BE49-F238E27FC236}">
                  <a16:creationId xmlns:a16="http://schemas.microsoft.com/office/drawing/2014/main" id="{A12084DB-BC28-4C7F-8CB8-87EFF152465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9170" y="2063755"/>
              <a:ext cx="1199238" cy="1399112"/>
            </a:xfrm>
            <a:prstGeom prst="rect">
              <a:avLst/>
            </a:prstGeom>
          </p:spPr>
        </p:pic>
        <p:pic>
          <p:nvPicPr>
            <p:cNvPr id="13" name="Graphic 12">
              <a:extLst>
                <a:ext uri="{FF2B5EF4-FFF2-40B4-BE49-F238E27FC236}">
                  <a16:creationId xmlns:a16="http://schemas.microsoft.com/office/drawing/2014/main" id="{593DF0CD-38B8-4EA6-8964-8DF2B602422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54256" y="2850890"/>
              <a:ext cx="612792" cy="714924"/>
            </a:xfrm>
            <a:prstGeom prst="rect">
              <a:avLst/>
            </a:prstGeom>
          </p:spPr>
        </p:pic>
        <p:sp>
          <p:nvSpPr>
            <p:cNvPr id="29" name="TextBox 28">
              <a:extLst>
                <a:ext uri="{FF2B5EF4-FFF2-40B4-BE49-F238E27FC236}">
                  <a16:creationId xmlns:a16="http://schemas.microsoft.com/office/drawing/2014/main" id="{04E185EC-D33A-4EC2-9ED9-4DAC5E57FB8F}"/>
                </a:ext>
              </a:extLst>
            </p:cNvPr>
            <p:cNvSpPr txBox="1"/>
            <p:nvPr/>
          </p:nvSpPr>
          <p:spPr>
            <a:xfrm>
              <a:off x="519170" y="2419837"/>
              <a:ext cx="1124043"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Semibold"/>
                  <a:ea typeface="+mn-ea"/>
                  <a:cs typeface="+mn-cs"/>
                </a:rPr>
                <a:t>Dapr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chemeClr val="bg1"/>
                  </a:solidFill>
                  <a:latin typeface="Segoe UI Semibold"/>
                </a:rPr>
                <a:t>p</a:t>
              </a:r>
              <a:r>
                <a:rPr kumimoji="0" lang="en-US" sz="1400" b="0" i="0" u="none" strike="noStrike" kern="1200" cap="none" spc="0" normalizeH="0" baseline="0" noProof="0" err="1">
                  <a:ln>
                    <a:noFill/>
                  </a:ln>
                  <a:solidFill>
                    <a:schemeClr val="bg1"/>
                  </a:solidFill>
                  <a:effectLst/>
                  <a:uLnTx/>
                  <a:uFillTx/>
                  <a:latin typeface="Segoe UI Semibold"/>
                  <a:ea typeface="+mn-ea"/>
                  <a:cs typeface="+mn-cs"/>
                </a:rPr>
                <a:t>ublisher</a:t>
              </a:r>
              <a:endParaRPr kumimoji="0" lang="en-US" sz="1400" b="0" i="0" u="none" strike="noStrike" kern="1200" cap="none" spc="0" normalizeH="0" baseline="0" noProof="0">
                <a:ln>
                  <a:noFill/>
                </a:ln>
                <a:solidFill>
                  <a:schemeClr val="bg1"/>
                </a:solidFill>
                <a:effectLst/>
                <a:uLnTx/>
                <a:uFillTx/>
                <a:latin typeface="Segoe UI Semibold"/>
                <a:ea typeface="+mn-ea"/>
                <a:cs typeface="+mn-cs"/>
              </a:endParaRPr>
            </a:p>
          </p:txBody>
        </p:sp>
      </p:grpSp>
      <p:grpSp>
        <p:nvGrpSpPr>
          <p:cNvPr id="37" name="Group 36">
            <a:extLst>
              <a:ext uri="{FF2B5EF4-FFF2-40B4-BE49-F238E27FC236}">
                <a16:creationId xmlns:a16="http://schemas.microsoft.com/office/drawing/2014/main" id="{4F97E517-3E08-4CEE-BC85-B36E0896DD8D}"/>
              </a:ext>
            </a:extLst>
          </p:cNvPr>
          <p:cNvGrpSpPr/>
          <p:nvPr/>
        </p:nvGrpSpPr>
        <p:grpSpPr>
          <a:xfrm>
            <a:off x="4531564" y="2438135"/>
            <a:ext cx="829196" cy="601812"/>
            <a:chOff x="339262" y="2301080"/>
            <a:chExt cx="1292504" cy="938073"/>
          </a:xfrm>
        </p:grpSpPr>
        <p:pic>
          <p:nvPicPr>
            <p:cNvPr id="34" name="Graphic 33" descr="Document with solid fill">
              <a:extLst>
                <a:ext uri="{FF2B5EF4-FFF2-40B4-BE49-F238E27FC236}">
                  <a16:creationId xmlns:a16="http://schemas.microsoft.com/office/drawing/2014/main" id="{F117631C-8C79-41D6-BE53-3F33DEA684B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2363" y="2301080"/>
              <a:ext cx="506302" cy="506301"/>
            </a:xfrm>
            <a:prstGeom prst="rect">
              <a:avLst/>
            </a:prstGeom>
          </p:spPr>
        </p:pic>
        <p:sp>
          <p:nvSpPr>
            <p:cNvPr id="36" name="TextBox 35">
              <a:extLst>
                <a:ext uri="{FF2B5EF4-FFF2-40B4-BE49-F238E27FC236}">
                  <a16:creationId xmlns:a16="http://schemas.microsoft.com/office/drawing/2014/main" id="{43FCD053-1604-4273-90D8-A711D836E318}"/>
                </a:ext>
              </a:extLst>
            </p:cNvPr>
            <p:cNvSpPr txBox="1"/>
            <p:nvPr/>
          </p:nvSpPr>
          <p:spPr>
            <a:xfrm>
              <a:off x="339262" y="2807382"/>
              <a:ext cx="1292504" cy="43177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Semibold"/>
                  <a:ea typeface="+mn-ea"/>
                  <a:cs typeface="+mn-cs"/>
                </a:rPr>
                <a:t>Raw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Semibold"/>
                  <a:ea typeface="+mn-ea"/>
                  <a:cs typeface="+mn-cs"/>
                </a:rPr>
                <a:t>message</a:t>
              </a:r>
            </a:p>
          </p:txBody>
        </p:sp>
      </p:grpSp>
      <p:grpSp>
        <p:nvGrpSpPr>
          <p:cNvPr id="55" name="Group 54">
            <a:extLst>
              <a:ext uri="{FF2B5EF4-FFF2-40B4-BE49-F238E27FC236}">
                <a16:creationId xmlns:a16="http://schemas.microsoft.com/office/drawing/2014/main" id="{2EB30294-BE25-4390-8701-EF69DD368EEC}"/>
              </a:ext>
            </a:extLst>
          </p:cNvPr>
          <p:cNvGrpSpPr/>
          <p:nvPr/>
        </p:nvGrpSpPr>
        <p:grpSpPr>
          <a:xfrm>
            <a:off x="5437549" y="4546955"/>
            <a:ext cx="1086018" cy="548718"/>
            <a:chOff x="3005373" y="5095170"/>
            <a:chExt cx="1086018" cy="548718"/>
          </a:xfrm>
        </p:grpSpPr>
        <p:pic>
          <p:nvPicPr>
            <p:cNvPr id="67" name="Graphic 66">
              <a:extLst>
                <a:ext uri="{FF2B5EF4-FFF2-40B4-BE49-F238E27FC236}">
                  <a16:creationId xmlns:a16="http://schemas.microsoft.com/office/drawing/2014/main" id="{433FECAF-53E0-4A6E-84E4-D95550D4F1C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7244" y="5095170"/>
              <a:ext cx="640375" cy="325524"/>
            </a:xfrm>
            <a:prstGeom prst="rect">
              <a:avLst/>
            </a:prstGeom>
          </p:spPr>
        </p:pic>
        <p:sp>
          <p:nvSpPr>
            <p:cNvPr id="68" name="TextBox 67">
              <a:extLst>
                <a:ext uri="{FF2B5EF4-FFF2-40B4-BE49-F238E27FC236}">
                  <a16:creationId xmlns:a16="http://schemas.microsoft.com/office/drawing/2014/main" id="{3ED65979-30AF-4A0C-AF85-24A0D60382DA}"/>
                </a:ext>
              </a:extLst>
            </p:cNvPr>
            <p:cNvSpPr txBox="1"/>
            <p:nvPr/>
          </p:nvSpPr>
          <p:spPr>
            <a:xfrm>
              <a:off x="3005373" y="5459222"/>
              <a:ext cx="1086018"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Pub/sub </a:t>
              </a:r>
              <a:r>
                <a:rPr lang="en-US" sz="1200">
                  <a:solidFill>
                    <a:srgbClr val="000000"/>
                  </a:solidFill>
                  <a:latin typeface="Segoe UI Semibold"/>
                </a:rPr>
                <a:t>topic</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grpSp>
      <p:pic>
        <p:nvPicPr>
          <p:cNvPr id="56" name="Graphic 55">
            <a:extLst>
              <a:ext uri="{FF2B5EF4-FFF2-40B4-BE49-F238E27FC236}">
                <a16:creationId xmlns:a16="http://schemas.microsoft.com/office/drawing/2014/main" id="{2BCAFB3D-6710-4C7D-B030-3E945E091E9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07724" y="4069905"/>
            <a:ext cx="1199238" cy="1399112"/>
          </a:xfrm>
          <a:prstGeom prst="rect">
            <a:avLst/>
          </a:prstGeom>
        </p:spPr>
      </p:pic>
      <p:cxnSp>
        <p:nvCxnSpPr>
          <p:cNvPr id="57" name="Straight Arrow Connector 16">
            <a:extLst>
              <a:ext uri="{FF2B5EF4-FFF2-40B4-BE49-F238E27FC236}">
                <a16:creationId xmlns:a16="http://schemas.microsoft.com/office/drawing/2014/main" id="{B650E7FC-CF6B-4F6D-9B8F-3DB2E53F3C09}"/>
              </a:ext>
            </a:extLst>
          </p:cNvPr>
          <p:cNvCxnSpPr>
            <a:cxnSpLocks/>
            <a:endCxn id="65" idx="1"/>
          </p:cNvCxnSpPr>
          <p:nvPr/>
        </p:nvCxnSpPr>
        <p:spPr>
          <a:xfrm>
            <a:off x="6421967" y="4667250"/>
            <a:ext cx="906276" cy="547252"/>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739CB9B2-2F71-4E76-B1CE-983B5E8925C7}"/>
              </a:ext>
            </a:extLst>
          </p:cNvPr>
          <p:cNvCxnSpPr>
            <a:cxnSpLocks/>
            <a:stCxn id="66" idx="3"/>
          </p:cNvCxnSpPr>
          <p:nvPr/>
        </p:nvCxnSpPr>
        <p:spPr>
          <a:xfrm>
            <a:off x="4471080" y="4697311"/>
            <a:ext cx="983147"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3C93E876-2503-4711-A187-00B775F51218}"/>
              </a:ext>
            </a:extLst>
          </p:cNvPr>
          <p:cNvSpPr txBox="1"/>
          <p:nvPr/>
        </p:nvSpPr>
        <p:spPr>
          <a:xfrm>
            <a:off x="7507724" y="4428527"/>
            <a:ext cx="1124043"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Segoe UI Semibold"/>
                <a:ea typeface="+mn-ea"/>
                <a:cs typeface="+mn-cs"/>
              </a:rPr>
              <a:t>Dapr</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latin typeface="Segoe UI Semibold"/>
              </a:rPr>
              <a:t>s</a:t>
            </a:r>
            <a:r>
              <a:rPr kumimoji="0" lang="en-US" sz="1400" b="0" i="0" u="none" strike="noStrike" kern="1200" cap="none" spc="0" normalizeH="0" baseline="0" noProof="0" err="1">
                <a:ln>
                  <a:noFill/>
                </a:ln>
                <a:solidFill>
                  <a:srgbClr val="000000"/>
                </a:solidFill>
                <a:effectLst/>
                <a:uLnTx/>
                <a:uFillTx/>
                <a:latin typeface="Segoe UI Semibold"/>
                <a:ea typeface="+mn-ea"/>
                <a:cs typeface="+mn-cs"/>
              </a:rPr>
              <a:t>ubscriber</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64" name="Graphic 63">
            <a:extLst>
              <a:ext uri="{FF2B5EF4-FFF2-40B4-BE49-F238E27FC236}">
                <a16:creationId xmlns:a16="http://schemas.microsoft.com/office/drawing/2014/main" id="{1F9D5B96-20E3-41FA-9C70-68A46AD6F1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347037" y="4069905"/>
            <a:ext cx="1199238" cy="1399112"/>
          </a:xfrm>
          <a:prstGeom prst="rect">
            <a:avLst/>
          </a:prstGeom>
        </p:spPr>
      </p:pic>
      <p:pic>
        <p:nvPicPr>
          <p:cNvPr id="65" name="Graphic 64">
            <a:extLst>
              <a:ext uri="{FF2B5EF4-FFF2-40B4-BE49-F238E27FC236}">
                <a16:creationId xmlns:a16="http://schemas.microsoft.com/office/drawing/2014/main" id="{A14B5DD2-836E-4901-B945-D439FE7B939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28243" y="4857040"/>
            <a:ext cx="612792" cy="714924"/>
          </a:xfrm>
          <a:prstGeom prst="rect">
            <a:avLst/>
          </a:prstGeom>
        </p:spPr>
      </p:pic>
      <p:sp>
        <p:nvSpPr>
          <p:cNvPr id="66" name="TextBox 65">
            <a:extLst>
              <a:ext uri="{FF2B5EF4-FFF2-40B4-BE49-F238E27FC236}">
                <a16:creationId xmlns:a16="http://schemas.microsoft.com/office/drawing/2014/main" id="{6BB6C520-4CEF-4D9B-80A8-ABF1D7B1BD01}"/>
              </a:ext>
            </a:extLst>
          </p:cNvPr>
          <p:cNvSpPr txBox="1"/>
          <p:nvPr/>
        </p:nvSpPr>
        <p:spPr>
          <a:xfrm>
            <a:off x="3347037" y="4481867"/>
            <a:ext cx="1124043"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chemeClr val="bg1"/>
                </a:solidFill>
                <a:latin typeface="Segoe UI Semibold"/>
              </a:rPr>
              <a:t>Non-Dapr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Segoe UI Semibold"/>
                <a:ea typeface="+mn-ea"/>
                <a:cs typeface="+mn-cs"/>
              </a:rPr>
              <a:t>publisher</a:t>
            </a:r>
          </a:p>
        </p:txBody>
      </p:sp>
      <p:grpSp>
        <p:nvGrpSpPr>
          <p:cNvPr id="61" name="Group 60">
            <a:extLst>
              <a:ext uri="{FF2B5EF4-FFF2-40B4-BE49-F238E27FC236}">
                <a16:creationId xmlns:a16="http://schemas.microsoft.com/office/drawing/2014/main" id="{96AEC63B-05E8-4E13-A612-9A4C95D37D0C}"/>
              </a:ext>
            </a:extLst>
          </p:cNvPr>
          <p:cNvGrpSpPr/>
          <p:nvPr/>
        </p:nvGrpSpPr>
        <p:grpSpPr>
          <a:xfrm>
            <a:off x="4457411" y="4769461"/>
            <a:ext cx="829196" cy="601812"/>
            <a:chOff x="339262" y="2301080"/>
            <a:chExt cx="1292504" cy="938073"/>
          </a:xfrm>
        </p:grpSpPr>
        <p:pic>
          <p:nvPicPr>
            <p:cNvPr id="62" name="Graphic 61" descr="Document with solid fill">
              <a:extLst>
                <a:ext uri="{FF2B5EF4-FFF2-40B4-BE49-F238E27FC236}">
                  <a16:creationId xmlns:a16="http://schemas.microsoft.com/office/drawing/2014/main" id="{CBA1F9C2-832B-4094-B3D0-48C728F47E8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2363" y="2301080"/>
              <a:ext cx="506302" cy="506301"/>
            </a:xfrm>
            <a:prstGeom prst="rect">
              <a:avLst/>
            </a:prstGeom>
          </p:spPr>
        </p:pic>
        <p:sp>
          <p:nvSpPr>
            <p:cNvPr id="63" name="TextBox 62">
              <a:extLst>
                <a:ext uri="{FF2B5EF4-FFF2-40B4-BE49-F238E27FC236}">
                  <a16:creationId xmlns:a16="http://schemas.microsoft.com/office/drawing/2014/main" id="{99C90FC6-92B3-4B6D-A93A-3682884AA543}"/>
                </a:ext>
              </a:extLst>
            </p:cNvPr>
            <p:cNvSpPr txBox="1"/>
            <p:nvPr/>
          </p:nvSpPr>
          <p:spPr>
            <a:xfrm>
              <a:off x="339262" y="2807382"/>
              <a:ext cx="1292504" cy="43177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Semibold"/>
                  <a:ea typeface="+mn-ea"/>
                  <a:cs typeface="+mn-cs"/>
                </a:rPr>
                <a:t>Raw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Semibold"/>
                  <a:ea typeface="+mn-ea"/>
                  <a:cs typeface="+mn-cs"/>
                </a:rPr>
                <a:t>message</a:t>
              </a:r>
            </a:p>
          </p:txBody>
        </p:sp>
      </p:grpSp>
    </p:spTree>
    <p:extLst>
      <p:ext uri="{BB962C8B-B14F-4D97-AF65-F5344CB8AC3E}">
        <p14:creationId xmlns:p14="http://schemas.microsoft.com/office/powerpoint/2010/main" val="336355330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9A838337-7610-4A49-84AB-C7EB6A33A6AD}"/>
              </a:ext>
            </a:extLst>
          </p:cNvPr>
          <p:cNvGrpSpPr/>
          <p:nvPr/>
        </p:nvGrpSpPr>
        <p:grpSpPr>
          <a:xfrm>
            <a:off x="8732010" y="2536506"/>
            <a:ext cx="1934929" cy="2201498"/>
            <a:chOff x="7316373" y="1954650"/>
            <a:chExt cx="1400542" cy="1633964"/>
          </a:xfrm>
        </p:grpSpPr>
        <p:pic>
          <p:nvPicPr>
            <p:cNvPr id="59" name="Graphic 58">
              <a:extLst>
                <a:ext uri="{FF2B5EF4-FFF2-40B4-BE49-F238E27FC236}">
                  <a16:creationId xmlns:a16="http://schemas.microsoft.com/office/drawing/2014/main" id="{3EAED291-0C38-4B68-805D-02BB125711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60" name="TextBox 59">
              <a:extLst>
                <a:ext uri="{FF2B5EF4-FFF2-40B4-BE49-F238E27FC236}">
                  <a16:creationId xmlns:a16="http://schemas.microsoft.com/office/drawing/2014/main" id="{FF1C144A-0360-4C8A-94E8-D4657DFD17C7}"/>
                </a:ext>
              </a:extLst>
            </p:cNvPr>
            <p:cNvSpPr txBox="1"/>
            <p:nvPr/>
          </p:nvSpPr>
          <p:spPr>
            <a:xfrm>
              <a:off x="7467892" y="2596507"/>
              <a:ext cx="1085125" cy="258813"/>
            </a:xfrm>
            <a:prstGeom prst="rect">
              <a:avLst/>
            </a:prstGeom>
            <a:noFill/>
          </p:spPr>
          <p:txBody>
            <a:bodyPr wrap="none" lIns="0" tIns="0" rIns="0" bIns="0" rtlCol="0">
              <a:spAutoFit/>
            </a:bodyPr>
            <a:lstStyle/>
            <a:p>
              <a:pPr algn="ctr"/>
              <a:r>
                <a:rPr lang="en-US" sz="2000" dirty="0">
                  <a:solidFill>
                    <a:srgbClr val="202192"/>
                  </a:solidFill>
                  <a:latin typeface="+mj-lt"/>
                </a:rPr>
                <a:t>Subscriber </a:t>
              </a:r>
            </a:p>
          </p:txBody>
        </p:sp>
      </p:grpSp>
      <p:sp>
        <p:nvSpPr>
          <p:cNvPr id="65" name="TextBox 64">
            <a:extLst>
              <a:ext uri="{FF2B5EF4-FFF2-40B4-BE49-F238E27FC236}">
                <a16:creationId xmlns:a16="http://schemas.microsoft.com/office/drawing/2014/main" id="{292473EA-7FFB-44C1-9D22-3159AFAD6790}"/>
              </a:ext>
            </a:extLst>
          </p:cNvPr>
          <p:cNvSpPr txBox="1"/>
          <p:nvPr/>
        </p:nvSpPr>
        <p:spPr>
          <a:xfrm>
            <a:off x="1304406" y="3284807"/>
            <a:ext cx="1076257" cy="307777"/>
          </a:xfrm>
          <a:prstGeom prst="rect">
            <a:avLst/>
          </a:prstGeom>
          <a:noFill/>
        </p:spPr>
        <p:txBody>
          <a:bodyPr wrap="none" lIns="0" tIns="0" rIns="0" bIns="0" rtlCol="0">
            <a:spAutoFit/>
          </a:bodyPr>
          <a:lstStyle/>
          <a:p>
            <a:pPr algn="ctr"/>
            <a:r>
              <a:rPr lang="en-US" sz="2000">
                <a:solidFill>
                  <a:schemeClr val="bg1"/>
                </a:solidFill>
                <a:latin typeface="+mj-lt"/>
              </a:rPr>
              <a:t>Service A</a:t>
            </a:r>
          </a:p>
        </p:txBody>
      </p:sp>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60296" y="2851395"/>
            <a:ext cx="1036784" cy="1209582"/>
          </a:xfrm>
          <a:prstGeom prst="rect">
            <a:avLst/>
          </a:prstGeom>
          <a:effectLst>
            <a:outerShdw blurRad="50800" dist="25400" dir="13500000" algn="br" rotWithShape="0">
              <a:prstClr val="black">
                <a:alpha val="40000"/>
              </a:prstClr>
            </a:outerShdw>
          </a:effectLst>
        </p:spPr>
      </p:pic>
      <p:cxnSp>
        <p:nvCxnSpPr>
          <p:cNvPr id="69" name="Straight Arrow Connector 68">
            <a:extLst>
              <a:ext uri="{FF2B5EF4-FFF2-40B4-BE49-F238E27FC236}">
                <a16:creationId xmlns:a16="http://schemas.microsoft.com/office/drawing/2014/main" id="{7C5D834D-5FCD-4B7D-BB4B-4AA74B9924F7}"/>
              </a:ext>
            </a:extLst>
          </p:cNvPr>
          <p:cNvCxnSpPr>
            <a:cxnSpLocks/>
          </p:cNvCxnSpPr>
          <p:nvPr/>
        </p:nvCxnSpPr>
        <p:spPr>
          <a:xfrm>
            <a:off x="6797080" y="3235763"/>
            <a:ext cx="1934930"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98EE58E-B406-4540-8418-E234675098EC}"/>
              </a:ext>
            </a:extLst>
          </p:cNvPr>
          <p:cNvCxnSpPr>
            <a:cxnSpLocks/>
          </p:cNvCxnSpPr>
          <p:nvPr/>
        </p:nvCxnSpPr>
        <p:spPr>
          <a:xfrm>
            <a:off x="4821089" y="3382301"/>
            <a:ext cx="877694"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414F07E7-2E31-C2CE-2D81-E4CE6FA5D732}"/>
              </a:ext>
            </a:extLst>
          </p:cNvPr>
          <p:cNvGrpSpPr/>
          <p:nvPr/>
        </p:nvGrpSpPr>
        <p:grpSpPr>
          <a:xfrm>
            <a:off x="3639968" y="3173609"/>
            <a:ext cx="1464388" cy="784026"/>
            <a:chOff x="2860114" y="5095170"/>
            <a:chExt cx="1464388" cy="784026"/>
          </a:xfrm>
        </p:grpSpPr>
        <p:pic>
          <p:nvPicPr>
            <p:cNvPr id="34" name="Graphic 33">
              <a:extLst>
                <a:ext uri="{FF2B5EF4-FFF2-40B4-BE49-F238E27FC236}">
                  <a16:creationId xmlns:a16="http://schemas.microsoft.com/office/drawing/2014/main" id="{ED3328DA-69D5-A73A-DA78-A8932FD8AFD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47244" y="5095170"/>
              <a:ext cx="640375" cy="325524"/>
            </a:xfrm>
            <a:prstGeom prst="rect">
              <a:avLst/>
            </a:prstGeom>
          </p:spPr>
        </p:pic>
        <p:sp>
          <p:nvSpPr>
            <p:cNvPr id="35" name="TextBox 34">
              <a:extLst>
                <a:ext uri="{FF2B5EF4-FFF2-40B4-BE49-F238E27FC236}">
                  <a16:creationId xmlns:a16="http://schemas.microsoft.com/office/drawing/2014/main" id="{BD812397-1DDE-FF85-BDC0-3C63FFEF02B7}"/>
                </a:ext>
              </a:extLst>
            </p:cNvPr>
            <p:cNvSpPr txBox="1"/>
            <p:nvPr/>
          </p:nvSpPr>
          <p:spPr>
            <a:xfrm>
              <a:off x="2860114" y="5386753"/>
              <a:ext cx="1464388"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p</a:t>
              </a:r>
              <a:r>
                <a:rPr kumimoji="0" lang="en-US" sz="1600" b="0" i="0" u="none" strike="noStrike" kern="1200" cap="none" spc="0" normalizeH="0" baseline="0" noProof="0" dirty="0" err="1">
                  <a:ln>
                    <a:noFill/>
                  </a:ln>
                  <a:solidFill>
                    <a:srgbClr val="000000"/>
                  </a:solidFill>
                  <a:effectLst/>
                  <a:uLnTx/>
                  <a:uFillTx/>
                  <a:latin typeface="Segoe UI Semibold"/>
                  <a:ea typeface="+mn-ea"/>
                  <a:cs typeface="+mn-cs"/>
                </a:rPr>
                <a:t>ub</a:t>
              </a: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/sub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orders </a:t>
              </a:r>
              <a:r>
                <a:rPr lang="en-US" sz="1600" dirty="0">
                  <a:solidFill>
                    <a:srgbClr val="000000"/>
                  </a:solidFill>
                  <a:latin typeface="Segoe UI Semibold"/>
                </a:rPr>
                <a:t>topic</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grpSp>
      <p:cxnSp>
        <p:nvCxnSpPr>
          <p:cNvPr id="37" name="Straight Arrow Connector 16">
            <a:extLst>
              <a:ext uri="{FF2B5EF4-FFF2-40B4-BE49-F238E27FC236}">
                <a16:creationId xmlns:a16="http://schemas.microsoft.com/office/drawing/2014/main" id="{5768DAC0-FE07-0E19-C7D8-8ACBCB3C6EDE}"/>
              </a:ext>
            </a:extLst>
          </p:cNvPr>
          <p:cNvCxnSpPr>
            <a:cxnSpLocks/>
          </p:cNvCxnSpPr>
          <p:nvPr/>
        </p:nvCxnSpPr>
        <p:spPr>
          <a:xfrm>
            <a:off x="6797080" y="3637255"/>
            <a:ext cx="1917827" cy="372419"/>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349DB55-79F4-1498-81B1-3E65E887707B}"/>
              </a:ext>
            </a:extLst>
          </p:cNvPr>
          <p:cNvCxnSpPr>
            <a:cxnSpLocks/>
            <a:stCxn id="42" idx="3"/>
          </p:cNvCxnSpPr>
          <p:nvPr/>
        </p:nvCxnSpPr>
        <p:spPr>
          <a:xfrm>
            <a:off x="2577709" y="3377715"/>
            <a:ext cx="1352804"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40" name="Graphic 39">
            <a:extLst>
              <a:ext uri="{FF2B5EF4-FFF2-40B4-BE49-F238E27FC236}">
                <a16:creationId xmlns:a16="http://schemas.microsoft.com/office/drawing/2014/main" id="{65052528-5E14-7D6A-6DF5-D0E2A3D6F2F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71476" y="2315771"/>
            <a:ext cx="2057535" cy="2400460"/>
          </a:xfrm>
          <a:prstGeom prst="rect">
            <a:avLst/>
          </a:prstGeom>
        </p:spPr>
      </p:pic>
      <p:sp>
        <p:nvSpPr>
          <p:cNvPr id="42" name="TextBox 41">
            <a:extLst>
              <a:ext uri="{FF2B5EF4-FFF2-40B4-BE49-F238E27FC236}">
                <a16:creationId xmlns:a16="http://schemas.microsoft.com/office/drawing/2014/main" id="{C5594A0C-BF45-0115-C027-E3A7CB879523}"/>
              </a:ext>
            </a:extLst>
          </p:cNvPr>
          <p:cNvSpPr txBox="1"/>
          <p:nvPr/>
        </p:nvSpPr>
        <p:spPr>
          <a:xfrm>
            <a:off x="1453666" y="3223826"/>
            <a:ext cx="1124043" cy="30777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noProof="0" dirty="0">
                <a:solidFill>
                  <a:schemeClr val="bg1"/>
                </a:solidFill>
                <a:latin typeface="Segoe UI Semibold"/>
              </a:rPr>
              <a:t>P</a:t>
            </a: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ublisher</a:t>
            </a:r>
          </a:p>
        </p:txBody>
      </p:sp>
      <p:grpSp>
        <p:nvGrpSpPr>
          <p:cNvPr id="43" name="Group 42">
            <a:extLst>
              <a:ext uri="{FF2B5EF4-FFF2-40B4-BE49-F238E27FC236}">
                <a16:creationId xmlns:a16="http://schemas.microsoft.com/office/drawing/2014/main" id="{AC80BC1C-7F26-0D4C-1DB4-4FF23D0A66B1}"/>
              </a:ext>
            </a:extLst>
          </p:cNvPr>
          <p:cNvGrpSpPr/>
          <p:nvPr/>
        </p:nvGrpSpPr>
        <p:grpSpPr>
          <a:xfrm>
            <a:off x="2982300" y="2527403"/>
            <a:ext cx="1124043" cy="602468"/>
            <a:chOff x="339262" y="2429458"/>
            <a:chExt cx="1292504" cy="690868"/>
          </a:xfrm>
        </p:grpSpPr>
        <p:pic>
          <p:nvPicPr>
            <p:cNvPr id="44" name="Graphic 43" descr="Document with solid fill">
              <a:extLst>
                <a:ext uri="{FF2B5EF4-FFF2-40B4-BE49-F238E27FC236}">
                  <a16:creationId xmlns:a16="http://schemas.microsoft.com/office/drawing/2014/main" id="{CD5CF9E4-BF56-DC30-ECFF-4D63D374EF4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22145" y="2429458"/>
              <a:ext cx="506302" cy="506301"/>
            </a:xfrm>
            <a:prstGeom prst="rect">
              <a:avLst/>
            </a:prstGeom>
          </p:spPr>
        </p:pic>
        <p:sp>
          <p:nvSpPr>
            <p:cNvPr id="45" name="TextBox 44">
              <a:extLst>
                <a:ext uri="{FF2B5EF4-FFF2-40B4-BE49-F238E27FC236}">
                  <a16:creationId xmlns:a16="http://schemas.microsoft.com/office/drawing/2014/main" id="{4879C0C5-C90F-C33F-01FC-50DA4F0E30AE}"/>
                </a:ext>
              </a:extLst>
            </p:cNvPr>
            <p:cNvSpPr txBox="1"/>
            <p:nvPr/>
          </p:nvSpPr>
          <p:spPr>
            <a:xfrm>
              <a:off x="339262" y="2926211"/>
              <a:ext cx="1292504" cy="194115"/>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Semibold"/>
                  <a:ea typeface="+mn-ea"/>
                  <a:cs typeface="+mn-cs"/>
                </a:rPr>
                <a:t>Message sent</a:t>
              </a:r>
              <a:endParaRPr kumimoji="0" lang="en-US" sz="900" b="0" i="0" u="none" strike="noStrike" kern="1200" cap="none" spc="0" normalizeH="0" baseline="0" noProof="0" dirty="0">
                <a:ln>
                  <a:noFill/>
                </a:ln>
                <a:solidFill>
                  <a:srgbClr val="000000"/>
                </a:solidFill>
                <a:effectLst/>
                <a:uLnTx/>
                <a:uFillTx/>
                <a:latin typeface="Segoe UI Semibold"/>
                <a:ea typeface="+mn-ea"/>
                <a:cs typeface="+mn-cs"/>
              </a:endParaRPr>
            </a:p>
          </p:txBody>
        </p:sp>
      </p:grpSp>
      <p:sp>
        <p:nvSpPr>
          <p:cNvPr id="50" name="TextBox 49">
            <a:extLst>
              <a:ext uri="{FF2B5EF4-FFF2-40B4-BE49-F238E27FC236}">
                <a16:creationId xmlns:a16="http://schemas.microsoft.com/office/drawing/2014/main" id="{E54DB8DC-A37D-242D-1C35-17DAFFC3B1D7}"/>
              </a:ext>
            </a:extLst>
          </p:cNvPr>
          <p:cNvSpPr txBox="1"/>
          <p:nvPr/>
        </p:nvSpPr>
        <p:spPr>
          <a:xfrm>
            <a:off x="8565658" y="3057113"/>
            <a:ext cx="1464388" cy="24622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/checkout</a:t>
            </a:r>
          </a:p>
        </p:txBody>
      </p:sp>
      <p:sp>
        <p:nvSpPr>
          <p:cNvPr id="54" name="TextBox 53">
            <a:extLst>
              <a:ext uri="{FF2B5EF4-FFF2-40B4-BE49-F238E27FC236}">
                <a16:creationId xmlns:a16="http://schemas.microsoft.com/office/drawing/2014/main" id="{08B7C5E2-85F7-A04B-CD09-09122DB976B8}"/>
              </a:ext>
            </a:extLst>
          </p:cNvPr>
          <p:cNvSpPr txBox="1"/>
          <p:nvPr/>
        </p:nvSpPr>
        <p:spPr>
          <a:xfrm>
            <a:off x="6476821" y="4060977"/>
            <a:ext cx="2365582" cy="24622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p</a:t>
            </a:r>
            <a:r>
              <a:rPr kumimoji="0" lang="en-US" sz="1600" b="0" i="0" u="none" strike="noStrike" kern="1200" cap="none" spc="0" normalizeH="0" baseline="0" noProof="0" dirty="0" err="1">
                <a:ln>
                  <a:noFill/>
                </a:ln>
                <a:solidFill>
                  <a:srgbClr val="000000"/>
                </a:solidFill>
                <a:effectLst/>
                <a:uLnTx/>
                <a:uFillTx/>
                <a:latin typeface="Segoe UI Semibold"/>
                <a:ea typeface="+mn-ea"/>
                <a:cs typeface="+mn-cs"/>
              </a:rPr>
              <a:t>oisonMessages</a:t>
            </a: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 </a:t>
            </a:r>
            <a:r>
              <a:rPr lang="en-US" sz="1600" dirty="0">
                <a:solidFill>
                  <a:srgbClr val="000000"/>
                </a:solidFill>
                <a:latin typeface="Segoe UI Semibold"/>
              </a:rPr>
              <a:t>topic</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sp>
        <p:nvSpPr>
          <p:cNvPr id="56" name="TextBox 55">
            <a:extLst>
              <a:ext uri="{FF2B5EF4-FFF2-40B4-BE49-F238E27FC236}">
                <a16:creationId xmlns:a16="http://schemas.microsoft.com/office/drawing/2014/main" id="{B1CA263C-1C08-5D2A-6C5C-001D27A9FCA3}"/>
              </a:ext>
            </a:extLst>
          </p:cNvPr>
          <p:cNvSpPr txBox="1"/>
          <p:nvPr/>
        </p:nvSpPr>
        <p:spPr>
          <a:xfrm>
            <a:off x="6986644" y="2757361"/>
            <a:ext cx="1464388" cy="24622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o</a:t>
            </a:r>
            <a:r>
              <a:rPr kumimoji="0" lang="en-US" sz="1600" b="0" i="0" u="none" strike="noStrike" kern="1200" cap="none" spc="0" normalizeH="0" baseline="0" noProof="0" dirty="0" err="1">
                <a:ln>
                  <a:noFill/>
                </a:ln>
                <a:solidFill>
                  <a:srgbClr val="000000"/>
                </a:solidFill>
                <a:effectLst/>
                <a:uLnTx/>
                <a:uFillTx/>
                <a:latin typeface="Segoe UI Semibold"/>
                <a:ea typeface="+mn-ea"/>
                <a:cs typeface="+mn-cs"/>
              </a:rPr>
              <a:t>rders</a:t>
            </a: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 topic </a:t>
            </a:r>
          </a:p>
        </p:txBody>
      </p:sp>
      <p:sp>
        <p:nvSpPr>
          <p:cNvPr id="57" name="TextBox 56">
            <a:extLst>
              <a:ext uri="{FF2B5EF4-FFF2-40B4-BE49-F238E27FC236}">
                <a16:creationId xmlns:a16="http://schemas.microsoft.com/office/drawing/2014/main" id="{F4937F5A-077E-F32B-D49A-E07FD589E9E9}"/>
              </a:ext>
            </a:extLst>
          </p:cNvPr>
          <p:cNvSpPr txBox="1"/>
          <p:nvPr/>
        </p:nvSpPr>
        <p:spPr>
          <a:xfrm>
            <a:off x="8842403" y="3858030"/>
            <a:ext cx="1571260" cy="24622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Semibold"/>
                <a:ea typeface="+mn-ea"/>
                <a:cs typeface="+mn-cs"/>
              </a:rPr>
              <a:t>/failedMessages</a:t>
            </a:r>
          </a:p>
        </p:txBody>
      </p:sp>
      <p:sp>
        <p:nvSpPr>
          <p:cNvPr id="62" name="Multiply 61">
            <a:extLst>
              <a:ext uri="{FF2B5EF4-FFF2-40B4-BE49-F238E27FC236}">
                <a16:creationId xmlns:a16="http://schemas.microsoft.com/office/drawing/2014/main" id="{57A85510-9E20-6BF1-4861-432C06F77CF3}"/>
              </a:ext>
            </a:extLst>
          </p:cNvPr>
          <p:cNvSpPr/>
          <p:nvPr/>
        </p:nvSpPr>
        <p:spPr>
          <a:xfrm>
            <a:off x="7513392" y="2939628"/>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endParaRPr lang="en-US"/>
          </a:p>
        </p:txBody>
      </p:sp>
      <p:grpSp>
        <p:nvGrpSpPr>
          <p:cNvPr id="73" name="Group 72">
            <a:extLst>
              <a:ext uri="{FF2B5EF4-FFF2-40B4-BE49-F238E27FC236}">
                <a16:creationId xmlns:a16="http://schemas.microsoft.com/office/drawing/2014/main" id="{1A5942EE-8B29-F1CF-EDBA-F6245E836B5C}"/>
              </a:ext>
            </a:extLst>
          </p:cNvPr>
          <p:cNvGrpSpPr/>
          <p:nvPr/>
        </p:nvGrpSpPr>
        <p:grpSpPr>
          <a:xfrm>
            <a:off x="7074760" y="1843852"/>
            <a:ext cx="1574074" cy="761855"/>
            <a:chOff x="141081" y="2333246"/>
            <a:chExt cx="1809981" cy="873642"/>
          </a:xfrm>
        </p:grpSpPr>
        <p:pic>
          <p:nvPicPr>
            <p:cNvPr id="74" name="Graphic 73" descr="Document with solid fill">
              <a:extLst>
                <a:ext uri="{FF2B5EF4-FFF2-40B4-BE49-F238E27FC236}">
                  <a16:creationId xmlns:a16="http://schemas.microsoft.com/office/drawing/2014/main" id="{EF0733C6-023D-33F8-0DEF-5BBF44D971C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2363" y="2333246"/>
              <a:ext cx="506302" cy="506301"/>
            </a:xfrm>
            <a:prstGeom prst="rect">
              <a:avLst/>
            </a:prstGeom>
          </p:spPr>
        </p:pic>
        <p:sp>
          <p:nvSpPr>
            <p:cNvPr id="75" name="TextBox 74">
              <a:extLst>
                <a:ext uri="{FF2B5EF4-FFF2-40B4-BE49-F238E27FC236}">
                  <a16:creationId xmlns:a16="http://schemas.microsoft.com/office/drawing/2014/main" id="{A1E005D6-95C6-28B8-7790-7437972D3D77}"/>
                </a:ext>
              </a:extLst>
            </p:cNvPr>
            <p:cNvSpPr txBox="1"/>
            <p:nvPr/>
          </p:nvSpPr>
          <p:spPr>
            <a:xfrm>
              <a:off x="141081" y="2818658"/>
              <a:ext cx="1809981" cy="38823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Semibold"/>
                  <a:ea typeface="+mn-ea"/>
                  <a:cs typeface="+mn-cs"/>
                </a:rPr>
                <a:t>Failed message delivery with retry policy</a:t>
              </a:r>
              <a:endParaRPr kumimoji="0" lang="en-US" sz="900" b="0" i="0" u="none" strike="noStrike" kern="1200" cap="none" spc="0" normalizeH="0" baseline="0" noProof="0" dirty="0">
                <a:ln>
                  <a:noFill/>
                </a:ln>
                <a:solidFill>
                  <a:srgbClr val="000000"/>
                </a:solidFill>
                <a:effectLst/>
                <a:uLnTx/>
                <a:uFillTx/>
                <a:latin typeface="Segoe UI Semibold"/>
                <a:ea typeface="+mn-ea"/>
                <a:cs typeface="+mn-cs"/>
              </a:endParaRPr>
            </a:p>
          </p:txBody>
        </p:sp>
      </p:grpSp>
      <p:grpSp>
        <p:nvGrpSpPr>
          <p:cNvPr id="76" name="Group 75">
            <a:extLst>
              <a:ext uri="{FF2B5EF4-FFF2-40B4-BE49-F238E27FC236}">
                <a16:creationId xmlns:a16="http://schemas.microsoft.com/office/drawing/2014/main" id="{02153C35-BAFF-33EC-7DE8-7616B9706726}"/>
              </a:ext>
            </a:extLst>
          </p:cNvPr>
          <p:cNvGrpSpPr/>
          <p:nvPr/>
        </p:nvGrpSpPr>
        <p:grpSpPr>
          <a:xfrm>
            <a:off x="7326989" y="4519298"/>
            <a:ext cx="1124043" cy="771008"/>
            <a:chOff x="339262" y="2333246"/>
            <a:chExt cx="1292504" cy="884138"/>
          </a:xfrm>
        </p:grpSpPr>
        <p:pic>
          <p:nvPicPr>
            <p:cNvPr id="77" name="Graphic 76" descr="Document with solid fill">
              <a:extLst>
                <a:ext uri="{FF2B5EF4-FFF2-40B4-BE49-F238E27FC236}">
                  <a16:creationId xmlns:a16="http://schemas.microsoft.com/office/drawing/2014/main" id="{507E26E2-AF3F-523C-7141-12308662188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2363" y="2333246"/>
              <a:ext cx="506302" cy="506301"/>
            </a:xfrm>
            <a:prstGeom prst="rect">
              <a:avLst/>
            </a:prstGeom>
          </p:spPr>
        </p:pic>
        <p:sp>
          <p:nvSpPr>
            <p:cNvPr id="78" name="TextBox 77">
              <a:extLst>
                <a:ext uri="{FF2B5EF4-FFF2-40B4-BE49-F238E27FC236}">
                  <a16:creationId xmlns:a16="http://schemas.microsoft.com/office/drawing/2014/main" id="{C02CF29E-15DF-7BBE-B55D-42B8A7CC308B}"/>
                </a:ext>
              </a:extLst>
            </p:cNvPr>
            <p:cNvSpPr txBox="1"/>
            <p:nvPr/>
          </p:nvSpPr>
          <p:spPr>
            <a:xfrm>
              <a:off x="339262" y="2829154"/>
              <a:ext cx="1292504" cy="38823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latin typeface="Segoe UI Semibold"/>
                </a:rPr>
                <a:t>Dead letter topic</a:t>
              </a:r>
              <a:r>
                <a:rPr kumimoji="0" lang="en-US" sz="1100" b="0" i="0" u="none" strike="noStrike" kern="1200" cap="none" spc="0" normalizeH="0" baseline="0" noProof="0" dirty="0">
                  <a:ln>
                    <a:noFill/>
                  </a:ln>
                  <a:solidFill>
                    <a:srgbClr val="000000"/>
                  </a:solidFill>
                  <a:effectLst/>
                  <a:uLnTx/>
                  <a:uFillTx/>
                  <a:latin typeface="Segoe UI Semibold"/>
                  <a:ea typeface="+mn-ea"/>
                  <a:cs typeface="+mn-cs"/>
                </a:rPr>
                <a:t> message delivery</a:t>
              </a:r>
              <a:endParaRPr kumimoji="0" lang="en-US" sz="900" b="0" i="0" u="none" strike="noStrike" kern="1200" cap="none" spc="0" normalizeH="0" baseline="0" noProof="0" dirty="0">
                <a:ln>
                  <a:noFill/>
                </a:ln>
                <a:solidFill>
                  <a:srgbClr val="000000"/>
                </a:solidFill>
                <a:effectLst/>
                <a:uLnTx/>
                <a:uFillTx/>
                <a:latin typeface="Segoe UI Semibold"/>
                <a:ea typeface="+mn-ea"/>
                <a:cs typeface="+mn-cs"/>
              </a:endParaRPr>
            </a:p>
          </p:txBody>
        </p:sp>
      </p:grpSp>
      <p:sp>
        <p:nvSpPr>
          <p:cNvPr id="79" name="Oval 78">
            <a:extLst>
              <a:ext uri="{FF2B5EF4-FFF2-40B4-BE49-F238E27FC236}">
                <a16:creationId xmlns:a16="http://schemas.microsoft.com/office/drawing/2014/main" id="{E7199117-D594-12BC-C507-0860157EE245}"/>
              </a:ext>
            </a:extLst>
          </p:cNvPr>
          <p:cNvSpPr/>
          <p:nvPr/>
        </p:nvSpPr>
        <p:spPr bwMode="auto">
          <a:xfrm>
            <a:off x="3604769" y="2211437"/>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80" name="Oval 79">
            <a:extLst>
              <a:ext uri="{FF2B5EF4-FFF2-40B4-BE49-F238E27FC236}">
                <a16:creationId xmlns:a16="http://schemas.microsoft.com/office/drawing/2014/main" id="{79292504-3095-09DE-BA4B-8771D1ED70AD}"/>
              </a:ext>
            </a:extLst>
          </p:cNvPr>
          <p:cNvSpPr/>
          <p:nvPr/>
        </p:nvSpPr>
        <p:spPr bwMode="auto">
          <a:xfrm>
            <a:off x="7986973" y="1611671"/>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sp>
        <p:nvSpPr>
          <p:cNvPr id="81" name="Oval 80">
            <a:extLst>
              <a:ext uri="{FF2B5EF4-FFF2-40B4-BE49-F238E27FC236}">
                <a16:creationId xmlns:a16="http://schemas.microsoft.com/office/drawing/2014/main" id="{3540517C-70C2-D1F3-A1C2-4A322080108C}"/>
              </a:ext>
            </a:extLst>
          </p:cNvPr>
          <p:cNvSpPr/>
          <p:nvPr/>
        </p:nvSpPr>
        <p:spPr bwMode="auto">
          <a:xfrm>
            <a:off x="8138058" y="4411165"/>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3</a:t>
            </a:r>
          </a:p>
        </p:txBody>
      </p:sp>
    </p:spTree>
    <p:extLst>
      <p:ext uri="{BB962C8B-B14F-4D97-AF65-F5344CB8AC3E}">
        <p14:creationId xmlns:p14="http://schemas.microsoft.com/office/powerpoint/2010/main" val="334400728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Publish-subscribe pattern using a message broker">
            <a:extLst>
              <a:ext uri="{FF2B5EF4-FFF2-40B4-BE49-F238E27FC236}">
                <a16:creationId xmlns:a16="http://schemas.microsoft.com/office/drawing/2014/main" id="{3A69B118-E7DC-4DA0-91D0-122304DEE18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5C58374C-A971-43BE-A279-25013C326AF5}"/>
              </a:ext>
            </a:extLst>
          </p:cNvPr>
          <p:cNvPicPr>
            <a:picLocks noChangeAspect="1"/>
          </p:cNvPicPr>
          <p:nvPr/>
        </p:nvPicPr>
        <p:blipFill>
          <a:blip r:embed="rId2"/>
          <a:stretch>
            <a:fillRect/>
          </a:stretch>
        </p:blipFill>
        <p:spPr>
          <a:xfrm>
            <a:off x="0" y="1266931"/>
            <a:ext cx="12192000" cy="4324138"/>
          </a:xfrm>
          <a:prstGeom prst="rect">
            <a:avLst/>
          </a:prstGeom>
        </p:spPr>
      </p:pic>
    </p:spTree>
    <p:extLst>
      <p:ext uri="{BB962C8B-B14F-4D97-AF65-F5344CB8AC3E}">
        <p14:creationId xmlns:p14="http://schemas.microsoft.com/office/powerpoint/2010/main" val="790678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4847C5-EEC0-443F-9B7F-344975FA95A8}"/>
              </a:ext>
            </a:extLst>
          </p:cNvPr>
          <p:cNvGrpSpPr/>
          <p:nvPr/>
        </p:nvGrpSpPr>
        <p:grpSpPr>
          <a:xfrm>
            <a:off x="7146893" y="184950"/>
            <a:ext cx="3719420" cy="6218015"/>
            <a:chOff x="6115050" y="1436688"/>
            <a:chExt cx="6086475" cy="5421312"/>
          </a:xfrm>
        </p:grpSpPr>
        <p:sp>
          <p:nvSpPr>
            <p:cNvPr id="68" name="Rounded Rectangle 5">
              <a:extLst>
                <a:ext uri="{FF2B5EF4-FFF2-40B4-BE49-F238E27FC236}">
                  <a16:creationId xmlns:a16="http://schemas.microsoft.com/office/drawing/2014/main" id="{35849611-3444-4D7E-BEC7-B2FDBB5AF42B}"/>
                </a:ext>
              </a:extLst>
            </p:cNvPr>
            <p:cNvSpPr/>
            <p:nvPr/>
          </p:nvSpPr>
          <p:spPr bwMode="auto">
            <a:xfrm>
              <a:off x="6115050" y="1436688"/>
              <a:ext cx="6086475" cy="5421312"/>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51" name="Rectangle 50">
              <a:extLst>
                <a:ext uri="{FF2B5EF4-FFF2-40B4-BE49-F238E27FC236}">
                  <a16:creationId xmlns:a16="http://schemas.microsoft.com/office/drawing/2014/main" id="{B34D8A61-E092-4985-8225-0E02FDDF7062}"/>
                </a:ext>
              </a:extLst>
            </p:cNvPr>
            <p:cNvSpPr/>
            <p:nvPr/>
          </p:nvSpPr>
          <p:spPr>
            <a:xfrm>
              <a:off x="8548277" y="1556048"/>
              <a:ext cx="1200970" cy="369332"/>
            </a:xfrm>
            <a:prstGeom prst="rect">
              <a:avLst/>
            </a:prstGeom>
          </p:spPr>
          <p:txBody>
            <a:bodyPr wrap="none">
              <a:spAutoFit/>
            </a:bodyPr>
            <a:lstStyle/>
            <a:p>
              <a:pPr algn="ctr"/>
              <a:r>
                <a:rPr lang="en-US" sz="1800">
                  <a:solidFill>
                    <a:schemeClr val="accent1"/>
                  </a:solidFill>
                  <a:latin typeface="+mj-lt"/>
                </a:rPr>
                <a:t>Subscribe</a:t>
              </a:r>
            </a:p>
          </p:txBody>
        </p:sp>
      </p:grpSp>
      <p:grpSp>
        <p:nvGrpSpPr>
          <p:cNvPr id="4" name="Group 3">
            <a:extLst>
              <a:ext uri="{FF2B5EF4-FFF2-40B4-BE49-F238E27FC236}">
                <a16:creationId xmlns:a16="http://schemas.microsoft.com/office/drawing/2014/main" id="{4CA53D38-9775-4C58-91B4-9ED6E64CE1AD}"/>
              </a:ext>
            </a:extLst>
          </p:cNvPr>
          <p:cNvGrpSpPr/>
          <p:nvPr/>
        </p:nvGrpSpPr>
        <p:grpSpPr>
          <a:xfrm>
            <a:off x="1077868" y="259061"/>
            <a:ext cx="3828623" cy="5281755"/>
            <a:chOff x="-9526" y="1436688"/>
            <a:chExt cx="6086475" cy="5421312"/>
          </a:xfrm>
        </p:grpSpPr>
        <p:sp>
          <p:nvSpPr>
            <p:cNvPr id="67" name="Rounded Rectangle 5">
              <a:extLst>
                <a:ext uri="{FF2B5EF4-FFF2-40B4-BE49-F238E27FC236}">
                  <a16:creationId xmlns:a16="http://schemas.microsoft.com/office/drawing/2014/main" id="{473BC14C-6CBB-4D76-B2E1-B2DF94B8C6DF}"/>
                </a:ext>
              </a:extLst>
            </p:cNvPr>
            <p:cNvSpPr/>
            <p:nvPr/>
          </p:nvSpPr>
          <p:spPr bwMode="auto">
            <a:xfrm>
              <a:off x="-9526" y="1436688"/>
              <a:ext cx="6086475" cy="5421312"/>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39" name="Rectangle 38">
              <a:extLst>
                <a:ext uri="{FF2B5EF4-FFF2-40B4-BE49-F238E27FC236}">
                  <a16:creationId xmlns:a16="http://schemas.microsoft.com/office/drawing/2014/main" id="{9628F566-5D22-42A9-A365-7CB72ABD3186}"/>
                </a:ext>
              </a:extLst>
            </p:cNvPr>
            <p:cNvSpPr/>
            <p:nvPr/>
          </p:nvSpPr>
          <p:spPr>
            <a:xfrm>
              <a:off x="2568586" y="1556048"/>
              <a:ext cx="949299" cy="369332"/>
            </a:xfrm>
            <a:prstGeom prst="rect">
              <a:avLst/>
            </a:prstGeom>
          </p:spPr>
          <p:txBody>
            <a:bodyPr wrap="none">
              <a:spAutoFit/>
            </a:bodyPr>
            <a:lstStyle/>
            <a:p>
              <a:pPr algn="ctr"/>
              <a:r>
                <a:rPr lang="en-US" sz="1800">
                  <a:solidFill>
                    <a:schemeClr val="accent1"/>
                  </a:solidFill>
                  <a:latin typeface="+mj-lt"/>
                </a:rPr>
                <a:t>Publish</a:t>
              </a:r>
            </a:p>
          </p:txBody>
        </p:sp>
      </p:grpSp>
      <p:grpSp>
        <p:nvGrpSpPr>
          <p:cNvPr id="7" name="Group 6">
            <a:extLst>
              <a:ext uri="{FF2B5EF4-FFF2-40B4-BE49-F238E27FC236}">
                <a16:creationId xmlns:a16="http://schemas.microsoft.com/office/drawing/2014/main" id="{4EC1F4A2-0F9C-4F80-BFFB-F2FB09D4E8F2}"/>
              </a:ext>
            </a:extLst>
          </p:cNvPr>
          <p:cNvGrpSpPr/>
          <p:nvPr/>
        </p:nvGrpSpPr>
        <p:grpSpPr>
          <a:xfrm>
            <a:off x="5417746" y="923043"/>
            <a:ext cx="1102066" cy="1102066"/>
            <a:chOff x="2582420" y="7762875"/>
            <a:chExt cx="1333500" cy="1333500"/>
          </a:xfrm>
        </p:grpSpPr>
        <p:sp>
          <p:nvSpPr>
            <p:cNvPr id="6" name="Oval 5">
              <a:extLst>
                <a:ext uri="{FF2B5EF4-FFF2-40B4-BE49-F238E27FC236}">
                  <a16:creationId xmlns:a16="http://schemas.microsoft.com/office/drawing/2014/main" id="{F0CC9043-0C7E-4999-8951-35EBC76B79F1}"/>
                </a:ext>
              </a:extLst>
            </p:cNvPr>
            <p:cNvSpPr/>
            <p:nvPr/>
          </p:nvSpPr>
          <p:spPr bwMode="auto">
            <a:xfrm>
              <a:off x="2582420" y="7762875"/>
              <a:ext cx="1333500" cy="1333500"/>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9" name="Picture 18">
              <a:extLst>
                <a:ext uri="{FF2B5EF4-FFF2-40B4-BE49-F238E27FC236}">
                  <a16:creationId xmlns:a16="http://schemas.microsoft.com/office/drawing/2014/main" id="{D2374289-8A06-40A7-8483-F6E947DC6100}"/>
                </a:ext>
              </a:extLst>
            </p:cNvPr>
            <p:cNvPicPr>
              <a:picLocks noChangeAspect="1"/>
            </p:cNvPicPr>
            <p:nvPr/>
          </p:nvPicPr>
          <p:blipFill>
            <a:blip r:embed="rId3"/>
            <a:stretch>
              <a:fillRect/>
            </a:stretch>
          </p:blipFill>
          <p:spPr>
            <a:xfrm>
              <a:off x="2768290" y="8022206"/>
              <a:ext cx="961760" cy="814838"/>
            </a:xfrm>
            <a:prstGeom prst="rect">
              <a:avLst/>
            </a:prstGeom>
          </p:spPr>
        </p:pic>
      </p:grpSp>
      <p:cxnSp>
        <p:nvCxnSpPr>
          <p:cNvPr id="80" name="Straight Arrow Connector 79">
            <a:extLst>
              <a:ext uri="{FF2B5EF4-FFF2-40B4-BE49-F238E27FC236}">
                <a16:creationId xmlns:a16="http://schemas.microsoft.com/office/drawing/2014/main" id="{33B53C8C-4A54-4197-B3F9-E9A54E96D8BB}"/>
              </a:ext>
            </a:extLst>
          </p:cNvPr>
          <p:cNvCxnSpPr>
            <a:cxnSpLocks/>
          </p:cNvCxnSpPr>
          <p:nvPr/>
        </p:nvCxnSpPr>
        <p:spPr>
          <a:xfrm flipV="1">
            <a:off x="8786197" y="1452112"/>
            <a:ext cx="593514" cy="3694"/>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3ADED46D-278D-4296-8FC1-5D12BDB5C072}"/>
              </a:ext>
            </a:extLst>
          </p:cNvPr>
          <p:cNvCxnSpPr>
            <a:cxnSpLocks/>
          </p:cNvCxnSpPr>
          <p:nvPr/>
        </p:nvCxnSpPr>
        <p:spPr>
          <a:xfrm flipV="1">
            <a:off x="8828801" y="4592090"/>
            <a:ext cx="593514" cy="3694"/>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97C78255-84CD-45A6-94DC-9CA86E62AC40}"/>
              </a:ext>
            </a:extLst>
          </p:cNvPr>
          <p:cNvCxnSpPr>
            <a:cxnSpLocks/>
          </p:cNvCxnSpPr>
          <p:nvPr/>
        </p:nvCxnSpPr>
        <p:spPr>
          <a:xfrm rot="16200000" flipH="1">
            <a:off x="5725734" y="2742436"/>
            <a:ext cx="3122063" cy="588096"/>
          </a:xfrm>
          <a:prstGeom prst="bentConnector2">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4259A2E-5805-4DDA-A481-54C7D752D1D1}"/>
              </a:ext>
            </a:extLst>
          </p:cNvPr>
          <p:cNvGrpSpPr/>
          <p:nvPr/>
        </p:nvGrpSpPr>
        <p:grpSpPr>
          <a:xfrm>
            <a:off x="5425216" y="2088770"/>
            <a:ext cx="1102066" cy="1102066"/>
            <a:chOff x="5547478" y="3386473"/>
            <a:chExt cx="1102066" cy="1102066"/>
          </a:xfrm>
        </p:grpSpPr>
        <p:sp>
          <p:nvSpPr>
            <p:cNvPr id="62" name="Oval 61">
              <a:extLst>
                <a:ext uri="{FF2B5EF4-FFF2-40B4-BE49-F238E27FC236}">
                  <a16:creationId xmlns:a16="http://schemas.microsoft.com/office/drawing/2014/main" id="{172C1EF7-7CB9-491A-879F-CBD7713CB2E8}"/>
                </a:ext>
              </a:extLst>
            </p:cNvPr>
            <p:cNvSpPr/>
            <p:nvPr/>
          </p:nvSpPr>
          <p:spPr bwMode="auto">
            <a:xfrm>
              <a:off x="5547478" y="3386473"/>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a:solidFill>
                  <a:schemeClr val="bg1"/>
                </a:solidFill>
                <a:latin typeface="+mj-lt"/>
              </a:endParaRPr>
            </a:p>
          </p:txBody>
        </p:sp>
        <p:pic>
          <p:nvPicPr>
            <p:cNvPr id="64" name="Picture 4" descr="See the source image">
              <a:extLst>
                <a:ext uri="{FF2B5EF4-FFF2-40B4-BE49-F238E27FC236}">
                  <a16:creationId xmlns:a16="http://schemas.microsoft.com/office/drawing/2014/main" id="{08434AA7-2149-4500-98D4-5BA6CF6BC7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180" y="3697028"/>
              <a:ext cx="526736" cy="5267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D397967D-F475-4C7F-A5C5-0EF5FCE2C526}"/>
              </a:ext>
            </a:extLst>
          </p:cNvPr>
          <p:cNvGrpSpPr/>
          <p:nvPr/>
        </p:nvGrpSpPr>
        <p:grpSpPr>
          <a:xfrm>
            <a:off x="5425216" y="3254497"/>
            <a:ext cx="1102066" cy="1102066"/>
            <a:chOff x="5529718" y="4710152"/>
            <a:chExt cx="1102066" cy="1102066"/>
          </a:xfrm>
        </p:grpSpPr>
        <p:sp>
          <p:nvSpPr>
            <p:cNvPr id="70" name="Oval 69">
              <a:extLst>
                <a:ext uri="{FF2B5EF4-FFF2-40B4-BE49-F238E27FC236}">
                  <a16:creationId xmlns:a16="http://schemas.microsoft.com/office/drawing/2014/main" id="{2556DB00-3629-4154-9F58-9BC01C0FDFE2}"/>
                </a:ext>
              </a:extLst>
            </p:cNvPr>
            <p:cNvSpPr/>
            <p:nvPr/>
          </p:nvSpPr>
          <p:spPr bwMode="auto">
            <a:xfrm>
              <a:off x="5529718" y="4710152"/>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72" name="Picture 6" descr="Image result for Service Bus Logo">
              <a:extLst>
                <a:ext uri="{FF2B5EF4-FFF2-40B4-BE49-F238E27FC236}">
                  <a16:creationId xmlns:a16="http://schemas.microsoft.com/office/drawing/2014/main" id="{775BC6EB-5F15-43B5-B84B-8B98605A37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9388" y="4972073"/>
              <a:ext cx="608165" cy="6185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178A795D-43D0-41CF-A1DC-B31C183CD35F}"/>
              </a:ext>
            </a:extLst>
          </p:cNvPr>
          <p:cNvGrpSpPr/>
          <p:nvPr/>
        </p:nvGrpSpPr>
        <p:grpSpPr>
          <a:xfrm>
            <a:off x="5398696" y="4438750"/>
            <a:ext cx="1102066" cy="1102066"/>
            <a:chOff x="5525917" y="5655300"/>
            <a:chExt cx="1102066" cy="1102066"/>
          </a:xfrm>
        </p:grpSpPr>
        <p:sp>
          <p:nvSpPr>
            <p:cNvPr id="11" name="Oval 10">
              <a:extLst>
                <a:ext uri="{FF2B5EF4-FFF2-40B4-BE49-F238E27FC236}">
                  <a16:creationId xmlns:a16="http://schemas.microsoft.com/office/drawing/2014/main" id="{F8ABD54A-525B-4625-993C-922CAF6F7C2C}"/>
                </a:ext>
              </a:extLst>
            </p:cNvPr>
            <p:cNvSpPr/>
            <p:nvPr/>
          </p:nvSpPr>
          <p:spPr bwMode="auto">
            <a:xfrm>
              <a:off x="5525917" y="5655300"/>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6" name="Picture 15">
              <a:extLst>
                <a:ext uri="{FF2B5EF4-FFF2-40B4-BE49-F238E27FC236}">
                  <a16:creationId xmlns:a16="http://schemas.microsoft.com/office/drawing/2014/main" id="{40B1E5A9-647F-4CFF-9252-BBAFD8858191}"/>
                </a:ext>
              </a:extLst>
            </p:cNvPr>
            <p:cNvPicPr>
              <a:picLocks noChangeAspect="1"/>
            </p:cNvPicPr>
            <p:nvPr/>
          </p:nvPicPr>
          <p:blipFill>
            <a:blip r:embed="rId6"/>
            <a:stretch>
              <a:fillRect/>
            </a:stretch>
          </p:blipFill>
          <p:spPr>
            <a:xfrm>
              <a:off x="5664446" y="5860862"/>
              <a:ext cx="792054" cy="690941"/>
            </a:xfrm>
            <a:prstGeom prst="rect">
              <a:avLst/>
            </a:prstGeom>
          </p:spPr>
        </p:pic>
      </p:grpSp>
      <p:grpSp>
        <p:nvGrpSpPr>
          <p:cNvPr id="28" name="Group 27">
            <a:extLst>
              <a:ext uri="{FF2B5EF4-FFF2-40B4-BE49-F238E27FC236}">
                <a16:creationId xmlns:a16="http://schemas.microsoft.com/office/drawing/2014/main" id="{8E2D6437-3865-493C-8D16-101D50BE963C}"/>
              </a:ext>
            </a:extLst>
          </p:cNvPr>
          <p:cNvGrpSpPr/>
          <p:nvPr/>
        </p:nvGrpSpPr>
        <p:grpSpPr>
          <a:xfrm>
            <a:off x="1511216" y="2410023"/>
            <a:ext cx="2465507" cy="914400"/>
            <a:chOff x="1654772" y="3588922"/>
            <a:chExt cx="2465507" cy="914400"/>
          </a:xfrm>
        </p:grpSpPr>
        <p:pic>
          <p:nvPicPr>
            <p:cNvPr id="13" name="Graphic 12" descr="Open folder outline">
              <a:extLst>
                <a:ext uri="{FF2B5EF4-FFF2-40B4-BE49-F238E27FC236}">
                  <a16:creationId xmlns:a16="http://schemas.microsoft.com/office/drawing/2014/main" id="{23F00FA4-AB96-42FA-832F-F73BAC03ED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54772" y="3588922"/>
              <a:ext cx="914400" cy="914400"/>
            </a:xfrm>
            <a:prstGeom prst="rect">
              <a:avLst/>
            </a:prstGeom>
          </p:spPr>
        </p:pic>
        <p:sp>
          <p:nvSpPr>
            <p:cNvPr id="25" name="TextBox 24">
              <a:extLst>
                <a:ext uri="{FF2B5EF4-FFF2-40B4-BE49-F238E27FC236}">
                  <a16:creationId xmlns:a16="http://schemas.microsoft.com/office/drawing/2014/main" id="{86D13746-19F8-4907-A7D6-DAE2DC6095AA}"/>
                </a:ext>
              </a:extLst>
            </p:cNvPr>
            <p:cNvSpPr txBox="1"/>
            <p:nvPr/>
          </p:nvSpPr>
          <p:spPr>
            <a:xfrm>
              <a:off x="2579147" y="3860194"/>
              <a:ext cx="1541132" cy="4308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component</a:t>
              </a:r>
            </a:p>
            <a:p>
              <a:pPr algn="l"/>
              <a:r>
                <a:rPr lang="en-US" sz="1400">
                  <a:gradFill>
                    <a:gsLst>
                      <a:gs pos="2917">
                        <a:schemeClr val="tx1"/>
                      </a:gs>
                      <a:gs pos="30000">
                        <a:schemeClr val="tx1"/>
                      </a:gs>
                    </a:gsLst>
                    <a:lin ang="5400000" scaled="0"/>
                  </a:gradFill>
                </a:rPr>
                <a:t>configuration</a:t>
              </a:r>
            </a:p>
          </p:txBody>
        </p:sp>
      </p:grpSp>
      <p:grpSp>
        <p:nvGrpSpPr>
          <p:cNvPr id="102" name="Group 101">
            <a:extLst>
              <a:ext uri="{FF2B5EF4-FFF2-40B4-BE49-F238E27FC236}">
                <a16:creationId xmlns:a16="http://schemas.microsoft.com/office/drawing/2014/main" id="{22B72314-8AA9-4FF3-B08F-0F2D7D3C0B9E}"/>
              </a:ext>
            </a:extLst>
          </p:cNvPr>
          <p:cNvGrpSpPr/>
          <p:nvPr/>
        </p:nvGrpSpPr>
        <p:grpSpPr>
          <a:xfrm>
            <a:off x="7612340" y="2471528"/>
            <a:ext cx="2465507" cy="914400"/>
            <a:chOff x="1654772" y="3588922"/>
            <a:chExt cx="2465507" cy="914400"/>
          </a:xfrm>
        </p:grpSpPr>
        <p:pic>
          <p:nvPicPr>
            <p:cNvPr id="103" name="Graphic 102" descr="Open folder outline">
              <a:extLst>
                <a:ext uri="{FF2B5EF4-FFF2-40B4-BE49-F238E27FC236}">
                  <a16:creationId xmlns:a16="http://schemas.microsoft.com/office/drawing/2014/main" id="{96560920-8146-4832-A42C-EC45BEE105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54772" y="3588922"/>
              <a:ext cx="914400" cy="914400"/>
            </a:xfrm>
            <a:prstGeom prst="rect">
              <a:avLst/>
            </a:prstGeom>
          </p:spPr>
        </p:pic>
        <p:sp>
          <p:nvSpPr>
            <p:cNvPr id="105" name="TextBox 104">
              <a:extLst>
                <a:ext uri="{FF2B5EF4-FFF2-40B4-BE49-F238E27FC236}">
                  <a16:creationId xmlns:a16="http://schemas.microsoft.com/office/drawing/2014/main" id="{04425172-C4EB-47B9-A0BE-1AA9CA7824A3}"/>
                </a:ext>
              </a:extLst>
            </p:cNvPr>
            <p:cNvSpPr txBox="1"/>
            <p:nvPr/>
          </p:nvSpPr>
          <p:spPr>
            <a:xfrm>
              <a:off x="2579147" y="3860194"/>
              <a:ext cx="1541132" cy="4308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component</a:t>
              </a:r>
            </a:p>
            <a:p>
              <a:pPr algn="l"/>
              <a:r>
                <a:rPr lang="en-US" sz="1400">
                  <a:gradFill>
                    <a:gsLst>
                      <a:gs pos="2917">
                        <a:schemeClr val="tx1"/>
                      </a:gs>
                      <a:gs pos="30000">
                        <a:schemeClr val="tx1"/>
                      </a:gs>
                    </a:gsLst>
                    <a:lin ang="5400000" scaled="0"/>
                  </a:gradFill>
                </a:rPr>
                <a:t>configuration</a:t>
              </a:r>
            </a:p>
          </p:txBody>
        </p:sp>
      </p:grpSp>
      <p:grpSp>
        <p:nvGrpSpPr>
          <p:cNvPr id="107" name="Group 106">
            <a:extLst>
              <a:ext uri="{FF2B5EF4-FFF2-40B4-BE49-F238E27FC236}">
                <a16:creationId xmlns:a16="http://schemas.microsoft.com/office/drawing/2014/main" id="{64207440-136C-487A-A540-7F390F9680A5}"/>
              </a:ext>
            </a:extLst>
          </p:cNvPr>
          <p:cNvGrpSpPr/>
          <p:nvPr/>
        </p:nvGrpSpPr>
        <p:grpSpPr>
          <a:xfrm>
            <a:off x="7727374" y="5542578"/>
            <a:ext cx="2465507" cy="914400"/>
            <a:chOff x="1654772" y="3588922"/>
            <a:chExt cx="2465507" cy="914400"/>
          </a:xfrm>
        </p:grpSpPr>
        <p:pic>
          <p:nvPicPr>
            <p:cNvPr id="108" name="Graphic 107" descr="Open folder outline">
              <a:extLst>
                <a:ext uri="{FF2B5EF4-FFF2-40B4-BE49-F238E27FC236}">
                  <a16:creationId xmlns:a16="http://schemas.microsoft.com/office/drawing/2014/main" id="{AB03DB5A-4C57-470A-9D9C-6F9205776BC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54772" y="3588922"/>
              <a:ext cx="914400" cy="914400"/>
            </a:xfrm>
            <a:prstGeom prst="rect">
              <a:avLst/>
            </a:prstGeom>
          </p:spPr>
        </p:pic>
        <p:sp>
          <p:nvSpPr>
            <p:cNvPr id="110" name="TextBox 109">
              <a:extLst>
                <a:ext uri="{FF2B5EF4-FFF2-40B4-BE49-F238E27FC236}">
                  <a16:creationId xmlns:a16="http://schemas.microsoft.com/office/drawing/2014/main" id="{70D50941-E918-4C65-AB64-7630ADF070A4}"/>
                </a:ext>
              </a:extLst>
            </p:cNvPr>
            <p:cNvSpPr txBox="1"/>
            <p:nvPr/>
          </p:nvSpPr>
          <p:spPr>
            <a:xfrm>
              <a:off x="2579147" y="3860194"/>
              <a:ext cx="1541132" cy="4308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component</a:t>
              </a:r>
            </a:p>
            <a:p>
              <a:pPr algn="l"/>
              <a:r>
                <a:rPr lang="en-US" sz="1400">
                  <a:gradFill>
                    <a:gsLst>
                      <a:gs pos="2917">
                        <a:schemeClr val="tx1"/>
                      </a:gs>
                      <a:gs pos="30000">
                        <a:schemeClr val="tx1"/>
                      </a:gs>
                    </a:gsLst>
                    <a:lin ang="5400000" scaled="0"/>
                  </a:gradFill>
                </a:rPr>
                <a:t>configuration</a:t>
              </a:r>
            </a:p>
          </p:txBody>
        </p:sp>
      </p:grpSp>
      <p:sp>
        <p:nvSpPr>
          <p:cNvPr id="30" name="TextBox 29">
            <a:extLst>
              <a:ext uri="{FF2B5EF4-FFF2-40B4-BE49-F238E27FC236}">
                <a16:creationId xmlns:a16="http://schemas.microsoft.com/office/drawing/2014/main" id="{CE3B9E03-F2DA-4D74-A034-3C28B497A825}"/>
              </a:ext>
            </a:extLst>
          </p:cNvPr>
          <p:cNvSpPr txBox="1"/>
          <p:nvPr/>
        </p:nvSpPr>
        <p:spPr>
          <a:xfrm>
            <a:off x="5451585" y="297208"/>
            <a:ext cx="1541132" cy="553998"/>
          </a:xfrm>
          <a:prstGeom prst="rect">
            <a:avLst/>
          </a:prstGeom>
          <a:noFill/>
        </p:spPr>
        <p:txBody>
          <a:bodyPr wrap="square" lIns="0" tIns="0" rIns="0" bIns="0" rtlCol="0">
            <a:spAutoFit/>
          </a:bodyPr>
          <a:lstStyle/>
          <a:p>
            <a:pPr algn="l"/>
            <a:r>
              <a:rPr lang="en-US" sz="1800">
                <a:solidFill>
                  <a:schemeClr val="accent1"/>
                </a:solidFill>
                <a:latin typeface="+mj-lt"/>
              </a:rPr>
              <a:t>Pub/Sub </a:t>
            </a:r>
          </a:p>
          <a:p>
            <a:pPr algn="l"/>
            <a:r>
              <a:rPr lang="en-US" sz="1800">
                <a:solidFill>
                  <a:schemeClr val="accent1"/>
                </a:solidFill>
                <a:latin typeface="+mj-lt"/>
              </a:rPr>
              <a:t>Components</a:t>
            </a:r>
          </a:p>
        </p:txBody>
      </p:sp>
      <p:pic>
        <p:nvPicPr>
          <p:cNvPr id="85" name="Graphic 84">
            <a:extLst>
              <a:ext uri="{FF2B5EF4-FFF2-40B4-BE49-F238E27FC236}">
                <a16:creationId xmlns:a16="http://schemas.microsoft.com/office/drawing/2014/main" id="{3319CE81-EE34-614F-A93D-00C2B4465CE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39547" y="851206"/>
            <a:ext cx="1118745" cy="1305203"/>
          </a:xfrm>
          <a:prstGeom prst="rect">
            <a:avLst/>
          </a:prstGeom>
          <a:effectLst>
            <a:outerShdw blurRad="50800" dist="25400" dir="13500000" algn="br" rotWithShape="0">
              <a:prstClr val="black">
                <a:alpha val="40000"/>
              </a:prstClr>
            </a:outerShdw>
          </a:effectLst>
        </p:spPr>
      </p:pic>
      <p:pic>
        <p:nvPicPr>
          <p:cNvPr id="86" name="Graphic 85">
            <a:extLst>
              <a:ext uri="{FF2B5EF4-FFF2-40B4-BE49-F238E27FC236}">
                <a16:creationId xmlns:a16="http://schemas.microsoft.com/office/drawing/2014/main" id="{36786DE9-2CE2-E240-98C2-E9EA8F1BED0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97525" y="844266"/>
            <a:ext cx="1118745" cy="1305203"/>
          </a:xfrm>
          <a:prstGeom prst="rect">
            <a:avLst/>
          </a:prstGeom>
          <a:effectLst>
            <a:outerShdw blurRad="50800" dist="25400" dir="13500000" algn="br" rotWithShape="0">
              <a:prstClr val="black">
                <a:alpha val="40000"/>
              </a:prstClr>
            </a:outerShdw>
          </a:effectLst>
        </p:spPr>
      </p:pic>
      <p:pic>
        <p:nvPicPr>
          <p:cNvPr id="87" name="Graphic 86">
            <a:extLst>
              <a:ext uri="{FF2B5EF4-FFF2-40B4-BE49-F238E27FC236}">
                <a16:creationId xmlns:a16="http://schemas.microsoft.com/office/drawing/2014/main" id="{CD38FF24-EAF4-9948-885E-2F540B6B5F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12340" y="3897613"/>
            <a:ext cx="1118745" cy="1305203"/>
          </a:xfrm>
          <a:prstGeom prst="rect">
            <a:avLst/>
          </a:prstGeom>
          <a:effectLst>
            <a:outerShdw blurRad="50800" dist="25400" dir="13500000" algn="br" rotWithShape="0">
              <a:prstClr val="black">
                <a:alpha val="40000"/>
              </a:prstClr>
            </a:outerShdw>
          </a:effectLst>
        </p:spPr>
      </p:pic>
      <p:grpSp>
        <p:nvGrpSpPr>
          <p:cNvPr id="100" name="Group 99">
            <a:extLst>
              <a:ext uri="{FF2B5EF4-FFF2-40B4-BE49-F238E27FC236}">
                <a16:creationId xmlns:a16="http://schemas.microsoft.com/office/drawing/2014/main" id="{FFEF4FE6-0967-A64B-AE68-A2E11AEC4214}"/>
              </a:ext>
            </a:extLst>
          </p:cNvPr>
          <p:cNvGrpSpPr/>
          <p:nvPr/>
        </p:nvGrpSpPr>
        <p:grpSpPr>
          <a:xfrm>
            <a:off x="1352751" y="688135"/>
            <a:ext cx="1248042" cy="1396322"/>
            <a:chOff x="9798962" y="424666"/>
            <a:chExt cx="1452722" cy="1694840"/>
          </a:xfrm>
        </p:grpSpPr>
        <p:pic>
          <p:nvPicPr>
            <p:cNvPr id="101" name="Graphic 100">
              <a:extLst>
                <a:ext uri="{FF2B5EF4-FFF2-40B4-BE49-F238E27FC236}">
                  <a16:creationId xmlns:a16="http://schemas.microsoft.com/office/drawing/2014/main" id="{8A39A25B-F72B-9F4A-8C3B-C49C3E79AEB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798962" y="424666"/>
              <a:ext cx="1452722" cy="1694840"/>
            </a:xfrm>
            <a:prstGeom prst="rect">
              <a:avLst/>
            </a:prstGeom>
          </p:spPr>
        </p:pic>
        <p:sp>
          <p:nvSpPr>
            <p:cNvPr id="111" name="TextBox 110">
              <a:extLst>
                <a:ext uri="{FF2B5EF4-FFF2-40B4-BE49-F238E27FC236}">
                  <a16:creationId xmlns:a16="http://schemas.microsoft.com/office/drawing/2014/main" id="{CF7CC856-CBBE-1643-B282-88C245FEB013}"/>
                </a:ext>
              </a:extLst>
            </p:cNvPr>
            <p:cNvSpPr txBox="1"/>
            <p:nvPr/>
          </p:nvSpPr>
          <p:spPr>
            <a:xfrm>
              <a:off x="10208267" y="1056675"/>
              <a:ext cx="488275" cy="307777"/>
            </a:xfrm>
            <a:prstGeom prst="rect">
              <a:avLst/>
            </a:prstGeom>
            <a:noFill/>
          </p:spPr>
          <p:txBody>
            <a:bodyPr wrap="none" lIns="0" tIns="0" rIns="0" bIns="0" rtlCol="0">
              <a:spAutoFit/>
            </a:bodyPr>
            <a:lstStyle/>
            <a:p>
              <a:pPr algn="ctr"/>
              <a:r>
                <a:rPr lang="en-US" sz="2000" dirty="0">
                  <a:solidFill>
                    <a:srgbClr val="202192"/>
                  </a:solidFill>
                  <a:latin typeface="+mj-lt"/>
                </a:rPr>
                <a:t>Cart</a:t>
              </a:r>
            </a:p>
          </p:txBody>
        </p:sp>
      </p:grpSp>
      <p:cxnSp>
        <p:nvCxnSpPr>
          <p:cNvPr id="112" name="Straight Arrow Connector 111">
            <a:extLst>
              <a:ext uri="{FF2B5EF4-FFF2-40B4-BE49-F238E27FC236}">
                <a16:creationId xmlns:a16="http://schemas.microsoft.com/office/drawing/2014/main" id="{1C7EB41B-1D9C-5F4A-9971-7F5E5F9C613F}"/>
              </a:ext>
            </a:extLst>
          </p:cNvPr>
          <p:cNvCxnSpPr>
            <a:cxnSpLocks/>
          </p:cNvCxnSpPr>
          <p:nvPr/>
        </p:nvCxnSpPr>
        <p:spPr>
          <a:xfrm>
            <a:off x="2656211" y="1450498"/>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AED55B91-E9D8-044E-AFC4-657974C589B1}"/>
              </a:ext>
            </a:extLst>
          </p:cNvPr>
          <p:cNvCxnSpPr>
            <a:cxnSpLocks/>
          </p:cNvCxnSpPr>
          <p:nvPr/>
        </p:nvCxnSpPr>
        <p:spPr>
          <a:xfrm>
            <a:off x="4618802" y="1462393"/>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3068DD5A-1DDF-E048-9A1B-95A89B9658BE}"/>
              </a:ext>
            </a:extLst>
          </p:cNvPr>
          <p:cNvCxnSpPr>
            <a:cxnSpLocks/>
          </p:cNvCxnSpPr>
          <p:nvPr/>
        </p:nvCxnSpPr>
        <p:spPr>
          <a:xfrm>
            <a:off x="6715413" y="1463198"/>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663C2089-F299-CC49-B33D-2FB2F90F0313}"/>
              </a:ext>
            </a:extLst>
          </p:cNvPr>
          <p:cNvCxnSpPr>
            <a:cxnSpLocks/>
          </p:cNvCxnSpPr>
          <p:nvPr/>
        </p:nvCxnSpPr>
        <p:spPr>
          <a:xfrm>
            <a:off x="8197453" y="5202816"/>
            <a:ext cx="0" cy="511253"/>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880C7DF1-0470-F042-A3FF-FE01454629D4}"/>
              </a:ext>
            </a:extLst>
          </p:cNvPr>
          <p:cNvCxnSpPr>
            <a:cxnSpLocks/>
          </p:cNvCxnSpPr>
          <p:nvPr/>
        </p:nvCxnSpPr>
        <p:spPr>
          <a:xfrm>
            <a:off x="8074065" y="2156409"/>
            <a:ext cx="0" cy="511253"/>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7B212353-E84F-E049-96FF-179C58BF667C}"/>
              </a:ext>
            </a:extLst>
          </p:cNvPr>
          <p:cNvCxnSpPr>
            <a:cxnSpLocks/>
          </p:cNvCxnSpPr>
          <p:nvPr/>
        </p:nvCxnSpPr>
        <p:spPr>
          <a:xfrm>
            <a:off x="1988302" y="2116745"/>
            <a:ext cx="0" cy="511253"/>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119" name="Graphic 118">
            <a:extLst>
              <a:ext uri="{FF2B5EF4-FFF2-40B4-BE49-F238E27FC236}">
                <a16:creationId xmlns:a16="http://schemas.microsoft.com/office/drawing/2014/main" id="{C4445A46-A877-1249-ACCD-F560B171E13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53826" y="3939405"/>
            <a:ext cx="1248042" cy="1396322"/>
          </a:xfrm>
          <a:prstGeom prst="rect">
            <a:avLst/>
          </a:prstGeom>
        </p:spPr>
      </p:pic>
      <p:sp>
        <p:nvSpPr>
          <p:cNvPr id="120" name="TextBox 119">
            <a:extLst>
              <a:ext uri="{FF2B5EF4-FFF2-40B4-BE49-F238E27FC236}">
                <a16:creationId xmlns:a16="http://schemas.microsoft.com/office/drawing/2014/main" id="{E63AE1FC-3F42-B84E-ADF6-338A58DE2501}"/>
              </a:ext>
            </a:extLst>
          </p:cNvPr>
          <p:cNvSpPr txBox="1"/>
          <p:nvPr/>
        </p:nvSpPr>
        <p:spPr>
          <a:xfrm>
            <a:off x="9762856" y="4451066"/>
            <a:ext cx="629981" cy="307777"/>
          </a:xfrm>
          <a:prstGeom prst="rect">
            <a:avLst/>
          </a:prstGeom>
          <a:noFill/>
        </p:spPr>
        <p:txBody>
          <a:bodyPr wrap="none" lIns="0" tIns="0" rIns="0" bIns="0" rtlCol="0">
            <a:spAutoFit/>
          </a:bodyPr>
          <a:lstStyle/>
          <a:p>
            <a:pPr algn="ctr"/>
            <a:r>
              <a:rPr lang="en-US" sz="2000" dirty="0">
                <a:solidFill>
                  <a:srgbClr val="202192"/>
                </a:solidFill>
                <a:latin typeface="+mj-lt"/>
              </a:rPr>
              <a:t>Email</a:t>
            </a:r>
          </a:p>
        </p:txBody>
      </p:sp>
      <p:pic>
        <p:nvPicPr>
          <p:cNvPr id="121" name="Graphic 120">
            <a:extLst>
              <a:ext uri="{FF2B5EF4-FFF2-40B4-BE49-F238E27FC236}">
                <a16:creationId xmlns:a16="http://schemas.microsoft.com/office/drawing/2014/main" id="{D2576C92-FD6C-5C49-936C-5017260F43B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69510" y="824113"/>
            <a:ext cx="1248042" cy="1396322"/>
          </a:xfrm>
          <a:prstGeom prst="rect">
            <a:avLst/>
          </a:prstGeom>
        </p:spPr>
      </p:pic>
      <p:sp>
        <p:nvSpPr>
          <p:cNvPr id="122" name="TextBox 121">
            <a:extLst>
              <a:ext uri="{FF2B5EF4-FFF2-40B4-BE49-F238E27FC236}">
                <a16:creationId xmlns:a16="http://schemas.microsoft.com/office/drawing/2014/main" id="{2C60A595-6832-1447-8BD3-64A7B96EFE47}"/>
              </a:ext>
            </a:extLst>
          </p:cNvPr>
          <p:cNvSpPr txBox="1"/>
          <p:nvPr/>
        </p:nvSpPr>
        <p:spPr>
          <a:xfrm>
            <a:off x="9576563" y="1308082"/>
            <a:ext cx="1033937" cy="307777"/>
          </a:xfrm>
          <a:prstGeom prst="rect">
            <a:avLst/>
          </a:prstGeom>
          <a:noFill/>
        </p:spPr>
        <p:txBody>
          <a:bodyPr wrap="none" lIns="0" tIns="0" rIns="0" bIns="0" rtlCol="0">
            <a:spAutoFit/>
          </a:bodyPr>
          <a:lstStyle/>
          <a:p>
            <a:pPr algn="ctr"/>
            <a:r>
              <a:rPr lang="en-US" sz="2000" dirty="0">
                <a:solidFill>
                  <a:srgbClr val="202192"/>
                </a:solidFill>
                <a:latin typeface="+mj-lt"/>
              </a:rPr>
              <a:t>Shipping</a:t>
            </a:r>
          </a:p>
        </p:txBody>
      </p:sp>
    </p:spTree>
    <p:extLst>
      <p:ext uri="{BB962C8B-B14F-4D97-AF65-F5344CB8AC3E}">
        <p14:creationId xmlns:p14="http://schemas.microsoft.com/office/powerpoint/2010/main" val="287717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100"/>
                                  </p:stCondLst>
                                  <p:childTnLst>
                                    <p:animMotion origin="layout" path="M 1.875E-6 -1.11111E-6 L 1.875E-6 0.03773 " pathEditMode="relative" rAng="0" ptsTypes="AA">
                                      <p:cBhvr>
                                        <p:cTn id="9" dur="750" spd="-100000" fill="hold"/>
                                        <p:tgtEl>
                                          <p:spTgt spid="4"/>
                                        </p:tgtEl>
                                        <p:attrNameLst>
                                          <p:attrName>ppt_x</p:attrName>
                                          <p:attrName>ppt_y</p:attrName>
                                        </p:attrNameLst>
                                      </p:cBhvr>
                                      <p:rCtr x="0" y="1875"/>
                                    </p:animMotion>
                                  </p:childTnLst>
                                </p:cTn>
                              </p:par>
                              <p:par>
                                <p:cTn id="10" presetID="10" presetClass="entr" presetSubtype="0" fill="hold" nodeType="withEffect">
                                  <p:stCondLst>
                                    <p:cond delay="1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nodeType="withEffect">
                                  <p:stCondLst>
                                    <p:cond delay="150"/>
                                  </p:stCondLst>
                                  <p:childTnLst>
                                    <p:animMotion origin="layout" path="M -1.875E-6 -1.11111E-6 L -1.875E-6 0.03773 " pathEditMode="relative" rAng="0" ptsTypes="AA">
                                      <p:cBhvr>
                                        <p:cTn id="14" dur="750" spd="-100000" fill="hold"/>
                                        <p:tgtEl>
                                          <p:spTgt spid="5"/>
                                        </p:tgtEl>
                                        <p:attrNameLst>
                                          <p:attrName>ppt_x</p:attrName>
                                          <p:attrName>ppt_y</p:attrName>
                                        </p:attrNameLst>
                                      </p:cBhvr>
                                      <p:rCtr x="0" y="1875"/>
                                    </p:animMotion>
                                  </p:childTnLst>
                                </p:cTn>
                              </p:par>
                              <p:par>
                                <p:cTn id="15" presetID="1" presetClass="entr" presetSubtype="0" fill="hold" nodeType="withEffect">
                                  <p:stCondLst>
                                    <p:cond delay="0"/>
                                  </p:stCondLst>
                                  <p:childTnLst>
                                    <p:set>
                                      <p:cBhvr>
                                        <p:cTn id="16" dur="1" fill="hold">
                                          <p:stCondLst>
                                            <p:cond delay="749"/>
                                          </p:stCondLst>
                                        </p:cTn>
                                        <p:tgtEl>
                                          <p:spTgt spid="7"/>
                                        </p:tgtEl>
                                        <p:attrNameLst>
                                          <p:attrName>style.visibility</p:attrName>
                                        </p:attrNameLst>
                                      </p:cBhvr>
                                      <p:to>
                                        <p:strVal val="visible"/>
                                      </p:to>
                                    </p:set>
                                  </p:childTnLst>
                                </p:cTn>
                              </p:par>
                              <p:par>
                                <p:cTn id="17" presetID="6" presetClass="emph" presetSubtype="0" accel="100000" autoRev="1" fill="hold" nodeType="withEffect">
                                  <p:stCondLst>
                                    <p:cond delay="0"/>
                                  </p:stCondLst>
                                  <p:childTnLst>
                                    <p:animScale>
                                      <p:cBhvr>
                                        <p:cTn id="18" dur="500" fill="hold"/>
                                        <p:tgtEl>
                                          <p:spTgt spid="7"/>
                                        </p:tgtEl>
                                      </p:cBhvr>
                                      <p:by x="0" y="0"/>
                                    </p:animScale>
                                  </p:childTnLst>
                                </p:cTn>
                              </p:par>
                              <p:par>
                                <p:cTn id="19" presetID="1" presetClass="entr" presetSubtype="0" fill="hold" nodeType="withEffect">
                                  <p:stCondLst>
                                    <p:cond delay="0"/>
                                  </p:stCondLst>
                                  <p:childTnLst>
                                    <p:set>
                                      <p:cBhvr>
                                        <p:cTn id="20" dur="1" fill="hold">
                                          <p:stCondLst>
                                            <p:cond delay="749"/>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749"/>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22" presetClass="entr" presetSubtype="8" fill="hold" nodeType="withEffect">
                                  <p:stCondLst>
                                    <p:cond delay="250"/>
                                  </p:stCondLst>
                                  <p:childTnLst>
                                    <p:set>
                                      <p:cBhvr>
                                        <p:cTn id="26" dur="1" fill="hold">
                                          <p:stCondLst>
                                            <p:cond delay="0"/>
                                          </p:stCondLst>
                                        </p:cTn>
                                        <p:tgtEl>
                                          <p:spTgt spid="80"/>
                                        </p:tgtEl>
                                        <p:attrNameLst>
                                          <p:attrName>style.visibility</p:attrName>
                                        </p:attrNameLst>
                                      </p:cBhvr>
                                      <p:to>
                                        <p:strVal val="visible"/>
                                      </p:to>
                                    </p:set>
                                    <p:animEffect transition="in" filter="wipe(left)">
                                      <p:cBhvr>
                                        <p:cTn id="27" dur="500"/>
                                        <p:tgtEl>
                                          <p:spTgt spid="80"/>
                                        </p:tgtEl>
                                      </p:cBhvr>
                                    </p:animEffect>
                                  </p:childTnLst>
                                </p:cTn>
                              </p:par>
                            </p:childTnLst>
                          </p:cTn>
                        </p:par>
                        <p:par>
                          <p:cTn id="28" fill="hold">
                            <p:stCondLst>
                              <p:cond delay="1000"/>
                            </p:stCondLst>
                            <p:childTnLst>
                              <p:par>
                                <p:cTn id="29" presetID="22" presetClass="entr" presetSubtype="1" fill="hold" nodeType="afterEffect">
                                  <p:stCondLst>
                                    <p:cond delay="250"/>
                                  </p:stCondLst>
                                  <p:childTnLst>
                                    <p:set>
                                      <p:cBhvr>
                                        <p:cTn id="30" dur="1" fill="hold">
                                          <p:stCondLst>
                                            <p:cond delay="0"/>
                                          </p:stCondLst>
                                        </p:cTn>
                                        <p:tgtEl>
                                          <p:spTgt spid="106"/>
                                        </p:tgtEl>
                                        <p:attrNameLst>
                                          <p:attrName>style.visibility</p:attrName>
                                        </p:attrNameLst>
                                      </p:cBhvr>
                                      <p:to>
                                        <p:strVal val="visible"/>
                                      </p:to>
                                    </p:set>
                                    <p:animEffect transition="in" filter="wipe(up)">
                                      <p:cBhvr>
                                        <p:cTn id="31" dur="500"/>
                                        <p:tgtEl>
                                          <p:spTgt spid="106"/>
                                        </p:tgtEl>
                                      </p:cBhvr>
                                    </p:animEffect>
                                  </p:childTnLst>
                                </p:cTn>
                              </p:par>
                              <p:par>
                                <p:cTn id="32" presetID="22" presetClass="entr" presetSubtype="8" fill="hold" nodeType="withEffect">
                                  <p:stCondLst>
                                    <p:cond delay="250"/>
                                  </p:stCondLst>
                                  <p:childTnLst>
                                    <p:set>
                                      <p:cBhvr>
                                        <p:cTn id="33" dur="1" fill="hold">
                                          <p:stCondLst>
                                            <p:cond delay="0"/>
                                          </p:stCondLst>
                                        </p:cTn>
                                        <p:tgtEl>
                                          <p:spTgt spid="98"/>
                                        </p:tgtEl>
                                        <p:attrNameLst>
                                          <p:attrName>style.visibility</p:attrName>
                                        </p:attrNameLst>
                                      </p:cBhvr>
                                      <p:to>
                                        <p:strVal val="visible"/>
                                      </p:to>
                                    </p:set>
                                    <p:animEffect transition="in" filter="wipe(left)">
                                      <p:cBhvr>
                                        <p:cTn id="34" dur="500"/>
                                        <p:tgtEl>
                                          <p:spTgt spid="98"/>
                                        </p:tgtEl>
                                      </p:cBhvr>
                                    </p:animEffect>
                                  </p:childTnLst>
                                </p:cTn>
                              </p:par>
                              <p:par>
                                <p:cTn id="35" presetID="22" presetClass="entr" presetSubtype="8" fill="hold" nodeType="withEffect">
                                  <p:stCondLst>
                                    <p:cond delay="250"/>
                                  </p:stCondLst>
                                  <p:childTnLst>
                                    <p:set>
                                      <p:cBhvr>
                                        <p:cTn id="36" dur="1" fill="hold">
                                          <p:stCondLst>
                                            <p:cond delay="0"/>
                                          </p:stCondLst>
                                        </p:cTn>
                                        <p:tgtEl>
                                          <p:spTgt spid="115"/>
                                        </p:tgtEl>
                                        <p:attrNameLst>
                                          <p:attrName>style.visibility</p:attrName>
                                        </p:attrNameLst>
                                      </p:cBhvr>
                                      <p:to>
                                        <p:strVal val="visible"/>
                                      </p:to>
                                    </p:set>
                                    <p:animEffect transition="in" filter="wipe(left)">
                                      <p:cBhvr>
                                        <p:cTn id="37" dur="500"/>
                                        <p:tgtEl>
                                          <p:spTgt spid="115"/>
                                        </p:tgtEl>
                                      </p:cBhvr>
                                    </p:animEffect>
                                  </p:childTnLst>
                                </p:cTn>
                              </p:par>
                              <p:par>
                                <p:cTn id="38" presetID="22" presetClass="entr" presetSubtype="8" fill="hold" nodeType="withEffect">
                                  <p:stCondLst>
                                    <p:cond delay="250"/>
                                  </p:stCondLst>
                                  <p:childTnLst>
                                    <p:set>
                                      <p:cBhvr>
                                        <p:cTn id="39" dur="1" fill="hold">
                                          <p:stCondLst>
                                            <p:cond delay="0"/>
                                          </p:stCondLst>
                                        </p:cTn>
                                        <p:tgtEl>
                                          <p:spTgt spid="116"/>
                                        </p:tgtEl>
                                        <p:attrNameLst>
                                          <p:attrName>style.visibility</p:attrName>
                                        </p:attrNameLst>
                                      </p:cBhvr>
                                      <p:to>
                                        <p:strVal val="visible"/>
                                      </p:to>
                                    </p:set>
                                    <p:animEffect transition="in" filter="wipe(left)">
                                      <p:cBhvr>
                                        <p:cTn id="40" dur="500"/>
                                        <p:tgtEl>
                                          <p:spTgt spid="116"/>
                                        </p:tgtEl>
                                      </p:cBhvr>
                                    </p:animEffect>
                                  </p:childTnLst>
                                </p:cTn>
                              </p:par>
                              <p:par>
                                <p:cTn id="41" presetID="22" presetClass="entr" presetSubtype="8" fill="hold" nodeType="withEffect">
                                  <p:stCondLst>
                                    <p:cond delay="250"/>
                                  </p:stCondLst>
                                  <p:childTnLst>
                                    <p:set>
                                      <p:cBhvr>
                                        <p:cTn id="42" dur="1" fill="hold">
                                          <p:stCondLst>
                                            <p:cond delay="0"/>
                                          </p:stCondLst>
                                        </p:cTn>
                                        <p:tgtEl>
                                          <p:spTgt spid="117"/>
                                        </p:tgtEl>
                                        <p:attrNameLst>
                                          <p:attrName>style.visibility</p:attrName>
                                        </p:attrNameLst>
                                      </p:cBhvr>
                                      <p:to>
                                        <p:strVal val="visible"/>
                                      </p:to>
                                    </p:set>
                                    <p:animEffect transition="in" filter="wipe(left)">
                                      <p:cBhvr>
                                        <p:cTn id="43"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018CD-9304-4CEB-AC0E-EB65178E29D7}"/>
              </a:ext>
            </a:extLst>
          </p:cNvPr>
          <p:cNvSpPr>
            <a:spLocks noGrp="1"/>
          </p:cNvSpPr>
          <p:nvPr>
            <p:ph type="title"/>
          </p:nvPr>
        </p:nvSpPr>
        <p:spPr/>
        <p:txBody>
          <a:bodyPr/>
          <a:lstStyle/>
          <a:p>
            <a:r>
              <a:rPr lang="en-US"/>
              <a:t>How to save a diagram – Approach 1</a:t>
            </a:r>
          </a:p>
        </p:txBody>
      </p:sp>
      <p:sp>
        <p:nvSpPr>
          <p:cNvPr id="3" name="Text Placeholder 2">
            <a:extLst>
              <a:ext uri="{FF2B5EF4-FFF2-40B4-BE49-F238E27FC236}">
                <a16:creationId xmlns:a16="http://schemas.microsoft.com/office/drawing/2014/main" id="{4EFD0018-52AD-418C-9EC7-786C4B474AEB}"/>
              </a:ext>
            </a:extLst>
          </p:cNvPr>
          <p:cNvSpPr>
            <a:spLocks noGrp="1"/>
          </p:cNvSpPr>
          <p:nvPr>
            <p:ph type="body" sz="quarter" idx="10"/>
          </p:nvPr>
        </p:nvSpPr>
        <p:spPr>
          <a:xfrm>
            <a:off x="586390" y="1434370"/>
            <a:ext cx="11018520" cy="1982081"/>
          </a:xfrm>
        </p:spPr>
        <p:txBody>
          <a:bodyPr/>
          <a:lstStyle/>
          <a:p>
            <a:pPr marL="514350" indent="-514350">
              <a:buFont typeface="+mj-lt"/>
              <a:buAutoNum type="arabicPeriod"/>
            </a:pPr>
            <a:r>
              <a:rPr lang="en-US"/>
              <a:t>Select/drag over the entire diagram, not including the slide title</a:t>
            </a:r>
          </a:p>
          <a:p>
            <a:pPr marL="514350" indent="-514350">
              <a:buFont typeface="+mj-lt"/>
              <a:buAutoNum type="arabicPeriod"/>
            </a:pPr>
            <a:r>
              <a:rPr lang="en-US"/>
              <a:t>Right click (or use the right click key on your keyboard)</a:t>
            </a:r>
          </a:p>
          <a:p>
            <a:pPr marL="514350" indent="-514350">
              <a:buFont typeface="+mj-lt"/>
              <a:buAutoNum type="arabicPeriod"/>
            </a:pPr>
            <a:r>
              <a:rPr lang="en-US"/>
              <a:t>Select “Save as Picture”</a:t>
            </a:r>
          </a:p>
          <a:p>
            <a:pPr marL="514350" indent="-514350">
              <a:buFont typeface="+mj-lt"/>
              <a:buAutoNum type="arabicPeriod"/>
            </a:pPr>
            <a:r>
              <a:rPr lang="en-US"/>
              <a:t>Save as a PNG</a:t>
            </a:r>
          </a:p>
        </p:txBody>
      </p:sp>
      <p:pic>
        <p:nvPicPr>
          <p:cNvPr id="5" name="Picture 4">
            <a:extLst>
              <a:ext uri="{FF2B5EF4-FFF2-40B4-BE49-F238E27FC236}">
                <a16:creationId xmlns:a16="http://schemas.microsoft.com/office/drawing/2014/main" id="{7BD8E484-BC19-489C-8FC2-5EFFC2FD23B8}"/>
              </a:ext>
            </a:extLst>
          </p:cNvPr>
          <p:cNvPicPr>
            <a:picLocks noChangeAspect="1"/>
          </p:cNvPicPr>
          <p:nvPr/>
        </p:nvPicPr>
        <p:blipFill>
          <a:blip r:embed="rId2"/>
          <a:stretch>
            <a:fillRect/>
          </a:stretch>
        </p:blipFill>
        <p:spPr>
          <a:xfrm>
            <a:off x="5333636" y="2725658"/>
            <a:ext cx="5353414" cy="37220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938646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4847C5-EEC0-443F-9B7F-344975FA95A8}"/>
              </a:ext>
            </a:extLst>
          </p:cNvPr>
          <p:cNvGrpSpPr/>
          <p:nvPr/>
        </p:nvGrpSpPr>
        <p:grpSpPr>
          <a:xfrm>
            <a:off x="7146893" y="184950"/>
            <a:ext cx="3719420" cy="6218015"/>
            <a:chOff x="6115050" y="1436688"/>
            <a:chExt cx="6086475" cy="5421312"/>
          </a:xfrm>
        </p:grpSpPr>
        <p:sp>
          <p:nvSpPr>
            <p:cNvPr id="68" name="Rounded Rectangle 5">
              <a:extLst>
                <a:ext uri="{FF2B5EF4-FFF2-40B4-BE49-F238E27FC236}">
                  <a16:creationId xmlns:a16="http://schemas.microsoft.com/office/drawing/2014/main" id="{35849611-3444-4D7E-BEC7-B2FDBB5AF42B}"/>
                </a:ext>
              </a:extLst>
            </p:cNvPr>
            <p:cNvSpPr/>
            <p:nvPr/>
          </p:nvSpPr>
          <p:spPr bwMode="auto">
            <a:xfrm>
              <a:off x="6115050" y="1436688"/>
              <a:ext cx="6086475" cy="5421312"/>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51" name="Rectangle 50">
              <a:extLst>
                <a:ext uri="{FF2B5EF4-FFF2-40B4-BE49-F238E27FC236}">
                  <a16:creationId xmlns:a16="http://schemas.microsoft.com/office/drawing/2014/main" id="{B34D8A61-E092-4985-8225-0E02FDDF7062}"/>
                </a:ext>
              </a:extLst>
            </p:cNvPr>
            <p:cNvSpPr/>
            <p:nvPr/>
          </p:nvSpPr>
          <p:spPr>
            <a:xfrm>
              <a:off x="8548277" y="1556048"/>
              <a:ext cx="1200970" cy="369332"/>
            </a:xfrm>
            <a:prstGeom prst="rect">
              <a:avLst/>
            </a:prstGeom>
          </p:spPr>
          <p:txBody>
            <a:bodyPr wrap="none">
              <a:spAutoFit/>
            </a:bodyPr>
            <a:lstStyle/>
            <a:p>
              <a:pPr algn="ctr"/>
              <a:r>
                <a:rPr lang="en-US" sz="1800">
                  <a:solidFill>
                    <a:schemeClr val="accent1"/>
                  </a:solidFill>
                  <a:latin typeface="+mj-lt"/>
                </a:rPr>
                <a:t>Subscribe</a:t>
              </a:r>
            </a:p>
          </p:txBody>
        </p:sp>
      </p:grpSp>
      <p:grpSp>
        <p:nvGrpSpPr>
          <p:cNvPr id="4" name="Group 3">
            <a:extLst>
              <a:ext uri="{FF2B5EF4-FFF2-40B4-BE49-F238E27FC236}">
                <a16:creationId xmlns:a16="http://schemas.microsoft.com/office/drawing/2014/main" id="{4CA53D38-9775-4C58-91B4-9ED6E64CE1AD}"/>
              </a:ext>
            </a:extLst>
          </p:cNvPr>
          <p:cNvGrpSpPr/>
          <p:nvPr/>
        </p:nvGrpSpPr>
        <p:grpSpPr>
          <a:xfrm>
            <a:off x="1077868" y="259061"/>
            <a:ext cx="3828623" cy="5281755"/>
            <a:chOff x="-9526" y="1436688"/>
            <a:chExt cx="6086475" cy="5421312"/>
          </a:xfrm>
        </p:grpSpPr>
        <p:sp>
          <p:nvSpPr>
            <p:cNvPr id="67" name="Rounded Rectangle 5">
              <a:extLst>
                <a:ext uri="{FF2B5EF4-FFF2-40B4-BE49-F238E27FC236}">
                  <a16:creationId xmlns:a16="http://schemas.microsoft.com/office/drawing/2014/main" id="{473BC14C-6CBB-4D76-B2E1-B2DF94B8C6DF}"/>
                </a:ext>
              </a:extLst>
            </p:cNvPr>
            <p:cNvSpPr/>
            <p:nvPr/>
          </p:nvSpPr>
          <p:spPr bwMode="auto">
            <a:xfrm>
              <a:off x="-9526" y="1436688"/>
              <a:ext cx="6086475" cy="5421312"/>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39" name="Rectangle 38">
              <a:extLst>
                <a:ext uri="{FF2B5EF4-FFF2-40B4-BE49-F238E27FC236}">
                  <a16:creationId xmlns:a16="http://schemas.microsoft.com/office/drawing/2014/main" id="{9628F566-5D22-42A9-A365-7CB72ABD3186}"/>
                </a:ext>
              </a:extLst>
            </p:cNvPr>
            <p:cNvSpPr/>
            <p:nvPr/>
          </p:nvSpPr>
          <p:spPr>
            <a:xfrm>
              <a:off x="2568586" y="1556048"/>
              <a:ext cx="949299" cy="369332"/>
            </a:xfrm>
            <a:prstGeom prst="rect">
              <a:avLst/>
            </a:prstGeom>
          </p:spPr>
          <p:txBody>
            <a:bodyPr wrap="none">
              <a:spAutoFit/>
            </a:bodyPr>
            <a:lstStyle/>
            <a:p>
              <a:pPr algn="ctr"/>
              <a:r>
                <a:rPr lang="en-US" sz="1800">
                  <a:solidFill>
                    <a:schemeClr val="accent1"/>
                  </a:solidFill>
                  <a:latin typeface="+mj-lt"/>
                </a:rPr>
                <a:t>Publish</a:t>
              </a:r>
            </a:p>
          </p:txBody>
        </p:sp>
      </p:grpSp>
      <p:grpSp>
        <p:nvGrpSpPr>
          <p:cNvPr id="7" name="Group 6">
            <a:extLst>
              <a:ext uri="{FF2B5EF4-FFF2-40B4-BE49-F238E27FC236}">
                <a16:creationId xmlns:a16="http://schemas.microsoft.com/office/drawing/2014/main" id="{4EC1F4A2-0F9C-4F80-BFFB-F2FB09D4E8F2}"/>
              </a:ext>
            </a:extLst>
          </p:cNvPr>
          <p:cNvGrpSpPr/>
          <p:nvPr/>
        </p:nvGrpSpPr>
        <p:grpSpPr>
          <a:xfrm>
            <a:off x="5417746" y="923043"/>
            <a:ext cx="1102066" cy="1102066"/>
            <a:chOff x="2582420" y="7762875"/>
            <a:chExt cx="1333500" cy="1333500"/>
          </a:xfrm>
        </p:grpSpPr>
        <p:sp>
          <p:nvSpPr>
            <p:cNvPr id="6" name="Oval 5">
              <a:extLst>
                <a:ext uri="{FF2B5EF4-FFF2-40B4-BE49-F238E27FC236}">
                  <a16:creationId xmlns:a16="http://schemas.microsoft.com/office/drawing/2014/main" id="{F0CC9043-0C7E-4999-8951-35EBC76B79F1}"/>
                </a:ext>
              </a:extLst>
            </p:cNvPr>
            <p:cNvSpPr/>
            <p:nvPr/>
          </p:nvSpPr>
          <p:spPr bwMode="auto">
            <a:xfrm>
              <a:off x="2582420" y="7762875"/>
              <a:ext cx="1333500" cy="1333500"/>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9" name="Picture 18">
              <a:extLst>
                <a:ext uri="{FF2B5EF4-FFF2-40B4-BE49-F238E27FC236}">
                  <a16:creationId xmlns:a16="http://schemas.microsoft.com/office/drawing/2014/main" id="{D2374289-8A06-40A7-8483-F6E947DC6100}"/>
                </a:ext>
              </a:extLst>
            </p:cNvPr>
            <p:cNvPicPr>
              <a:picLocks noChangeAspect="1"/>
            </p:cNvPicPr>
            <p:nvPr/>
          </p:nvPicPr>
          <p:blipFill>
            <a:blip r:embed="rId3"/>
            <a:stretch>
              <a:fillRect/>
            </a:stretch>
          </p:blipFill>
          <p:spPr>
            <a:xfrm>
              <a:off x="2768290" y="8022206"/>
              <a:ext cx="961760" cy="814838"/>
            </a:xfrm>
            <a:prstGeom prst="rect">
              <a:avLst/>
            </a:prstGeom>
          </p:spPr>
        </p:pic>
      </p:grpSp>
      <p:cxnSp>
        <p:nvCxnSpPr>
          <p:cNvPr id="80" name="Straight Arrow Connector 79">
            <a:extLst>
              <a:ext uri="{FF2B5EF4-FFF2-40B4-BE49-F238E27FC236}">
                <a16:creationId xmlns:a16="http://schemas.microsoft.com/office/drawing/2014/main" id="{33B53C8C-4A54-4197-B3F9-E9A54E96D8BB}"/>
              </a:ext>
            </a:extLst>
          </p:cNvPr>
          <p:cNvCxnSpPr>
            <a:cxnSpLocks/>
          </p:cNvCxnSpPr>
          <p:nvPr/>
        </p:nvCxnSpPr>
        <p:spPr>
          <a:xfrm flipV="1">
            <a:off x="8786197" y="1452112"/>
            <a:ext cx="593514" cy="3694"/>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3ADED46D-278D-4296-8FC1-5D12BDB5C072}"/>
              </a:ext>
            </a:extLst>
          </p:cNvPr>
          <p:cNvCxnSpPr>
            <a:cxnSpLocks/>
          </p:cNvCxnSpPr>
          <p:nvPr/>
        </p:nvCxnSpPr>
        <p:spPr>
          <a:xfrm flipV="1">
            <a:off x="8828801" y="4592090"/>
            <a:ext cx="593514" cy="3694"/>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97C78255-84CD-45A6-94DC-9CA86E62AC40}"/>
              </a:ext>
            </a:extLst>
          </p:cNvPr>
          <p:cNvCxnSpPr>
            <a:cxnSpLocks/>
          </p:cNvCxnSpPr>
          <p:nvPr/>
        </p:nvCxnSpPr>
        <p:spPr>
          <a:xfrm rot="16200000" flipH="1">
            <a:off x="5725734" y="2742436"/>
            <a:ext cx="3122063" cy="588096"/>
          </a:xfrm>
          <a:prstGeom prst="bentConnector2">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4259A2E-5805-4DDA-A481-54C7D752D1D1}"/>
              </a:ext>
            </a:extLst>
          </p:cNvPr>
          <p:cNvGrpSpPr/>
          <p:nvPr/>
        </p:nvGrpSpPr>
        <p:grpSpPr>
          <a:xfrm>
            <a:off x="5425216" y="2088770"/>
            <a:ext cx="1102066" cy="1102066"/>
            <a:chOff x="5547478" y="3386473"/>
            <a:chExt cx="1102066" cy="1102066"/>
          </a:xfrm>
        </p:grpSpPr>
        <p:sp>
          <p:nvSpPr>
            <p:cNvPr id="62" name="Oval 61">
              <a:extLst>
                <a:ext uri="{FF2B5EF4-FFF2-40B4-BE49-F238E27FC236}">
                  <a16:creationId xmlns:a16="http://schemas.microsoft.com/office/drawing/2014/main" id="{172C1EF7-7CB9-491A-879F-CBD7713CB2E8}"/>
                </a:ext>
              </a:extLst>
            </p:cNvPr>
            <p:cNvSpPr/>
            <p:nvPr/>
          </p:nvSpPr>
          <p:spPr bwMode="auto">
            <a:xfrm>
              <a:off x="5547478" y="3386473"/>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a:solidFill>
                  <a:schemeClr val="bg1"/>
                </a:solidFill>
                <a:latin typeface="+mj-lt"/>
              </a:endParaRPr>
            </a:p>
          </p:txBody>
        </p:sp>
        <p:pic>
          <p:nvPicPr>
            <p:cNvPr id="64" name="Picture 4" descr="See the source image">
              <a:extLst>
                <a:ext uri="{FF2B5EF4-FFF2-40B4-BE49-F238E27FC236}">
                  <a16:creationId xmlns:a16="http://schemas.microsoft.com/office/drawing/2014/main" id="{08434AA7-2149-4500-98D4-5BA6CF6BC7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180" y="3697028"/>
              <a:ext cx="526736" cy="5267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D397967D-F475-4C7F-A5C5-0EF5FCE2C526}"/>
              </a:ext>
            </a:extLst>
          </p:cNvPr>
          <p:cNvGrpSpPr/>
          <p:nvPr/>
        </p:nvGrpSpPr>
        <p:grpSpPr>
          <a:xfrm>
            <a:off x="5425216" y="3254497"/>
            <a:ext cx="1102066" cy="1102066"/>
            <a:chOff x="5529718" y="4710152"/>
            <a:chExt cx="1102066" cy="1102066"/>
          </a:xfrm>
        </p:grpSpPr>
        <p:sp>
          <p:nvSpPr>
            <p:cNvPr id="70" name="Oval 69">
              <a:extLst>
                <a:ext uri="{FF2B5EF4-FFF2-40B4-BE49-F238E27FC236}">
                  <a16:creationId xmlns:a16="http://schemas.microsoft.com/office/drawing/2014/main" id="{2556DB00-3629-4154-9F58-9BC01C0FDFE2}"/>
                </a:ext>
              </a:extLst>
            </p:cNvPr>
            <p:cNvSpPr/>
            <p:nvPr/>
          </p:nvSpPr>
          <p:spPr bwMode="auto">
            <a:xfrm>
              <a:off x="5529718" y="4710152"/>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72" name="Picture 6" descr="Image result for Service Bus Logo">
              <a:extLst>
                <a:ext uri="{FF2B5EF4-FFF2-40B4-BE49-F238E27FC236}">
                  <a16:creationId xmlns:a16="http://schemas.microsoft.com/office/drawing/2014/main" id="{775BC6EB-5F15-43B5-B84B-8B98605A37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9388" y="4972073"/>
              <a:ext cx="608165" cy="6185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178A795D-43D0-41CF-A1DC-B31C183CD35F}"/>
              </a:ext>
            </a:extLst>
          </p:cNvPr>
          <p:cNvGrpSpPr/>
          <p:nvPr/>
        </p:nvGrpSpPr>
        <p:grpSpPr>
          <a:xfrm>
            <a:off x="5398696" y="4438750"/>
            <a:ext cx="1102066" cy="1102066"/>
            <a:chOff x="5525917" y="5655300"/>
            <a:chExt cx="1102066" cy="1102066"/>
          </a:xfrm>
        </p:grpSpPr>
        <p:sp>
          <p:nvSpPr>
            <p:cNvPr id="11" name="Oval 10">
              <a:extLst>
                <a:ext uri="{FF2B5EF4-FFF2-40B4-BE49-F238E27FC236}">
                  <a16:creationId xmlns:a16="http://schemas.microsoft.com/office/drawing/2014/main" id="{F8ABD54A-525B-4625-993C-922CAF6F7C2C}"/>
                </a:ext>
              </a:extLst>
            </p:cNvPr>
            <p:cNvSpPr/>
            <p:nvPr/>
          </p:nvSpPr>
          <p:spPr bwMode="auto">
            <a:xfrm>
              <a:off x="5525917" y="5655300"/>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6" name="Picture 15">
              <a:extLst>
                <a:ext uri="{FF2B5EF4-FFF2-40B4-BE49-F238E27FC236}">
                  <a16:creationId xmlns:a16="http://schemas.microsoft.com/office/drawing/2014/main" id="{40B1E5A9-647F-4CFF-9252-BBAFD8858191}"/>
                </a:ext>
              </a:extLst>
            </p:cNvPr>
            <p:cNvPicPr>
              <a:picLocks noChangeAspect="1"/>
            </p:cNvPicPr>
            <p:nvPr/>
          </p:nvPicPr>
          <p:blipFill>
            <a:blip r:embed="rId6"/>
            <a:stretch>
              <a:fillRect/>
            </a:stretch>
          </p:blipFill>
          <p:spPr>
            <a:xfrm>
              <a:off x="5664446" y="5860862"/>
              <a:ext cx="792054" cy="690941"/>
            </a:xfrm>
            <a:prstGeom prst="rect">
              <a:avLst/>
            </a:prstGeom>
          </p:spPr>
        </p:pic>
      </p:grpSp>
      <p:sp>
        <p:nvSpPr>
          <p:cNvPr id="30" name="TextBox 29">
            <a:extLst>
              <a:ext uri="{FF2B5EF4-FFF2-40B4-BE49-F238E27FC236}">
                <a16:creationId xmlns:a16="http://schemas.microsoft.com/office/drawing/2014/main" id="{CE3B9E03-F2DA-4D74-A034-3C28B497A825}"/>
              </a:ext>
            </a:extLst>
          </p:cNvPr>
          <p:cNvSpPr txBox="1"/>
          <p:nvPr/>
        </p:nvSpPr>
        <p:spPr>
          <a:xfrm>
            <a:off x="5451585" y="297208"/>
            <a:ext cx="1541132" cy="553998"/>
          </a:xfrm>
          <a:prstGeom prst="rect">
            <a:avLst/>
          </a:prstGeom>
          <a:noFill/>
        </p:spPr>
        <p:txBody>
          <a:bodyPr wrap="square" lIns="0" tIns="0" rIns="0" bIns="0" rtlCol="0">
            <a:spAutoFit/>
          </a:bodyPr>
          <a:lstStyle/>
          <a:p>
            <a:pPr algn="l"/>
            <a:r>
              <a:rPr lang="en-US" sz="1800">
                <a:solidFill>
                  <a:schemeClr val="accent1"/>
                </a:solidFill>
                <a:latin typeface="+mj-lt"/>
              </a:rPr>
              <a:t>Pub/Sub </a:t>
            </a:r>
          </a:p>
          <a:p>
            <a:pPr algn="l"/>
            <a:r>
              <a:rPr lang="en-US" sz="1800">
                <a:solidFill>
                  <a:schemeClr val="accent1"/>
                </a:solidFill>
                <a:latin typeface="+mj-lt"/>
              </a:rPr>
              <a:t>Components</a:t>
            </a:r>
          </a:p>
        </p:txBody>
      </p:sp>
      <p:pic>
        <p:nvPicPr>
          <p:cNvPr id="85" name="Graphic 84">
            <a:extLst>
              <a:ext uri="{FF2B5EF4-FFF2-40B4-BE49-F238E27FC236}">
                <a16:creationId xmlns:a16="http://schemas.microsoft.com/office/drawing/2014/main" id="{3319CE81-EE34-614F-A93D-00C2B4465C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39547" y="851206"/>
            <a:ext cx="1118745" cy="1305203"/>
          </a:xfrm>
          <a:prstGeom prst="rect">
            <a:avLst/>
          </a:prstGeom>
          <a:effectLst>
            <a:outerShdw blurRad="50800" dist="25400" dir="13500000" algn="br" rotWithShape="0">
              <a:prstClr val="black">
                <a:alpha val="40000"/>
              </a:prstClr>
            </a:outerShdw>
          </a:effectLst>
        </p:spPr>
      </p:pic>
      <p:pic>
        <p:nvPicPr>
          <p:cNvPr id="86" name="Graphic 85">
            <a:extLst>
              <a:ext uri="{FF2B5EF4-FFF2-40B4-BE49-F238E27FC236}">
                <a16:creationId xmlns:a16="http://schemas.microsoft.com/office/drawing/2014/main" id="{36786DE9-2CE2-E240-98C2-E9EA8F1BED0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97525" y="844266"/>
            <a:ext cx="1118745" cy="1305203"/>
          </a:xfrm>
          <a:prstGeom prst="rect">
            <a:avLst/>
          </a:prstGeom>
          <a:effectLst>
            <a:outerShdw blurRad="50800" dist="25400" dir="13500000" algn="br" rotWithShape="0">
              <a:prstClr val="black">
                <a:alpha val="40000"/>
              </a:prstClr>
            </a:outerShdw>
          </a:effectLst>
        </p:spPr>
      </p:pic>
      <p:pic>
        <p:nvPicPr>
          <p:cNvPr id="87" name="Graphic 86">
            <a:extLst>
              <a:ext uri="{FF2B5EF4-FFF2-40B4-BE49-F238E27FC236}">
                <a16:creationId xmlns:a16="http://schemas.microsoft.com/office/drawing/2014/main" id="{CD38FF24-EAF4-9948-885E-2F540B6B5F2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12340" y="3897613"/>
            <a:ext cx="1118745" cy="1305203"/>
          </a:xfrm>
          <a:prstGeom prst="rect">
            <a:avLst/>
          </a:prstGeom>
          <a:effectLst>
            <a:outerShdw blurRad="50800" dist="25400" dir="13500000" algn="br" rotWithShape="0">
              <a:prstClr val="black">
                <a:alpha val="40000"/>
              </a:prstClr>
            </a:outerShdw>
          </a:effectLst>
        </p:spPr>
      </p:pic>
      <p:grpSp>
        <p:nvGrpSpPr>
          <p:cNvPr id="100" name="Group 99">
            <a:extLst>
              <a:ext uri="{FF2B5EF4-FFF2-40B4-BE49-F238E27FC236}">
                <a16:creationId xmlns:a16="http://schemas.microsoft.com/office/drawing/2014/main" id="{FFEF4FE6-0967-A64B-AE68-A2E11AEC4214}"/>
              </a:ext>
            </a:extLst>
          </p:cNvPr>
          <p:cNvGrpSpPr/>
          <p:nvPr/>
        </p:nvGrpSpPr>
        <p:grpSpPr>
          <a:xfrm>
            <a:off x="1352751" y="688135"/>
            <a:ext cx="1248042" cy="1396322"/>
            <a:chOff x="9798962" y="424666"/>
            <a:chExt cx="1452722" cy="1694840"/>
          </a:xfrm>
        </p:grpSpPr>
        <p:pic>
          <p:nvPicPr>
            <p:cNvPr id="101" name="Graphic 100">
              <a:extLst>
                <a:ext uri="{FF2B5EF4-FFF2-40B4-BE49-F238E27FC236}">
                  <a16:creationId xmlns:a16="http://schemas.microsoft.com/office/drawing/2014/main" id="{8A39A25B-F72B-9F4A-8C3B-C49C3E79AEB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798962" y="424666"/>
              <a:ext cx="1452722" cy="1694840"/>
            </a:xfrm>
            <a:prstGeom prst="rect">
              <a:avLst/>
            </a:prstGeom>
          </p:spPr>
        </p:pic>
        <p:sp>
          <p:nvSpPr>
            <p:cNvPr id="111" name="TextBox 110">
              <a:extLst>
                <a:ext uri="{FF2B5EF4-FFF2-40B4-BE49-F238E27FC236}">
                  <a16:creationId xmlns:a16="http://schemas.microsoft.com/office/drawing/2014/main" id="{CF7CC856-CBBE-1643-B282-88C245FEB013}"/>
                </a:ext>
              </a:extLst>
            </p:cNvPr>
            <p:cNvSpPr txBox="1"/>
            <p:nvPr/>
          </p:nvSpPr>
          <p:spPr>
            <a:xfrm>
              <a:off x="10208267" y="1056675"/>
              <a:ext cx="488275" cy="307777"/>
            </a:xfrm>
            <a:prstGeom prst="rect">
              <a:avLst/>
            </a:prstGeom>
            <a:noFill/>
          </p:spPr>
          <p:txBody>
            <a:bodyPr wrap="none" lIns="0" tIns="0" rIns="0" bIns="0" rtlCol="0">
              <a:spAutoFit/>
            </a:bodyPr>
            <a:lstStyle/>
            <a:p>
              <a:pPr algn="ctr"/>
              <a:r>
                <a:rPr lang="en-US" sz="2000" dirty="0">
                  <a:solidFill>
                    <a:srgbClr val="202192"/>
                  </a:solidFill>
                  <a:latin typeface="+mj-lt"/>
                </a:rPr>
                <a:t>Cart</a:t>
              </a:r>
            </a:p>
          </p:txBody>
        </p:sp>
      </p:grpSp>
      <p:cxnSp>
        <p:nvCxnSpPr>
          <p:cNvPr id="112" name="Straight Arrow Connector 111">
            <a:extLst>
              <a:ext uri="{FF2B5EF4-FFF2-40B4-BE49-F238E27FC236}">
                <a16:creationId xmlns:a16="http://schemas.microsoft.com/office/drawing/2014/main" id="{1C7EB41B-1D9C-5F4A-9971-7F5E5F9C613F}"/>
              </a:ext>
            </a:extLst>
          </p:cNvPr>
          <p:cNvCxnSpPr>
            <a:cxnSpLocks/>
          </p:cNvCxnSpPr>
          <p:nvPr/>
        </p:nvCxnSpPr>
        <p:spPr>
          <a:xfrm>
            <a:off x="2656211" y="1450498"/>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AED55B91-E9D8-044E-AFC4-657974C589B1}"/>
              </a:ext>
            </a:extLst>
          </p:cNvPr>
          <p:cNvCxnSpPr>
            <a:cxnSpLocks/>
          </p:cNvCxnSpPr>
          <p:nvPr/>
        </p:nvCxnSpPr>
        <p:spPr>
          <a:xfrm>
            <a:off x="4618802" y="1462393"/>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3068DD5A-1DDF-E048-9A1B-95A89B9658BE}"/>
              </a:ext>
            </a:extLst>
          </p:cNvPr>
          <p:cNvCxnSpPr>
            <a:cxnSpLocks/>
          </p:cNvCxnSpPr>
          <p:nvPr/>
        </p:nvCxnSpPr>
        <p:spPr>
          <a:xfrm>
            <a:off x="6715413" y="1463198"/>
            <a:ext cx="606537" cy="171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119" name="Graphic 118">
            <a:extLst>
              <a:ext uri="{FF2B5EF4-FFF2-40B4-BE49-F238E27FC236}">
                <a16:creationId xmlns:a16="http://schemas.microsoft.com/office/drawing/2014/main" id="{C4445A46-A877-1249-ACCD-F560B171E13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453826" y="3939405"/>
            <a:ext cx="1248042" cy="1396322"/>
          </a:xfrm>
          <a:prstGeom prst="rect">
            <a:avLst/>
          </a:prstGeom>
        </p:spPr>
      </p:pic>
      <p:sp>
        <p:nvSpPr>
          <p:cNvPr id="120" name="TextBox 119">
            <a:extLst>
              <a:ext uri="{FF2B5EF4-FFF2-40B4-BE49-F238E27FC236}">
                <a16:creationId xmlns:a16="http://schemas.microsoft.com/office/drawing/2014/main" id="{E63AE1FC-3F42-B84E-ADF6-338A58DE2501}"/>
              </a:ext>
            </a:extLst>
          </p:cNvPr>
          <p:cNvSpPr txBox="1"/>
          <p:nvPr/>
        </p:nvSpPr>
        <p:spPr>
          <a:xfrm>
            <a:off x="9762856" y="4451066"/>
            <a:ext cx="629981" cy="307777"/>
          </a:xfrm>
          <a:prstGeom prst="rect">
            <a:avLst/>
          </a:prstGeom>
          <a:noFill/>
        </p:spPr>
        <p:txBody>
          <a:bodyPr wrap="none" lIns="0" tIns="0" rIns="0" bIns="0" rtlCol="0">
            <a:spAutoFit/>
          </a:bodyPr>
          <a:lstStyle/>
          <a:p>
            <a:pPr algn="ctr"/>
            <a:r>
              <a:rPr lang="en-US" sz="2000" dirty="0">
                <a:solidFill>
                  <a:srgbClr val="202192"/>
                </a:solidFill>
                <a:latin typeface="+mj-lt"/>
              </a:rPr>
              <a:t>Email</a:t>
            </a:r>
          </a:p>
        </p:txBody>
      </p:sp>
      <p:pic>
        <p:nvPicPr>
          <p:cNvPr id="121" name="Graphic 120">
            <a:extLst>
              <a:ext uri="{FF2B5EF4-FFF2-40B4-BE49-F238E27FC236}">
                <a16:creationId xmlns:a16="http://schemas.microsoft.com/office/drawing/2014/main" id="{D2576C92-FD6C-5C49-936C-5017260F43B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469510" y="824113"/>
            <a:ext cx="1248042" cy="1396322"/>
          </a:xfrm>
          <a:prstGeom prst="rect">
            <a:avLst/>
          </a:prstGeom>
        </p:spPr>
      </p:pic>
      <p:sp>
        <p:nvSpPr>
          <p:cNvPr id="122" name="TextBox 121">
            <a:extLst>
              <a:ext uri="{FF2B5EF4-FFF2-40B4-BE49-F238E27FC236}">
                <a16:creationId xmlns:a16="http://schemas.microsoft.com/office/drawing/2014/main" id="{2C60A595-6832-1447-8BD3-64A7B96EFE47}"/>
              </a:ext>
            </a:extLst>
          </p:cNvPr>
          <p:cNvSpPr txBox="1"/>
          <p:nvPr/>
        </p:nvSpPr>
        <p:spPr>
          <a:xfrm>
            <a:off x="9576563" y="1308082"/>
            <a:ext cx="1033937" cy="307777"/>
          </a:xfrm>
          <a:prstGeom prst="rect">
            <a:avLst/>
          </a:prstGeom>
          <a:noFill/>
        </p:spPr>
        <p:txBody>
          <a:bodyPr wrap="none" lIns="0" tIns="0" rIns="0" bIns="0" rtlCol="0">
            <a:spAutoFit/>
          </a:bodyPr>
          <a:lstStyle/>
          <a:p>
            <a:pPr algn="ctr"/>
            <a:r>
              <a:rPr lang="en-US" sz="2000" dirty="0">
                <a:solidFill>
                  <a:srgbClr val="202192"/>
                </a:solidFill>
                <a:latin typeface="+mj-lt"/>
              </a:rPr>
              <a:t>Shipping</a:t>
            </a:r>
          </a:p>
        </p:txBody>
      </p:sp>
      <p:grpSp>
        <p:nvGrpSpPr>
          <p:cNvPr id="49" name="Group 48">
            <a:extLst>
              <a:ext uri="{FF2B5EF4-FFF2-40B4-BE49-F238E27FC236}">
                <a16:creationId xmlns:a16="http://schemas.microsoft.com/office/drawing/2014/main" id="{7B21EF83-8531-B642-B08F-3D3922929A30}"/>
              </a:ext>
            </a:extLst>
          </p:cNvPr>
          <p:cNvGrpSpPr/>
          <p:nvPr/>
        </p:nvGrpSpPr>
        <p:grpSpPr>
          <a:xfrm>
            <a:off x="1137205" y="2146997"/>
            <a:ext cx="3470374" cy="1857198"/>
            <a:chOff x="1080484" y="1619395"/>
            <a:chExt cx="3470374" cy="1857198"/>
          </a:xfrm>
        </p:grpSpPr>
        <p:sp>
          <p:nvSpPr>
            <p:cNvPr id="50" name="TextBox 49">
              <a:extLst>
                <a:ext uri="{FF2B5EF4-FFF2-40B4-BE49-F238E27FC236}">
                  <a16:creationId xmlns:a16="http://schemas.microsoft.com/office/drawing/2014/main" id="{3E79350C-7C0F-FB46-A71E-C781EF91EC04}"/>
                </a:ext>
              </a:extLst>
            </p:cNvPr>
            <p:cNvSpPr txBox="1"/>
            <p:nvPr/>
          </p:nvSpPr>
          <p:spPr>
            <a:xfrm>
              <a:off x="1080484" y="1619395"/>
              <a:ext cx="3470374" cy="523220"/>
            </a:xfrm>
            <a:prstGeom prst="rect">
              <a:avLst/>
            </a:prstGeom>
            <a:noFill/>
          </p:spPr>
          <p:txBody>
            <a:bodyPr wrap="none" rtlCol="0">
              <a:spAutoFit/>
            </a:bodyPr>
            <a:lstStyle/>
            <a:p>
              <a:pPr algn="ctr"/>
              <a:r>
                <a:rPr lang="en-US" sz="1600" b="1" dirty="0">
                  <a:latin typeface="+mj-lt"/>
                </a:rPr>
                <a:t>Post</a:t>
              </a:r>
            </a:p>
            <a:p>
              <a:pPr algn="ctr"/>
              <a:r>
                <a:rPr lang="en-US" sz="1200" dirty="0">
                  <a:solidFill>
                    <a:schemeClr val="accent1"/>
                  </a:solidFill>
                </a:rPr>
                <a:t>http://localhost:3500/v1.0/publish/</a:t>
              </a:r>
              <a:r>
                <a:rPr lang="en-US" sz="1200" dirty="0" err="1">
                  <a:solidFill>
                    <a:schemeClr val="accent1"/>
                  </a:solidFill>
                </a:rPr>
                <a:t>pubsub</a:t>
              </a:r>
              <a:r>
                <a:rPr lang="en-US" sz="1200" dirty="0">
                  <a:solidFill>
                    <a:schemeClr val="accent1"/>
                  </a:solidFill>
                </a:rPr>
                <a:t>/order</a:t>
              </a:r>
            </a:p>
          </p:txBody>
        </p:sp>
        <p:sp>
          <p:nvSpPr>
            <p:cNvPr id="52" name="Rectangle 51">
              <a:extLst>
                <a:ext uri="{FF2B5EF4-FFF2-40B4-BE49-F238E27FC236}">
                  <a16:creationId xmlns:a16="http://schemas.microsoft.com/office/drawing/2014/main" id="{3530FD0D-0048-954E-A350-B04678FBA444}"/>
                </a:ext>
              </a:extLst>
            </p:cNvPr>
            <p:cNvSpPr/>
            <p:nvPr/>
          </p:nvSpPr>
          <p:spPr bwMode="auto">
            <a:xfrm>
              <a:off x="1305954" y="2218178"/>
              <a:ext cx="3019428" cy="1258415"/>
            </a:xfrm>
            <a:prstGeom prst="rect">
              <a:avLst/>
            </a:prstGeom>
            <a:solidFill>
              <a:schemeClr val="bg1"/>
            </a:solidFill>
            <a:ln w="7710" cap="flat">
              <a:noFill/>
              <a:prstDash val="solid"/>
              <a:miter/>
            </a:ln>
            <a:effectLst>
              <a:outerShdw blurRad="152400" sx="101000" sy="101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0" bIns="91440" numCol="1" spcCol="0" rtlCol="0" fromWordArt="0" anchor="ctr" anchorCtr="0" forceAA="0" compatLnSpc="1">
              <a:prstTxWarp prst="textNoShape">
                <a:avLst/>
              </a:prstTxWarp>
              <a:noAutofit/>
            </a:bodyPr>
            <a:lstStyle/>
            <a:p>
              <a:pPr lvl="0" defTabSz="932472" fontAlgn="base">
                <a:spcBef>
                  <a:spcPct val="0"/>
                </a:spcBef>
              </a:pPr>
              <a:r>
                <a:rPr lang="en-US" sz="1200">
                  <a:solidFill>
                    <a:schemeClr val="tx1"/>
                  </a:solidFill>
                  <a:latin typeface="Consolas" panose="020B0609020204030204" pitchFamily="49" charset="0"/>
                  <a:ea typeface="Segoe UI Symbol"/>
                </a:rPr>
                <a:t>"data":{</a:t>
              </a:r>
            </a:p>
            <a:p>
              <a:pPr lvl="0" defTabSz="932472" fontAlgn="base">
                <a:spcBef>
                  <a:spcPct val="0"/>
                </a:spcBef>
              </a:pPr>
              <a:r>
                <a:rPr lang="en-US" sz="1200">
                  <a:solidFill>
                    <a:schemeClr val="tx1"/>
                  </a:solidFill>
                  <a:latin typeface="Consolas" panose="020B0609020204030204" pitchFamily="49" charset="0"/>
                  <a:ea typeface="Segoe UI Symbol"/>
                </a:rPr>
                <a:t>  "user":“</a:t>
              </a:r>
              <a:r>
                <a:rPr lang="en-US" sz="1200" err="1">
                  <a:solidFill>
                    <a:schemeClr val="tx1"/>
                  </a:solidFill>
                  <a:latin typeface="Consolas" panose="020B0609020204030204" pitchFamily="49" charset="0"/>
                  <a:ea typeface="Segoe UI Symbol"/>
                </a:rPr>
                <a:t>JohnDoe</a:t>
              </a: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  "item":"</a:t>
              </a:r>
              <a:r>
                <a:rPr lang="en-US" sz="1200" err="1">
                  <a:solidFill>
                    <a:schemeClr val="tx1"/>
                  </a:solidFill>
                  <a:latin typeface="Consolas" panose="020B0609020204030204" pitchFamily="49" charset="0"/>
                  <a:ea typeface="Segoe UI Symbol"/>
                </a:rPr>
                <a:t>ZeroDay</a:t>
              </a:r>
              <a:r>
                <a:rPr lang="en-US" sz="1200">
                  <a:solidFill>
                    <a:schemeClr val="tx1"/>
                  </a:solidFill>
                  <a:latin typeface="Consolas" panose="020B0609020204030204" pitchFamily="49" charset="0"/>
                  <a:ea typeface="Segoe UI Symbol"/>
                </a:rPr>
                <a:t>"</a:t>
              </a:r>
            </a:p>
            <a:p>
              <a:pPr lvl="0" defTabSz="932472" fontAlgn="base">
                <a:spcBef>
                  <a:spcPct val="0"/>
                </a:spcBef>
              </a:pPr>
              <a:r>
                <a:rPr lang="en-US" sz="1200">
                  <a:solidFill>
                    <a:schemeClr val="tx1"/>
                  </a:solidFill>
                  <a:latin typeface="Consolas" panose="020B0609020204030204" pitchFamily="49" charset="0"/>
                  <a:ea typeface="Segoe UI Symbol"/>
                </a:rPr>
                <a:t>},</a:t>
              </a:r>
            </a:p>
          </p:txBody>
        </p:sp>
      </p:grpSp>
      <p:grpSp>
        <p:nvGrpSpPr>
          <p:cNvPr id="53" name="Group 52">
            <a:extLst>
              <a:ext uri="{FF2B5EF4-FFF2-40B4-BE49-F238E27FC236}">
                <a16:creationId xmlns:a16="http://schemas.microsoft.com/office/drawing/2014/main" id="{0500C9E8-8347-D849-B25F-AAB55E9BF7F5}"/>
              </a:ext>
            </a:extLst>
          </p:cNvPr>
          <p:cNvGrpSpPr/>
          <p:nvPr/>
        </p:nvGrpSpPr>
        <p:grpSpPr>
          <a:xfrm>
            <a:off x="7578793" y="1943728"/>
            <a:ext cx="3019428" cy="1323830"/>
            <a:chOff x="7734298" y="3200545"/>
            <a:chExt cx="3019428" cy="1323830"/>
          </a:xfrm>
        </p:grpSpPr>
        <p:sp>
          <p:nvSpPr>
            <p:cNvPr id="54" name="TextBox 53">
              <a:extLst>
                <a:ext uri="{FF2B5EF4-FFF2-40B4-BE49-F238E27FC236}">
                  <a16:creationId xmlns:a16="http://schemas.microsoft.com/office/drawing/2014/main" id="{82749970-F63A-C646-AFE4-BEE3E749566A}"/>
                </a:ext>
              </a:extLst>
            </p:cNvPr>
            <p:cNvSpPr txBox="1"/>
            <p:nvPr/>
          </p:nvSpPr>
          <p:spPr>
            <a:xfrm>
              <a:off x="8279869" y="3200545"/>
              <a:ext cx="1928284" cy="523220"/>
            </a:xfrm>
            <a:prstGeom prst="rect">
              <a:avLst/>
            </a:prstGeom>
            <a:noFill/>
          </p:spPr>
          <p:txBody>
            <a:bodyPr wrap="none" rtlCol="0">
              <a:spAutoFit/>
            </a:bodyPr>
            <a:lstStyle/>
            <a:p>
              <a:pPr algn="ctr"/>
              <a:r>
                <a:rPr lang="en-US" sz="1600" b="1">
                  <a:latin typeface="+mj-lt"/>
                </a:rPr>
                <a:t>Post</a:t>
              </a:r>
            </a:p>
            <a:p>
              <a:pPr algn="ctr"/>
              <a:r>
                <a:rPr lang="en-US" sz="1200">
                  <a:solidFill>
                    <a:schemeClr val="accent1"/>
                  </a:solidFill>
                </a:rPr>
                <a:t>http://10.0.0.5:8005/order</a:t>
              </a:r>
            </a:p>
          </p:txBody>
        </p:sp>
        <p:sp>
          <p:nvSpPr>
            <p:cNvPr id="55" name="Rectangle 54">
              <a:extLst>
                <a:ext uri="{FF2B5EF4-FFF2-40B4-BE49-F238E27FC236}">
                  <a16:creationId xmlns:a16="http://schemas.microsoft.com/office/drawing/2014/main" id="{65657349-15B3-2F4B-B9CC-2A62BB2BAAD0}"/>
                </a:ext>
              </a:extLst>
            </p:cNvPr>
            <p:cNvSpPr/>
            <p:nvPr/>
          </p:nvSpPr>
          <p:spPr bwMode="auto">
            <a:xfrm>
              <a:off x="7734298" y="3713604"/>
              <a:ext cx="3019428" cy="810771"/>
            </a:xfrm>
            <a:prstGeom prst="rect">
              <a:avLst/>
            </a:prstGeom>
            <a:solidFill>
              <a:schemeClr val="bg1"/>
            </a:solidFill>
            <a:ln w="7710" cap="flat">
              <a:noFill/>
              <a:prstDash val="solid"/>
              <a:miter/>
            </a:ln>
            <a:effectLst>
              <a:outerShdw blurRad="152400" sx="101000" sy="101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0" bIns="91440" numCol="1" spcCol="0" rtlCol="0" fromWordArt="0" anchor="ctr" anchorCtr="0" forceAA="0" compatLnSpc="1">
              <a:prstTxWarp prst="textNoShape">
                <a:avLst/>
              </a:prstTxWarp>
              <a:noAutofit/>
            </a:bodyPr>
            <a:lstStyle/>
            <a:p>
              <a:pPr lvl="0" defTabSz="932472" fontAlgn="base">
                <a:spcBef>
                  <a:spcPct val="0"/>
                </a:spcBef>
              </a:pPr>
              <a:r>
                <a:rPr lang="en-US" sz="1000">
                  <a:solidFill>
                    <a:schemeClr val="tx1"/>
                  </a:solidFill>
                  <a:latin typeface="Consolas" panose="020B0609020204030204" pitchFamily="49" charset="0"/>
                  <a:ea typeface="Segoe UI Symbol"/>
                </a:rPr>
                <a:t>"data":{</a:t>
              </a:r>
            </a:p>
            <a:p>
              <a:pPr lvl="0" defTabSz="932472" fontAlgn="base">
                <a:spcBef>
                  <a:spcPct val="0"/>
                </a:spcBef>
              </a:pPr>
              <a:r>
                <a:rPr lang="en-US" sz="1000">
                  <a:solidFill>
                    <a:schemeClr val="tx1"/>
                  </a:solidFill>
                  <a:latin typeface="Consolas" panose="020B0609020204030204" pitchFamily="49" charset="0"/>
                  <a:ea typeface="Segoe UI Symbol"/>
                </a:rPr>
                <a:t>  "user":“</a:t>
              </a:r>
              <a:r>
                <a:rPr lang="en-US" sz="1000" err="1">
                  <a:solidFill>
                    <a:schemeClr val="tx1"/>
                  </a:solidFill>
                  <a:latin typeface="Consolas" panose="020B0609020204030204" pitchFamily="49" charset="0"/>
                  <a:ea typeface="Segoe UI Symbol"/>
                </a:rPr>
                <a:t>JohnDoe</a:t>
              </a:r>
              <a:r>
                <a:rPr lang="en-US" sz="1000">
                  <a:solidFill>
                    <a:schemeClr val="tx1"/>
                  </a:solidFill>
                  <a:latin typeface="Consolas" panose="020B0609020204030204" pitchFamily="49" charset="0"/>
                  <a:ea typeface="Segoe UI Symbol"/>
                </a:rPr>
                <a:t>",</a:t>
              </a:r>
            </a:p>
            <a:p>
              <a:pPr lvl="0" defTabSz="932472" fontAlgn="base">
                <a:spcBef>
                  <a:spcPct val="0"/>
                </a:spcBef>
              </a:pPr>
              <a:r>
                <a:rPr lang="en-US" sz="1000">
                  <a:solidFill>
                    <a:schemeClr val="tx1"/>
                  </a:solidFill>
                  <a:latin typeface="Consolas" panose="020B0609020204030204" pitchFamily="49" charset="0"/>
                  <a:ea typeface="Segoe UI Symbol"/>
                </a:rPr>
                <a:t>  "item":"</a:t>
              </a:r>
              <a:r>
                <a:rPr lang="en-US" sz="1000" err="1">
                  <a:solidFill>
                    <a:schemeClr val="tx1"/>
                  </a:solidFill>
                  <a:latin typeface="Consolas" panose="020B0609020204030204" pitchFamily="49" charset="0"/>
                  <a:ea typeface="Segoe UI Symbol"/>
                </a:rPr>
                <a:t>ZeroDay</a:t>
              </a:r>
              <a:r>
                <a:rPr lang="en-US" sz="1000">
                  <a:solidFill>
                    <a:schemeClr val="tx1"/>
                  </a:solidFill>
                  <a:latin typeface="Consolas" panose="020B0609020204030204" pitchFamily="49" charset="0"/>
                  <a:ea typeface="Segoe UI Symbol"/>
                </a:rPr>
                <a:t>"</a:t>
              </a:r>
            </a:p>
            <a:p>
              <a:pPr lvl="0" defTabSz="932472" fontAlgn="base">
                <a:spcBef>
                  <a:spcPct val="0"/>
                </a:spcBef>
              </a:pPr>
              <a:r>
                <a:rPr lang="en-US" sz="1000">
                  <a:solidFill>
                    <a:schemeClr val="tx1"/>
                  </a:solidFill>
                  <a:latin typeface="Consolas" panose="020B0609020204030204" pitchFamily="49" charset="0"/>
                  <a:ea typeface="Segoe UI Symbol"/>
                </a:rPr>
                <a:t>}</a:t>
              </a:r>
            </a:p>
          </p:txBody>
        </p:sp>
      </p:grpSp>
      <p:sp>
        <p:nvSpPr>
          <p:cNvPr id="56" name="TextBox 55">
            <a:extLst>
              <a:ext uri="{FF2B5EF4-FFF2-40B4-BE49-F238E27FC236}">
                <a16:creationId xmlns:a16="http://schemas.microsoft.com/office/drawing/2014/main" id="{36A374AE-CFF9-404E-B3BF-B625D4DCAAB2}"/>
              </a:ext>
            </a:extLst>
          </p:cNvPr>
          <p:cNvSpPr txBox="1"/>
          <p:nvPr/>
        </p:nvSpPr>
        <p:spPr>
          <a:xfrm>
            <a:off x="8104640" y="5188999"/>
            <a:ext cx="1928284" cy="523220"/>
          </a:xfrm>
          <a:prstGeom prst="rect">
            <a:avLst/>
          </a:prstGeom>
          <a:noFill/>
        </p:spPr>
        <p:txBody>
          <a:bodyPr wrap="none" rtlCol="0">
            <a:spAutoFit/>
          </a:bodyPr>
          <a:lstStyle/>
          <a:p>
            <a:pPr algn="ctr"/>
            <a:r>
              <a:rPr lang="en-US" sz="1600" b="1">
                <a:latin typeface="+mj-lt"/>
              </a:rPr>
              <a:t>Post</a:t>
            </a:r>
          </a:p>
          <a:p>
            <a:pPr algn="ctr"/>
            <a:r>
              <a:rPr lang="en-US" sz="1200">
                <a:solidFill>
                  <a:schemeClr val="accent1"/>
                </a:solidFill>
              </a:rPr>
              <a:t>http://10.0.0.4:8004/order</a:t>
            </a:r>
          </a:p>
        </p:txBody>
      </p:sp>
      <p:sp>
        <p:nvSpPr>
          <p:cNvPr id="57" name="Rectangle 56">
            <a:extLst>
              <a:ext uri="{FF2B5EF4-FFF2-40B4-BE49-F238E27FC236}">
                <a16:creationId xmlns:a16="http://schemas.microsoft.com/office/drawing/2014/main" id="{E2AAC302-2E08-3B48-B8D7-31E1DFFF8763}"/>
              </a:ext>
            </a:extLst>
          </p:cNvPr>
          <p:cNvSpPr/>
          <p:nvPr/>
        </p:nvSpPr>
        <p:spPr bwMode="auto">
          <a:xfrm>
            <a:off x="7578793" y="5683746"/>
            <a:ext cx="3019428" cy="810771"/>
          </a:xfrm>
          <a:prstGeom prst="rect">
            <a:avLst/>
          </a:prstGeom>
          <a:solidFill>
            <a:schemeClr val="bg1"/>
          </a:solidFill>
          <a:ln w="7710" cap="flat">
            <a:noFill/>
            <a:prstDash val="solid"/>
            <a:miter/>
          </a:ln>
          <a:effectLst>
            <a:outerShdw blurRad="152400" sx="101000" sy="101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0" bIns="91440" numCol="1" spcCol="0" rtlCol="0" fromWordArt="0" anchor="ctr" anchorCtr="0" forceAA="0" compatLnSpc="1">
            <a:prstTxWarp prst="textNoShape">
              <a:avLst/>
            </a:prstTxWarp>
            <a:noAutofit/>
          </a:bodyPr>
          <a:lstStyle/>
          <a:p>
            <a:pPr lvl="0" defTabSz="932472" fontAlgn="base">
              <a:spcBef>
                <a:spcPct val="0"/>
              </a:spcBef>
            </a:pPr>
            <a:r>
              <a:rPr lang="en-US" sz="1000">
                <a:solidFill>
                  <a:schemeClr val="tx1"/>
                </a:solidFill>
                <a:latin typeface="Consolas" panose="020B0609020204030204" pitchFamily="49" charset="0"/>
                <a:ea typeface="Segoe UI Symbol"/>
              </a:rPr>
              <a:t>"data":{</a:t>
            </a:r>
          </a:p>
          <a:p>
            <a:pPr lvl="0" defTabSz="932472" fontAlgn="base">
              <a:spcBef>
                <a:spcPct val="0"/>
              </a:spcBef>
            </a:pPr>
            <a:r>
              <a:rPr lang="en-US" sz="1000">
                <a:solidFill>
                  <a:schemeClr val="tx1"/>
                </a:solidFill>
                <a:latin typeface="Consolas" panose="020B0609020204030204" pitchFamily="49" charset="0"/>
                <a:ea typeface="Segoe UI Symbol"/>
              </a:rPr>
              <a:t>  "user":“</a:t>
            </a:r>
            <a:r>
              <a:rPr lang="en-US" sz="1000" err="1">
                <a:solidFill>
                  <a:schemeClr val="tx1"/>
                </a:solidFill>
                <a:latin typeface="Consolas" panose="020B0609020204030204" pitchFamily="49" charset="0"/>
                <a:ea typeface="Segoe UI Symbol"/>
              </a:rPr>
              <a:t>JohnDoe</a:t>
            </a:r>
            <a:r>
              <a:rPr lang="en-US" sz="1000">
                <a:solidFill>
                  <a:schemeClr val="tx1"/>
                </a:solidFill>
                <a:latin typeface="Consolas" panose="020B0609020204030204" pitchFamily="49" charset="0"/>
                <a:ea typeface="Segoe UI Symbol"/>
              </a:rPr>
              <a:t>",</a:t>
            </a:r>
          </a:p>
          <a:p>
            <a:pPr lvl="0" defTabSz="932472" fontAlgn="base">
              <a:spcBef>
                <a:spcPct val="0"/>
              </a:spcBef>
            </a:pPr>
            <a:r>
              <a:rPr lang="en-US" sz="1000">
                <a:solidFill>
                  <a:schemeClr val="tx1"/>
                </a:solidFill>
                <a:latin typeface="Consolas" panose="020B0609020204030204" pitchFamily="49" charset="0"/>
                <a:ea typeface="Segoe UI Symbol"/>
              </a:rPr>
              <a:t>  "item":"</a:t>
            </a:r>
            <a:r>
              <a:rPr lang="en-US" sz="1000" err="1">
                <a:solidFill>
                  <a:schemeClr val="tx1"/>
                </a:solidFill>
                <a:latin typeface="Consolas" panose="020B0609020204030204" pitchFamily="49" charset="0"/>
                <a:ea typeface="Segoe UI Symbol"/>
              </a:rPr>
              <a:t>ZeroDay</a:t>
            </a:r>
            <a:r>
              <a:rPr lang="en-US" sz="1000">
                <a:solidFill>
                  <a:schemeClr val="tx1"/>
                </a:solidFill>
                <a:latin typeface="Consolas" panose="020B0609020204030204" pitchFamily="49" charset="0"/>
                <a:ea typeface="Segoe UI Symbol"/>
              </a:rPr>
              <a:t>"</a:t>
            </a:r>
          </a:p>
          <a:p>
            <a:pPr lvl="0" defTabSz="932472" fontAlgn="base">
              <a:spcBef>
                <a:spcPct val="0"/>
              </a:spcBef>
            </a:pPr>
            <a:r>
              <a:rPr lang="en-US" sz="1000">
                <a:solidFill>
                  <a:schemeClr val="tx1"/>
                </a:solidFill>
                <a:latin typeface="Consolas" panose="020B0609020204030204" pitchFamily="49" charset="0"/>
                <a:ea typeface="Segoe UI Symbol"/>
              </a:rPr>
              <a:t>}</a:t>
            </a:r>
          </a:p>
        </p:txBody>
      </p:sp>
    </p:spTree>
    <p:extLst>
      <p:ext uri="{BB962C8B-B14F-4D97-AF65-F5344CB8AC3E}">
        <p14:creationId xmlns:p14="http://schemas.microsoft.com/office/powerpoint/2010/main" val="273579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100"/>
                                  </p:stCondLst>
                                  <p:childTnLst>
                                    <p:animMotion origin="layout" path="M 1.875E-6 -1.11111E-6 L 1.875E-6 0.03773 " pathEditMode="relative" rAng="0" ptsTypes="AA">
                                      <p:cBhvr>
                                        <p:cTn id="9" dur="750" spd="-100000" fill="hold"/>
                                        <p:tgtEl>
                                          <p:spTgt spid="4"/>
                                        </p:tgtEl>
                                        <p:attrNameLst>
                                          <p:attrName>ppt_x</p:attrName>
                                          <p:attrName>ppt_y</p:attrName>
                                        </p:attrNameLst>
                                      </p:cBhvr>
                                      <p:rCtr x="0" y="1875"/>
                                    </p:animMotion>
                                  </p:childTnLst>
                                </p:cTn>
                              </p:par>
                              <p:par>
                                <p:cTn id="10" presetID="10" presetClass="entr" presetSubtype="0" fill="hold" nodeType="withEffect">
                                  <p:stCondLst>
                                    <p:cond delay="1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nodeType="withEffect">
                                  <p:stCondLst>
                                    <p:cond delay="150"/>
                                  </p:stCondLst>
                                  <p:childTnLst>
                                    <p:animMotion origin="layout" path="M -1.875E-6 -1.11111E-6 L -1.875E-6 0.03773 " pathEditMode="relative" rAng="0" ptsTypes="AA">
                                      <p:cBhvr>
                                        <p:cTn id="14" dur="750" spd="-100000" fill="hold"/>
                                        <p:tgtEl>
                                          <p:spTgt spid="5"/>
                                        </p:tgtEl>
                                        <p:attrNameLst>
                                          <p:attrName>ppt_x</p:attrName>
                                          <p:attrName>ppt_y</p:attrName>
                                        </p:attrNameLst>
                                      </p:cBhvr>
                                      <p:rCtr x="0" y="1875"/>
                                    </p:animMotion>
                                  </p:childTnLst>
                                </p:cTn>
                              </p:par>
                              <p:par>
                                <p:cTn id="15" presetID="1" presetClass="entr" presetSubtype="0" fill="hold" nodeType="withEffect">
                                  <p:stCondLst>
                                    <p:cond delay="0"/>
                                  </p:stCondLst>
                                  <p:childTnLst>
                                    <p:set>
                                      <p:cBhvr>
                                        <p:cTn id="16" dur="1" fill="hold">
                                          <p:stCondLst>
                                            <p:cond delay="749"/>
                                          </p:stCondLst>
                                        </p:cTn>
                                        <p:tgtEl>
                                          <p:spTgt spid="7"/>
                                        </p:tgtEl>
                                        <p:attrNameLst>
                                          <p:attrName>style.visibility</p:attrName>
                                        </p:attrNameLst>
                                      </p:cBhvr>
                                      <p:to>
                                        <p:strVal val="visible"/>
                                      </p:to>
                                    </p:set>
                                  </p:childTnLst>
                                </p:cTn>
                              </p:par>
                              <p:par>
                                <p:cTn id="17" presetID="6" presetClass="emph" presetSubtype="0" accel="100000" autoRev="1" fill="hold" nodeType="withEffect">
                                  <p:stCondLst>
                                    <p:cond delay="0"/>
                                  </p:stCondLst>
                                  <p:childTnLst>
                                    <p:animScale>
                                      <p:cBhvr>
                                        <p:cTn id="18" dur="500" fill="hold"/>
                                        <p:tgtEl>
                                          <p:spTgt spid="7"/>
                                        </p:tgtEl>
                                      </p:cBhvr>
                                      <p:by x="0" y="0"/>
                                    </p:animScale>
                                  </p:childTnLst>
                                </p:cTn>
                              </p:par>
                              <p:par>
                                <p:cTn id="19" presetID="1" presetClass="entr" presetSubtype="0" fill="hold" nodeType="withEffect">
                                  <p:stCondLst>
                                    <p:cond delay="0"/>
                                  </p:stCondLst>
                                  <p:childTnLst>
                                    <p:set>
                                      <p:cBhvr>
                                        <p:cTn id="20" dur="1" fill="hold">
                                          <p:stCondLst>
                                            <p:cond delay="749"/>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749"/>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22" presetClass="entr" presetSubtype="8" fill="hold" nodeType="withEffect">
                                  <p:stCondLst>
                                    <p:cond delay="250"/>
                                  </p:stCondLst>
                                  <p:childTnLst>
                                    <p:set>
                                      <p:cBhvr>
                                        <p:cTn id="26" dur="1" fill="hold">
                                          <p:stCondLst>
                                            <p:cond delay="0"/>
                                          </p:stCondLst>
                                        </p:cTn>
                                        <p:tgtEl>
                                          <p:spTgt spid="80"/>
                                        </p:tgtEl>
                                        <p:attrNameLst>
                                          <p:attrName>style.visibility</p:attrName>
                                        </p:attrNameLst>
                                      </p:cBhvr>
                                      <p:to>
                                        <p:strVal val="visible"/>
                                      </p:to>
                                    </p:set>
                                    <p:animEffect transition="in" filter="wipe(left)">
                                      <p:cBhvr>
                                        <p:cTn id="27" dur="500"/>
                                        <p:tgtEl>
                                          <p:spTgt spid="80"/>
                                        </p:tgtEl>
                                      </p:cBhvr>
                                    </p:animEffect>
                                  </p:childTnLst>
                                </p:cTn>
                              </p:par>
                            </p:childTnLst>
                          </p:cTn>
                        </p:par>
                        <p:par>
                          <p:cTn id="28" fill="hold">
                            <p:stCondLst>
                              <p:cond delay="1000"/>
                            </p:stCondLst>
                            <p:childTnLst>
                              <p:par>
                                <p:cTn id="29" presetID="22" presetClass="entr" presetSubtype="1" fill="hold" nodeType="afterEffect">
                                  <p:stCondLst>
                                    <p:cond delay="250"/>
                                  </p:stCondLst>
                                  <p:childTnLst>
                                    <p:set>
                                      <p:cBhvr>
                                        <p:cTn id="30" dur="1" fill="hold">
                                          <p:stCondLst>
                                            <p:cond delay="0"/>
                                          </p:stCondLst>
                                        </p:cTn>
                                        <p:tgtEl>
                                          <p:spTgt spid="106"/>
                                        </p:tgtEl>
                                        <p:attrNameLst>
                                          <p:attrName>style.visibility</p:attrName>
                                        </p:attrNameLst>
                                      </p:cBhvr>
                                      <p:to>
                                        <p:strVal val="visible"/>
                                      </p:to>
                                    </p:set>
                                    <p:animEffect transition="in" filter="wipe(up)">
                                      <p:cBhvr>
                                        <p:cTn id="31" dur="500"/>
                                        <p:tgtEl>
                                          <p:spTgt spid="106"/>
                                        </p:tgtEl>
                                      </p:cBhvr>
                                    </p:animEffect>
                                  </p:childTnLst>
                                </p:cTn>
                              </p:par>
                              <p:par>
                                <p:cTn id="32" presetID="22" presetClass="entr" presetSubtype="8" fill="hold" nodeType="withEffect">
                                  <p:stCondLst>
                                    <p:cond delay="250"/>
                                  </p:stCondLst>
                                  <p:childTnLst>
                                    <p:set>
                                      <p:cBhvr>
                                        <p:cTn id="33" dur="1" fill="hold">
                                          <p:stCondLst>
                                            <p:cond delay="0"/>
                                          </p:stCondLst>
                                        </p:cTn>
                                        <p:tgtEl>
                                          <p:spTgt spid="98"/>
                                        </p:tgtEl>
                                        <p:attrNameLst>
                                          <p:attrName>style.visibility</p:attrName>
                                        </p:attrNameLst>
                                      </p:cBhvr>
                                      <p:to>
                                        <p:strVal val="visible"/>
                                      </p:to>
                                    </p:set>
                                    <p:animEffect transition="in" filter="wipe(left)">
                                      <p:cBhvr>
                                        <p:cTn id="34" dur="500"/>
                                        <p:tgtEl>
                                          <p:spTgt spid="98"/>
                                        </p:tgtEl>
                                      </p:cBhvr>
                                    </p:animEffect>
                                  </p:childTnLst>
                                </p:cTn>
                              </p:par>
                              <p:par>
                                <p:cTn id="35" presetID="10" presetClass="entr" presetSubtype="0" fill="hold" nodeType="withEffect">
                                  <p:stCondLst>
                                    <p:cond delay="40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42" presetClass="path" presetSubtype="0" decel="100000" fill="hold" nodeType="withEffect">
                                  <p:stCondLst>
                                    <p:cond delay="400"/>
                                  </p:stCondLst>
                                  <p:childTnLst>
                                    <p:animMotion origin="layout" path="M 1.875E-6 -1.11111E-6 L 1.875E-6 0.03773 " pathEditMode="relative" rAng="0" ptsTypes="AA">
                                      <p:cBhvr>
                                        <p:cTn id="39" dur="750" spd="-100000" fill="hold"/>
                                        <p:tgtEl>
                                          <p:spTgt spid="49"/>
                                        </p:tgtEl>
                                        <p:attrNameLst>
                                          <p:attrName>ppt_x</p:attrName>
                                          <p:attrName>ppt_y</p:attrName>
                                        </p:attrNameLst>
                                      </p:cBhvr>
                                      <p:rCtr x="0" y="1875"/>
                                    </p:animMotion>
                                  </p:childTnLst>
                                </p:cTn>
                              </p:par>
                              <p:par>
                                <p:cTn id="40" presetID="10" presetClass="entr" presetSubtype="0" fill="hold" nodeType="withEffect">
                                  <p:stCondLst>
                                    <p:cond delay="2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42" presetClass="path" presetSubtype="0" decel="100000" fill="hold" nodeType="withEffect">
                                  <p:stCondLst>
                                    <p:cond delay="200"/>
                                  </p:stCondLst>
                                  <p:childTnLst>
                                    <p:animMotion origin="layout" path="M 4.16667E-6 -2.22222E-6 L 4.16667E-6 0.03773 " pathEditMode="relative" rAng="0" ptsTypes="AA">
                                      <p:cBhvr>
                                        <p:cTn id="44" dur="750" spd="-100000" fill="hold"/>
                                        <p:tgtEl>
                                          <p:spTgt spid="53"/>
                                        </p:tgtEl>
                                        <p:attrNameLst>
                                          <p:attrName>ppt_x</p:attrName>
                                          <p:attrName>ppt_y</p:attrName>
                                        </p:attrNameLst>
                                      </p:cBhvr>
                                      <p:rCtr x="0" y="1875"/>
                                    </p:animMotion>
                                  </p:childTnLst>
                                </p:cTn>
                              </p:par>
                              <p:par>
                                <p:cTn id="45" presetID="10" presetClass="entr" presetSubtype="0" fill="hold" grpId="0" nodeType="withEffect">
                                  <p:stCondLst>
                                    <p:cond delay="25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42" presetClass="path" presetSubtype="0" decel="100000" fill="hold" grpId="1" nodeType="withEffect">
                                  <p:stCondLst>
                                    <p:cond delay="250"/>
                                  </p:stCondLst>
                                  <p:childTnLst>
                                    <p:animMotion origin="layout" path="M 1.875E-6 1.11022E-16 L 1.875E-6 0.03773 " pathEditMode="relative" rAng="0" ptsTypes="AA">
                                      <p:cBhvr>
                                        <p:cTn id="49" dur="750" spd="-100000" fill="hold"/>
                                        <p:tgtEl>
                                          <p:spTgt spid="56"/>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Graphic 67">
            <a:extLst>
              <a:ext uri="{FF2B5EF4-FFF2-40B4-BE49-F238E27FC236}">
                <a16:creationId xmlns:a16="http://schemas.microsoft.com/office/drawing/2014/main" id="{C4E8148B-D8EA-4CAC-8EE1-F53947D9978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62575" y="3248183"/>
            <a:ext cx="1665509" cy="1943091"/>
          </a:xfrm>
          <a:prstGeom prst="rect">
            <a:avLst/>
          </a:prstGeom>
        </p:spPr>
      </p:pic>
      <p:cxnSp>
        <p:nvCxnSpPr>
          <p:cNvPr id="4" name="Straight Arrow Connector 3">
            <a:extLst>
              <a:ext uri="{FF2B5EF4-FFF2-40B4-BE49-F238E27FC236}">
                <a16:creationId xmlns:a16="http://schemas.microsoft.com/office/drawing/2014/main" id="{307F2B64-E5C1-47C5-873F-C6F62A525C4C}"/>
              </a:ext>
            </a:extLst>
          </p:cNvPr>
          <p:cNvCxnSpPr>
            <a:cxnSpLocks/>
          </p:cNvCxnSpPr>
          <p:nvPr/>
        </p:nvCxnSpPr>
        <p:spPr>
          <a:xfrm>
            <a:off x="7136706" y="2007540"/>
            <a:ext cx="416113" cy="0"/>
          </a:xfrm>
          <a:prstGeom prst="straightConnector1">
            <a:avLst/>
          </a:prstGeom>
          <a:ln w="31750">
            <a:solidFill>
              <a:schemeClr val="accent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EE102F28-02B4-4751-BACB-E802F415357C}"/>
              </a:ext>
            </a:extLst>
          </p:cNvPr>
          <p:cNvCxnSpPr>
            <a:cxnSpLocks/>
          </p:cNvCxnSpPr>
          <p:nvPr/>
        </p:nvCxnSpPr>
        <p:spPr>
          <a:xfrm flipH="1">
            <a:off x="7136706" y="2007540"/>
            <a:ext cx="8586" cy="2079228"/>
          </a:xfrm>
          <a:prstGeom prst="straightConnector1">
            <a:avLst/>
          </a:prstGeom>
          <a:ln w="317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C963DF1-8972-49D5-8D92-81F6EC5C4A3D}"/>
              </a:ext>
            </a:extLst>
          </p:cNvPr>
          <p:cNvCxnSpPr>
            <a:cxnSpLocks/>
          </p:cNvCxnSpPr>
          <p:nvPr/>
        </p:nvCxnSpPr>
        <p:spPr>
          <a:xfrm>
            <a:off x="6630358" y="4086768"/>
            <a:ext cx="922461" cy="0"/>
          </a:xfrm>
          <a:prstGeom prst="straightConnector1">
            <a:avLst/>
          </a:prstGeom>
          <a:ln w="31750">
            <a:solidFill>
              <a:schemeClr val="accent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469BEC27-5D1F-4353-BE84-095B9851DDFC}"/>
              </a:ext>
            </a:extLst>
          </p:cNvPr>
          <p:cNvCxnSpPr>
            <a:cxnSpLocks/>
          </p:cNvCxnSpPr>
          <p:nvPr/>
        </p:nvCxnSpPr>
        <p:spPr>
          <a:xfrm flipV="1">
            <a:off x="2595354" y="4044814"/>
            <a:ext cx="2195938" cy="21129"/>
          </a:xfrm>
          <a:prstGeom prst="straightConnector1">
            <a:avLst/>
          </a:prstGeom>
          <a:ln w="31750">
            <a:solidFill>
              <a:schemeClr val="accent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FF35D6F-283F-4FB3-AD33-8998FDECA881}"/>
              </a:ext>
            </a:extLst>
          </p:cNvPr>
          <p:cNvSpPr/>
          <p:nvPr/>
        </p:nvSpPr>
        <p:spPr>
          <a:xfrm>
            <a:off x="2836940" y="4208012"/>
            <a:ext cx="868138" cy="338554"/>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a:ea typeface="Segoe UI" pitchFamily="34" charset="0"/>
                <a:cs typeface="Segoe UI" pitchFamily="34" charset="0"/>
              </a:rPr>
              <a:t>Publish</a:t>
            </a:r>
          </a:p>
        </p:txBody>
      </p:sp>
      <p:sp>
        <p:nvSpPr>
          <p:cNvPr id="15" name="Rectangle 14">
            <a:extLst>
              <a:ext uri="{FF2B5EF4-FFF2-40B4-BE49-F238E27FC236}">
                <a16:creationId xmlns:a16="http://schemas.microsoft.com/office/drawing/2014/main" id="{65765EE1-6F80-47EA-AA2D-4B5BA922868B}"/>
              </a:ext>
            </a:extLst>
          </p:cNvPr>
          <p:cNvSpPr/>
          <p:nvPr/>
        </p:nvSpPr>
        <p:spPr>
          <a:xfrm>
            <a:off x="6460913" y="4156032"/>
            <a:ext cx="1163334" cy="338554"/>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accent1"/>
                </a:solidFill>
                <a:effectLst/>
                <a:uLnTx/>
                <a:uFillTx/>
                <a:latin typeface="Segoe UI"/>
                <a:ea typeface="Segoe UI" pitchFamily="34" charset="0"/>
                <a:cs typeface="Segoe UI" pitchFamily="34" charset="0"/>
              </a:rPr>
              <a:t>Subscribe</a:t>
            </a:r>
          </a:p>
        </p:txBody>
      </p:sp>
      <p:cxnSp>
        <p:nvCxnSpPr>
          <p:cNvPr id="24" name="Straight Arrow Connector 23">
            <a:extLst>
              <a:ext uri="{FF2B5EF4-FFF2-40B4-BE49-F238E27FC236}">
                <a16:creationId xmlns:a16="http://schemas.microsoft.com/office/drawing/2014/main" id="{ADC724C3-58B9-46E4-B24D-E8CE5CF780DF}"/>
              </a:ext>
            </a:extLst>
          </p:cNvPr>
          <p:cNvCxnSpPr>
            <a:cxnSpLocks/>
            <a:endCxn id="64" idx="1"/>
          </p:cNvCxnSpPr>
          <p:nvPr/>
        </p:nvCxnSpPr>
        <p:spPr>
          <a:xfrm>
            <a:off x="9006446" y="2104865"/>
            <a:ext cx="625845" cy="1"/>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6220A0C-C366-44B4-8D3D-584617CE4F33}"/>
              </a:ext>
            </a:extLst>
          </p:cNvPr>
          <p:cNvCxnSpPr>
            <a:cxnSpLocks/>
            <a:endCxn id="68" idx="1"/>
          </p:cNvCxnSpPr>
          <p:nvPr/>
        </p:nvCxnSpPr>
        <p:spPr>
          <a:xfrm>
            <a:off x="9022911" y="4219729"/>
            <a:ext cx="63966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0C073700-251A-47DF-8457-95C740A887E1}"/>
              </a:ext>
            </a:extLst>
          </p:cNvPr>
          <p:cNvSpPr/>
          <p:nvPr/>
        </p:nvSpPr>
        <p:spPr bwMode="auto">
          <a:xfrm>
            <a:off x="251583" y="665408"/>
            <a:ext cx="3686907" cy="5073483"/>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47" name="TextBox 46">
            <a:extLst>
              <a:ext uri="{FF2B5EF4-FFF2-40B4-BE49-F238E27FC236}">
                <a16:creationId xmlns:a16="http://schemas.microsoft.com/office/drawing/2014/main" id="{AD93C7BB-7495-49B1-AD92-5E10EA718E51}"/>
              </a:ext>
            </a:extLst>
          </p:cNvPr>
          <p:cNvSpPr txBox="1"/>
          <p:nvPr/>
        </p:nvSpPr>
        <p:spPr>
          <a:xfrm>
            <a:off x="1282072" y="5235632"/>
            <a:ext cx="1662959" cy="276999"/>
          </a:xfrm>
          <a:prstGeom prst="rect">
            <a:avLst/>
          </a:prstGeom>
          <a:noFill/>
        </p:spPr>
        <p:txBody>
          <a:bodyPr wrap="square" lIns="0" tIns="0" rIns="0" bIns="0" rtlCol="0">
            <a:spAutoFit/>
          </a:bodyPr>
          <a:lstStyle/>
          <a:p>
            <a:pPr algn="l"/>
            <a:r>
              <a:rPr lang="en-US">
                <a:gradFill>
                  <a:gsLst>
                    <a:gs pos="2917">
                      <a:schemeClr val="tx1"/>
                    </a:gs>
                    <a:gs pos="30000">
                      <a:schemeClr val="tx1"/>
                    </a:gs>
                  </a:gsLst>
                  <a:lin ang="5400000" scaled="0"/>
                </a:gradFill>
              </a:rPr>
              <a:t>namespace-b</a:t>
            </a:r>
          </a:p>
        </p:txBody>
      </p:sp>
      <p:sp>
        <p:nvSpPr>
          <p:cNvPr id="49" name="Rectangle 48">
            <a:extLst>
              <a:ext uri="{FF2B5EF4-FFF2-40B4-BE49-F238E27FC236}">
                <a16:creationId xmlns:a16="http://schemas.microsoft.com/office/drawing/2014/main" id="{B6C79584-01F0-428B-A107-1D4B8055B510}"/>
              </a:ext>
            </a:extLst>
          </p:cNvPr>
          <p:cNvSpPr/>
          <p:nvPr/>
        </p:nvSpPr>
        <p:spPr bwMode="auto">
          <a:xfrm>
            <a:off x="4525661" y="665408"/>
            <a:ext cx="7208626" cy="5073483"/>
          </a:xfrm>
          <a:prstGeom prst="rect">
            <a:avLst/>
          </a:prstGeom>
          <a:noFill/>
          <a:ln>
            <a:solidFill>
              <a:schemeClr val="bg1">
                <a:lumMod val="65000"/>
              </a:schemeClr>
            </a:solidFill>
            <a:prstDash val="lgDash"/>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51" name="TextBox 50">
            <a:extLst>
              <a:ext uri="{FF2B5EF4-FFF2-40B4-BE49-F238E27FC236}">
                <a16:creationId xmlns:a16="http://schemas.microsoft.com/office/drawing/2014/main" id="{F3296C45-16D5-496E-959E-8D8D15A64FBD}"/>
              </a:ext>
            </a:extLst>
          </p:cNvPr>
          <p:cNvSpPr txBox="1"/>
          <p:nvPr/>
        </p:nvSpPr>
        <p:spPr>
          <a:xfrm>
            <a:off x="7750303" y="5224548"/>
            <a:ext cx="1662959" cy="276999"/>
          </a:xfrm>
          <a:prstGeom prst="rect">
            <a:avLst/>
          </a:prstGeom>
          <a:noFill/>
        </p:spPr>
        <p:txBody>
          <a:bodyPr wrap="square" lIns="0" tIns="0" rIns="0" bIns="0" rtlCol="0">
            <a:spAutoFit/>
          </a:bodyPr>
          <a:lstStyle/>
          <a:p>
            <a:pPr algn="l"/>
            <a:r>
              <a:rPr lang="en-US">
                <a:gradFill>
                  <a:gsLst>
                    <a:gs pos="2917">
                      <a:schemeClr val="tx1"/>
                    </a:gs>
                    <a:gs pos="30000">
                      <a:schemeClr val="tx1"/>
                    </a:gs>
                  </a:gsLst>
                  <a:lin ang="5400000" scaled="0"/>
                </a:gradFill>
              </a:rPr>
              <a:t>namespace-a</a:t>
            </a:r>
          </a:p>
        </p:txBody>
      </p:sp>
      <p:pic>
        <p:nvPicPr>
          <p:cNvPr id="63" name="Picture 62" descr="Icon&#10;&#10;Description automatically generated">
            <a:extLst>
              <a:ext uri="{FF2B5EF4-FFF2-40B4-BE49-F238E27FC236}">
                <a16:creationId xmlns:a16="http://schemas.microsoft.com/office/drawing/2014/main" id="{1F62525F-62CF-4169-8AF6-A8CAC8FD91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7029" y="3551648"/>
            <a:ext cx="423277" cy="421669"/>
          </a:xfrm>
          <a:prstGeom prst="rect">
            <a:avLst/>
          </a:prstGeom>
          <a:effectLst>
            <a:outerShdw blurRad="63500" sx="102000" sy="102000" algn="ctr" rotWithShape="0">
              <a:prstClr val="black">
                <a:alpha val="40000"/>
              </a:prstClr>
            </a:outerShdw>
          </a:effectLst>
        </p:spPr>
      </p:pic>
      <p:grpSp>
        <p:nvGrpSpPr>
          <p:cNvPr id="50" name="!!Sidecar">
            <a:extLst>
              <a:ext uri="{FF2B5EF4-FFF2-40B4-BE49-F238E27FC236}">
                <a16:creationId xmlns:a16="http://schemas.microsoft.com/office/drawing/2014/main" id="{03EC5498-9A1D-4DB1-9DA2-CC53E1F7F674}"/>
              </a:ext>
            </a:extLst>
          </p:cNvPr>
          <p:cNvGrpSpPr/>
          <p:nvPr/>
        </p:nvGrpSpPr>
        <p:grpSpPr>
          <a:xfrm>
            <a:off x="1260607" y="3291238"/>
            <a:ext cx="1334747" cy="1526138"/>
            <a:chOff x="8298598" y="2543027"/>
            <a:chExt cx="1186830" cy="1389573"/>
          </a:xfrm>
        </p:grpSpPr>
        <p:sp>
          <p:nvSpPr>
            <p:cNvPr id="52" name="Freeform: Shape 51">
              <a:extLst>
                <a:ext uri="{FF2B5EF4-FFF2-40B4-BE49-F238E27FC236}">
                  <a16:creationId xmlns:a16="http://schemas.microsoft.com/office/drawing/2014/main" id="{D69FC74C-78D9-4DEF-8AED-C9F75A264DE7}"/>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 name="Freeform: Shape 53">
              <a:extLst>
                <a:ext uri="{FF2B5EF4-FFF2-40B4-BE49-F238E27FC236}">
                  <a16:creationId xmlns:a16="http://schemas.microsoft.com/office/drawing/2014/main" id="{B70D772D-5516-4F10-98EC-9674463EF28C}"/>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56" name="Graphic 11">
              <a:extLst>
                <a:ext uri="{FF2B5EF4-FFF2-40B4-BE49-F238E27FC236}">
                  <a16:creationId xmlns:a16="http://schemas.microsoft.com/office/drawing/2014/main" id="{798648B4-0BCD-4B61-8361-95ABD9A7EE51}"/>
                </a:ext>
              </a:extLst>
            </p:cNvPr>
            <p:cNvGrpSpPr/>
            <p:nvPr/>
          </p:nvGrpSpPr>
          <p:grpSpPr>
            <a:xfrm>
              <a:off x="8386477" y="2846026"/>
              <a:ext cx="952402" cy="699902"/>
              <a:chOff x="8386477" y="2846026"/>
              <a:chExt cx="952402" cy="699902"/>
            </a:xfrm>
          </p:grpSpPr>
          <p:sp>
            <p:nvSpPr>
              <p:cNvPr id="57" name="Freeform: Shape 56">
                <a:extLst>
                  <a:ext uri="{FF2B5EF4-FFF2-40B4-BE49-F238E27FC236}">
                    <a16:creationId xmlns:a16="http://schemas.microsoft.com/office/drawing/2014/main" id="{6B32CA32-D360-48FD-9B90-8E6CC08F9DCE}"/>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8" name="Freeform: Shape 57">
                <a:extLst>
                  <a:ext uri="{FF2B5EF4-FFF2-40B4-BE49-F238E27FC236}">
                    <a16:creationId xmlns:a16="http://schemas.microsoft.com/office/drawing/2014/main" id="{194CA95A-C491-44AB-B726-283F79270BC3}"/>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9" name="Freeform: Shape 58">
                <a:extLst>
                  <a:ext uri="{FF2B5EF4-FFF2-40B4-BE49-F238E27FC236}">
                    <a16:creationId xmlns:a16="http://schemas.microsoft.com/office/drawing/2014/main" id="{2B3FBEF1-F9B3-4E33-B032-F895757EC4D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0" name="Freeform: Shape 59">
                <a:extLst>
                  <a:ext uri="{FF2B5EF4-FFF2-40B4-BE49-F238E27FC236}">
                    <a16:creationId xmlns:a16="http://schemas.microsoft.com/office/drawing/2014/main" id="{39B149F2-6ED1-4BDA-B589-8CA236A297D1}"/>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1" name="Freeform: Shape 60">
                <a:extLst>
                  <a:ext uri="{FF2B5EF4-FFF2-40B4-BE49-F238E27FC236}">
                    <a16:creationId xmlns:a16="http://schemas.microsoft.com/office/drawing/2014/main" id="{0F3462DE-C232-47FE-83EF-CECE09C46BC2}"/>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2" name="Freeform: Shape 61">
                <a:extLst>
                  <a:ext uri="{FF2B5EF4-FFF2-40B4-BE49-F238E27FC236}">
                    <a16:creationId xmlns:a16="http://schemas.microsoft.com/office/drawing/2014/main" id="{C5A185BB-2966-445F-A07B-BD2EE62BAC54}"/>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pic>
        <p:nvPicPr>
          <p:cNvPr id="64" name="Graphic 63">
            <a:extLst>
              <a:ext uri="{FF2B5EF4-FFF2-40B4-BE49-F238E27FC236}">
                <a16:creationId xmlns:a16="http://schemas.microsoft.com/office/drawing/2014/main" id="{409046C4-A555-45B6-B03F-BB83508B1D0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32291" y="1133320"/>
            <a:ext cx="1665509" cy="1943091"/>
          </a:xfrm>
          <a:prstGeom prst="rect">
            <a:avLst/>
          </a:prstGeom>
        </p:spPr>
      </p:pic>
      <p:pic>
        <p:nvPicPr>
          <p:cNvPr id="66" name="Picture 2" descr="See the source image">
            <a:extLst>
              <a:ext uri="{FF2B5EF4-FFF2-40B4-BE49-F238E27FC236}">
                <a16:creationId xmlns:a16="http://schemas.microsoft.com/office/drawing/2014/main" id="{00384A63-C947-4356-8F31-38F9D75B5C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1379" y="1414626"/>
            <a:ext cx="894956" cy="67121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7" name="TextBox 66">
            <a:extLst>
              <a:ext uri="{FF2B5EF4-FFF2-40B4-BE49-F238E27FC236}">
                <a16:creationId xmlns:a16="http://schemas.microsoft.com/office/drawing/2014/main" id="{8F78975B-FFE6-49E7-BFEF-25E22FE03D95}"/>
              </a:ext>
            </a:extLst>
          </p:cNvPr>
          <p:cNvSpPr txBox="1"/>
          <p:nvPr/>
        </p:nvSpPr>
        <p:spPr>
          <a:xfrm>
            <a:off x="9769269" y="1968903"/>
            <a:ext cx="1365159" cy="646331"/>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800">
                <a:solidFill>
                  <a:schemeClr val="tx1"/>
                </a:solidFill>
                <a:latin typeface="+mj-lt"/>
              </a:rPr>
              <a:t>Node</a:t>
            </a:r>
            <a:br>
              <a:rPr lang="en-US" sz="1800">
                <a:solidFill>
                  <a:schemeClr val="tx1"/>
                </a:solidFill>
                <a:latin typeface="+mj-lt"/>
              </a:rPr>
            </a:br>
            <a:r>
              <a:rPr lang="en-US" sz="1800">
                <a:solidFill>
                  <a:schemeClr val="tx1"/>
                </a:solidFill>
                <a:latin typeface="+mj-lt"/>
              </a:rPr>
              <a:t>subscriber</a:t>
            </a:r>
            <a:endParaRPr kumimoji="0" lang="en-US" sz="1800" b="0" i="0" u="none" strike="noStrike" kern="1200" cap="none" spc="0" normalizeH="0" baseline="0" noProof="0">
              <a:ln>
                <a:noFill/>
              </a:ln>
              <a:solidFill>
                <a:schemeClr val="tx1"/>
              </a:solidFill>
              <a:effectLst/>
              <a:uLnTx/>
              <a:uFillTx/>
              <a:latin typeface="+mj-lt"/>
              <a:ea typeface="+mn-ea"/>
              <a:cs typeface="+mn-cs"/>
            </a:endParaRPr>
          </a:p>
        </p:txBody>
      </p:sp>
      <p:sp>
        <p:nvSpPr>
          <p:cNvPr id="69" name="TextBox 68">
            <a:extLst>
              <a:ext uri="{FF2B5EF4-FFF2-40B4-BE49-F238E27FC236}">
                <a16:creationId xmlns:a16="http://schemas.microsoft.com/office/drawing/2014/main" id="{00665390-C596-444D-BBE7-94467F395967}"/>
              </a:ext>
            </a:extLst>
          </p:cNvPr>
          <p:cNvSpPr txBox="1"/>
          <p:nvPr/>
        </p:nvSpPr>
        <p:spPr>
          <a:xfrm>
            <a:off x="9806328" y="4002144"/>
            <a:ext cx="1365159" cy="646331"/>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800">
                <a:solidFill>
                  <a:schemeClr val="tx1"/>
                </a:solidFill>
                <a:latin typeface="+mj-lt"/>
              </a:rPr>
              <a:t>Python</a:t>
            </a:r>
            <a:br>
              <a:rPr lang="en-US" sz="1800">
                <a:solidFill>
                  <a:schemeClr val="tx1"/>
                </a:solidFill>
                <a:latin typeface="+mj-lt"/>
              </a:rPr>
            </a:br>
            <a:r>
              <a:rPr lang="en-US" sz="1800">
                <a:solidFill>
                  <a:schemeClr val="tx1"/>
                </a:solidFill>
                <a:latin typeface="+mj-lt"/>
              </a:rPr>
              <a:t>subscriber</a:t>
            </a:r>
            <a:endParaRPr kumimoji="0" lang="en-US" sz="1800" b="0" i="0" u="none" strike="noStrike" kern="1200" cap="none" spc="0" normalizeH="0" baseline="0" noProof="0">
              <a:ln>
                <a:noFill/>
              </a:ln>
              <a:solidFill>
                <a:schemeClr val="tx1"/>
              </a:solidFill>
              <a:effectLst/>
              <a:uLnTx/>
              <a:uFillTx/>
              <a:latin typeface="+mj-lt"/>
              <a:ea typeface="+mn-ea"/>
              <a:cs typeface="+mn-cs"/>
            </a:endParaRPr>
          </a:p>
        </p:txBody>
      </p:sp>
      <p:grpSp>
        <p:nvGrpSpPr>
          <p:cNvPr id="70" name="!!Sidecar">
            <a:extLst>
              <a:ext uri="{FF2B5EF4-FFF2-40B4-BE49-F238E27FC236}">
                <a16:creationId xmlns:a16="http://schemas.microsoft.com/office/drawing/2014/main" id="{FD0A1EDF-79F8-4A96-862A-25DB55DD5F8D}"/>
              </a:ext>
            </a:extLst>
          </p:cNvPr>
          <p:cNvGrpSpPr/>
          <p:nvPr/>
        </p:nvGrpSpPr>
        <p:grpSpPr>
          <a:xfrm>
            <a:off x="7659306" y="3335351"/>
            <a:ext cx="1334747" cy="1526138"/>
            <a:chOff x="8298598" y="2543027"/>
            <a:chExt cx="1186830" cy="1389573"/>
          </a:xfrm>
        </p:grpSpPr>
        <p:sp>
          <p:nvSpPr>
            <p:cNvPr id="71" name="Freeform: Shape 70">
              <a:extLst>
                <a:ext uri="{FF2B5EF4-FFF2-40B4-BE49-F238E27FC236}">
                  <a16:creationId xmlns:a16="http://schemas.microsoft.com/office/drawing/2014/main" id="{F12EF30E-3EED-4E74-B32A-C182CFEACBD9}"/>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2" name="Freeform: Shape 71">
              <a:extLst>
                <a:ext uri="{FF2B5EF4-FFF2-40B4-BE49-F238E27FC236}">
                  <a16:creationId xmlns:a16="http://schemas.microsoft.com/office/drawing/2014/main" id="{EF76CE60-94B1-490D-8747-C91098B7A2C5}"/>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73" name="Graphic 11">
              <a:extLst>
                <a:ext uri="{FF2B5EF4-FFF2-40B4-BE49-F238E27FC236}">
                  <a16:creationId xmlns:a16="http://schemas.microsoft.com/office/drawing/2014/main" id="{4A81C5FA-B675-4677-91FA-8B12BD7E3052}"/>
                </a:ext>
              </a:extLst>
            </p:cNvPr>
            <p:cNvGrpSpPr/>
            <p:nvPr/>
          </p:nvGrpSpPr>
          <p:grpSpPr>
            <a:xfrm>
              <a:off x="8386477" y="2846026"/>
              <a:ext cx="952402" cy="699902"/>
              <a:chOff x="8386477" y="2846026"/>
              <a:chExt cx="952402" cy="699902"/>
            </a:xfrm>
          </p:grpSpPr>
          <p:sp>
            <p:nvSpPr>
              <p:cNvPr id="74" name="Freeform: Shape 73">
                <a:extLst>
                  <a:ext uri="{FF2B5EF4-FFF2-40B4-BE49-F238E27FC236}">
                    <a16:creationId xmlns:a16="http://schemas.microsoft.com/office/drawing/2014/main" id="{95D9368B-3BF7-4EA6-B3A6-DFEBA4261440}"/>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5" name="Freeform: Shape 74">
                <a:extLst>
                  <a:ext uri="{FF2B5EF4-FFF2-40B4-BE49-F238E27FC236}">
                    <a16:creationId xmlns:a16="http://schemas.microsoft.com/office/drawing/2014/main" id="{4049C520-1AC4-40B6-B86C-953A2114A863}"/>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6" name="Freeform: Shape 75">
                <a:extLst>
                  <a:ext uri="{FF2B5EF4-FFF2-40B4-BE49-F238E27FC236}">
                    <a16:creationId xmlns:a16="http://schemas.microsoft.com/office/drawing/2014/main" id="{2F432F94-3566-4F24-A95C-73252E805488}"/>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7D9A1315-7CA2-40B0-A92D-878B73D5EA67}"/>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8" name="Freeform: Shape 77">
                <a:extLst>
                  <a:ext uri="{FF2B5EF4-FFF2-40B4-BE49-F238E27FC236}">
                    <a16:creationId xmlns:a16="http://schemas.microsoft.com/office/drawing/2014/main" id="{CB360389-27BB-4053-AF5F-D81C742DEA38}"/>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9" name="Freeform: Shape 78">
                <a:extLst>
                  <a:ext uri="{FF2B5EF4-FFF2-40B4-BE49-F238E27FC236}">
                    <a16:creationId xmlns:a16="http://schemas.microsoft.com/office/drawing/2014/main" id="{39D374BB-DE83-4DC6-A9A0-9E1E04102FC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80" name="!!Sidecar">
            <a:extLst>
              <a:ext uri="{FF2B5EF4-FFF2-40B4-BE49-F238E27FC236}">
                <a16:creationId xmlns:a16="http://schemas.microsoft.com/office/drawing/2014/main" id="{D76E67CB-1BCC-423D-A8E7-CBA45B063A0D}"/>
              </a:ext>
            </a:extLst>
          </p:cNvPr>
          <p:cNvGrpSpPr/>
          <p:nvPr/>
        </p:nvGrpSpPr>
        <p:grpSpPr>
          <a:xfrm>
            <a:off x="7641910" y="1237704"/>
            <a:ext cx="1334747" cy="1526138"/>
            <a:chOff x="8298598" y="2543027"/>
            <a:chExt cx="1186830" cy="1389573"/>
          </a:xfrm>
        </p:grpSpPr>
        <p:sp>
          <p:nvSpPr>
            <p:cNvPr id="81" name="Freeform: Shape 80">
              <a:extLst>
                <a:ext uri="{FF2B5EF4-FFF2-40B4-BE49-F238E27FC236}">
                  <a16:creationId xmlns:a16="http://schemas.microsoft.com/office/drawing/2014/main" id="{86AC5B76-A34E-4E16-A7EB-DF8E7EECBA07}"/>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id="{A09B5747-7752-41AD-84F6-7B02673F01F0}"/>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3" name="Graphic 11">
              <a:extLst>
                <a:ext uri="{FF2B5EF4-FFF2-40B4-BE49-F238E27FC236}">
                  <a16:creationId xmlns:a16="http://schemas.microsoft.com/office/drawing/2014/main" id="{A2A4E0F3-81AB-4ADA-B0E4-1FA0FA53E9F2}"/>
                </a:ext>
              </a:extLst>
            </p:cNvPr>
            <p:cNvGrpSpPr/>
            <p:nvPr/>
          </p:nvGrpSpPr>
          <p:grpSpPr>
            <a:xfrm>
              <a:off x="8386477" y="2846026"/>
              <a:ext cx="952402" cy="699902"/>
              <a:chOff x="8386477" y="2846026"/>
              <a:chExt cx="952402" cy="699902"/>
            </a:xfrm>
          </p:grpSpPr>
          <p:sp>
            <p:nvSpPr>
              <p:cNvPr id="84" name="Freeform: Shape 83">
                <a:extLst>
                  <a:ext uri="{FF2B5EF4-FFF2-40B4-BE49-F238E27FC236}">
                    <a16:creationId xmlns:a16="http://schemas.microsoft.com/office/drawing/2014/main" id="{E0B89B0B-2964-4535-9CFF-64DEA17C160D}"/>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5" name="Freeform: Shape 84">
                <a:extLst>
                  <a:ext uri="{FF2B5EF4-FFF2-40B4-BE49-F238E27FC236}">
                    <a16:creationId xmlns:a16="http://schemas.microsoft.com/office/drawing/2014/main" id="{5C065D82-BF9A-46B1-A2F4-96F3A53CC6D7}"/>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6" name="Freeform: Shape 85">
                <a:extLst>
                  <a:ext uri="{FF2B5EF4-FFF2-40B4-BE49-F238E27FC236}">
                    <a16:creationId xmlns:a16="http://schemas.microsoft.com/office/drawing/2014/main" id="{FC8E7EFF-D380-4B7A-A525-733C912074B7}"/>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7" name="Freeform: Shape 86">
                <a:extLst>
                  <a:ext uri="{FF2B5EF4-FFF2-40B4-BE49-F238E27FC236}">
                    <a16:creationId xmlns:a16="http://schemas.microsoft.com/office/drawing/2014/main" id="{C0652924-382A-4B45-A07C-A0DC8F496502}"/>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8" name="Freeform: Shape 87">
                <a:extLst>
                  <a:ext uri="{FF2B5EF4-FFF2-40B4-BE49-F238E27FC236}">
                    <a16:creationId xmlns:a16="http://schemas.microsoft.com/office/drawing/2014/main" id="{C6D267B6-AB2C-44A4-AC5E-5FC3140BA87A}"/>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89" name="Freeform: Shape 88">
                <a:extLst>
                  <a:ext uri="{FF2B5EF4-FFF2-40B4-BE49-F238E27FC236}">
                    <a16:creationId xmlns:a16="http://schemas.microsoft.com/office/drawing/2014/main" id="{618B58BC-9982-4B22-AC34-31A47CFBA55A}"/>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96" name="Group 95">
            <a:extLst>
              <a:ext uri="{FF2B5EF4-FFF2-40B4-BE49-F238E27FC236}">
                <a16:creationId xmlns:a16="http://schemas.microsoft.com/office/drawing/2014/main" id="{DE9F2712-C890-4A48-8180-2912DD8D9754}"/>
              </a:ext>
            </a:extLst>
          </p:cNvPr>
          <p:cNvGrpSpPr/>
          <p:nvPr/>
        </p:nvGrpSpPr>
        <p:grpSpPr>
          <a:xfrm>
            <a:off x="1083972" y="848967"/>
            <a:ext cx="1665509" cy="1943091"/>
            <a:chOff x="1082010" y="1709422"/>
            <a:chExt cx="1665509" cy="1943091"/>
          </a:xfrm>
        </p:grpSpPr>
        <p:pic>
          <p:nvPicPr>
            <p:cNvPr id="91" name="Graphic 90">
              <a:extLst>
                <a:ext uri="{FF2B5EF4-FFF2-40B4-BE49-F238E27FC236}">
                  <a16:creationId xmlns:a16="http://schemas.microsoft.com/office/drawing/2014/main" id="{A3864383-AEC8-4782-9AA7-420A17CE737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2010" y="1709422"/>
              <a:ext cx="1665509" cy="1943091"/>
            </a:xfrm>
            <a:prstGeom prst="rect">
              <a:avLst/>
            </a:prstGeom>
          </p:spPr>
        </p:pic>
        <p:sp>
          <p:nvSpPr>
            <p:cNvPr id="93" name="TextBox 92">
              <a:extLst>
                <a:ext uri="{FF2B5EF4-FFF2-40B4-BE49-F238E27FC236}">
                  <a16:creationId xmlns:a16="http://schemas.microsoft.com/office/drawing/2014/main" id="{406D393C-8EBD-4721-9D58-5CF704CB7D6B}"/>
                </a:ext>
              </a:extLst>
            </p:cNvPr>
            <p:cNvSpPr txBox="1"/>
            <p:nvPr/>
          </p:nvSpPr>
          <p:spPr>
            <a:xfrm>
              <a:off x="1287297" y="2611919"/>
              <a:ext cx="1193059" cy="646331"/>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800">
                  <a:solidFill>
                    <a:schemeClr val="tx1"/>
                  </a:solidFill>
                  <a:latin typeface="+mj-lt"/>
                </a:rPr>
                <a:t>React</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b="0" i="0" u="none" strike="noStrike" kern="1200" cap="none" spc="0" normalizeH="0" baseline="0" noProof="0">
                  <a:ln>
                    <a:noFill/>
                  </a:ln>
                  <a:effectLst/>
                  <a:uLnTx/>
                  <a:uFillTx/>
                  <a:latin typeface="+mj-lt"/>
                  <a:ea typeface="+mn-ea"/>
                  <a:cs typeface="+mn-cs"/>
                </a:rPr>
                <a:t>publisher</a:t>
              </a:r>
              <a:endParaRPr kumimoji="0" lang="en-US" sz="1800" b="0" i="0" u="none" strike="noStrike" kern="1200" cap="none" spc="0" normalizeH="0" baseline="0" noProof="0">
                <a:ln>
                  <a:noFill/>
                </a:ln>
                <a:solidFill>
                  <a:schemeClr val="tx1"/>
                </a:solidFill>
                <a:effectLst/>
                <a:uLnTx/>
                <a:uFillTx/>
                <a:latin typeface="+mj-lt"/>
                <a:ea typeface="+mn-ea"/>
                <a:cs typeface="+mn-cs"/>
              </a:endParaRPr>
            </a:p>
          </p:txBody>
        </p:sp>
        <p:pic>
          <p:nvPicPr>
            <p:cNvPr id="95" name="Picture 2" descr="See the source image">
              <a:extLst>
                <a:ext uri="{FF2B5EF4-FFF2-40B4-BE49-F238E27FC236}">
                  <a16:creationId xmlns:a16="http://schemas.microsoft.com/office/drawing/2014/main" id="{A68D7692-9B00-4A2B-A4F1-3E94442057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403" y="1997130"/>
              <a:ext cx="597812" cy="59781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04" name="Straight Arrow Connector 103">
            <a:extLst>
              <a:ext uri="{FF2B5EF4-FFF2-40B4-BE49-F238E27FC236}">
                <a16:creationId xmlns:a16="http://schemas.microsoft.com/office/drawing/2014/main" id="{4D6BCAE0-A758-411C-ADFB-E70D5037E29C}"/>
              </a:ext>
            </a:extLst>
          </p:cNvPr>
          <p:cNvCxnSpPr>
            <a:cxnSpLocks/>
            <a:stCxn id="91" idx="2"/>
            <a:endCxn id="54" idx="0"/>
          </p:cNvCxnSpPr>
          <p:nvPr/>
        </p:nvCxnSpPr>
        <p:spPr>
          <a:xfrm flipH="1">
            <a:off x="1911416" y="2792058"/>
            <a:ext cx="5311" cy="49918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16" name="Group 115">
            <a:extLst>
              <a:ext uri="{FF2B5EF4-FFF2-40B4-BE49-F238E27FC236}">
                <a16:creationId xmlns:a16="http://schemas.microsoft.com/office/drawing/2014/main" id="{F05E068E-EA44-4852-9375-90874501F580}"/>
              </a:ext>
            </a:extLst>
          </p:cNvPr>
          <p:cNvGrpSpPr/>
          <p:nvPr/>
        </p:nvGrpSpPr>
        <p:grpSpPr>
          <a:xfrm>
            <a:off x="4786546" y="3050448"/>
            <a:ext cx="1767840" cy="1767840"/>
            <a:chOff x="4856206" y="2803949"/>
            <a:chExt cx="1767840" cy="1767840"/>
          </a:xfrm>
        </p:grpSpPr>
        <p:grpSp>
          <p:nvGrpSpPr>
            <p:cNvPr id="13" name="Group 12">
              <a:extLst>
                <a:ext uri="{FF2B5EF4-FFF2-40B4-BE49-F238E27FC236}">
                  <a16:creationId xmlns:a16="http://schemas.microsoft.com/office/drawing/2014/main" id="{7A5593E8-B47D-4AA0-81F0-5D93FF5FC58F}"/>
                </a:ext>
              </a:extLst>
            </p:cNvPr>
            <p:cNvGrpSpPr/>
            <p:nvPr/>
          </p:nvGrpSpPr>
          <p:grpSpPr>
            <a:xfrm>
              <a:off x="4856206" y="2803949"/>
              <a:ext cx="1463040" cy="1463040"/>
              <a:chOff x="3514758" y="3996290"/>
              <a:chExt cx="1463040" cy="1463040"/>
            </a:xfrm>
          </p:grpSpPr>
          <p:sp>
            <p:nvSpPr>
              <p:cNvPr id="19" name="Oval 18">
                <a:extLst>
                  <a:ext uri="{FF2B5EF4-FFF2-40B4-BE49-F238E27FC236}">
                    <a16:creationId xmlns:a16="http://schemas.microsoft.com/office/drawing/2014/main" id="{FC13D14D-6AFA-4918-B0A6-2D895198A9D8}"/>
                  </a:ext>
                </a:extLst>
              </p:cNvPr>
              <p:cNvSpPr/>
              <p:nvPr/>
            </p:nvSpPr>
            <p:spPr bwMode="auto">
              <a:xfrm>
                <a:off x="3514758" y="3996290"/>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pic>
            <p:nvPicPr>
              <p:cNvPr id="20" name="Picture 19">
                <a:extLst>
                  <a:ext uri="{FF2B5EF4-FFF2-40B4-BE49-F238E27FC236}">
                    <a16:creationId xmlns:a16="http://schemas.microsoft.com/office/drawing/2014/main" id="{FDF2AD6A-5C5F-4423-A198-447F9F8F31F6}"/>
                  </a:ext>
                </a:extLst>
              </p:cNvPr>
              <p:cNvPicPr>
                <a:picLocks noChangeAspect="1"/>
              </p:cNvPicPr>
              <p:nvPr/>
            </p:nvPicPr>
            <p:blipFill>
              <a:blip r:embed="rId7"/>
              <a:stretch>
                <a:fillRect/>
              </a:stretch>
            </p:blipFill>
            <p:spPr>
              <a:xfrm>
                <a:off x="3769812" y="4324129"/>
                <a:ext cx="952934" cy="807362"/>
              </a:xfrm>
              <a:prstGeom prst="rect">
                <a:avLst/>
              </a:prstGeom>
            </p:spPr>
          </p:pic>
        </p:grpSp>
        <p:grpSp>
          <p:nvGrpSpPr>
            <p:cNvPr id="110" name="Group 109">
              <a:extLst>
                <a:ext uri="{FF2B5EF4-FFF2-40B4-BE49-F238E27FC236}">
                  <a16:creationId xmlns:a16="http://schemas.microsoft.com/office/drawing/2014/main" id="{E918A68F-5D00-4A52-9F99-A06F4181A51D}"/>
                </a:ext>
              </a:extLst>
            </p:cNvPr>
            <p:cNvGrpSpPr/>
            <p:nvPr/>
          </p:nvGrpSpPr>
          <p:grpSpPr>
            <a:xfrm>
              <a:off x="5008606" y="2956349"/>
              <a:ext cx="1463040" cy="1463040"/>
              <a:chOff x="3514758" y="3996290"/>
              <a:chExt cx="1463040" cy="1463040"/>
            </a:xfrm>
          </p:grpSpPr>
          <p:sp>
            <p:nvSpPr>
              <p:cNvPr id="111" name="Oval 110">
                <a:extLst>
                  <a:ext uri="{FF2B5EF4-FFF2-40B4-BE49-F238E27FC236}">
                    <a16:creationId xmlns:a16="http://schemas.microsoft.com/office/drawing/2014/main" id="{394E2B03-FD59-47AB-A89C-2B26E1B35EA4}"/>
                  </a:ext>
                </a:extLst>
              </p:cNvPr>
              <p:cNvSpPr/>
              <p:nvPr/>
            </p:nvSpPr>
            <p:spPr bwMode="auto">
              <a:xfrm>
                <a:off x="3514758" y="3996290"/>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pic>
            <p:nvPicPr>
              <p:cNvPr id="112" name="Picture 111">
                <a:extLst>
                  <a:ext uri="{FF2B5EF4-FFF2-40B4-BE49-F238E27FC236}">
                    <a16:creationId xmlns:a16="http://schemas.microsoft.com/office/drawing/2014/main" id="{B2F9A20C-E66C-4510-9AB0-4AB8E525B935}"/>
                  </a:ext>
                </a:extLst>
              </p:cNvPr>
              <p:cNvPicPr>
                <a:picLocks noChangeAspect="1"/>
              </p:cNvPicPr>
              <p:nvPr/>
            </p:nvPicPr>
            <p:blipFill>
              <a:blip r:embed="rId7"/>
              <a:stretch>
                <a:fillRect/>
              </a:stretch>
            </p:blipFill>
            <p:spPr>
              <a:xfrm>
                <a:off x="3769812" y="4324129"/>
                <a:ext cx="952934" cy="807362"/>
              </a:xfrm>
              <a:prstGeom prst="rect">
                <a:avLst/>
              </a:prstGeom>
            </p:spPr>
          </p:pic>
        </p:grpSp>
        <p:grpSp>
          <p:nvGrpSpPr>
            <p:cNvPr id="113" name="Group 112">
              <a:extLst>
                <a:ext uri="{FF2B5EF4-FFF2-40B4-BE49-F238E27FC236}">
                  <a16:creationId xmlns:a16="http://schemas.microsoft.com/office/drawing/2014/main" id="{9F038953-36A4-4163-AB48-32FAAC6AEC1E}"/>
                </a:ext>
              </a:extLst>
            </p:cNvPr>
            <p:cNvGrpSpPr/>
            <p:nvPr/>
          </p:nvGrpSpPr>
          <p:grpSpPr>
            <a:xfrm>
              <a:off x="5161006" y="3108749"/>
              <a:ext cx="1463040" cy="1463040"/>
              <a:chOff x="3514758" y="3996290"/>
              <a:chExt cx="1463040" cy="1463040"/>
            </a:xfrm>
          </p:grpSpPr>
          <p:sp>
            <p:nvSpPr>
              <p:cNvPr id="114" name="Oval 113">
                <a:extLst>
                  <a:ext uri="{FF2B5EF4-FFF2-40B4-BE49-F238E27FC236}">
                    <a16:creationId xmlns:a16="http://schemas.microsoft.com/office/drawing/2014/main" id="{98E121E4-457C-449B-8EF6-812E84804D0B}"/>
                  </a:ext>
                </a:extLst>
              </p:cNvPr>
              <p:cNvSpPr/>
              <p:nvPr/>
            </p:nvSpPr>
            <p:spPr bwMode="auto">
              <a:xfrm>
                <a:off x="3514758" y="3996290"/>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pic>
            <p:nvPicPr>
              <p:cNvPr id="115" name="Picture 114">
                <a:extLst>
                  <a:ext uri="{FF2B5EF4-FFF2-40B4-BE49-F238E27FC236}">
                    <a16:creationId xmlns:a16="http://schemas.microsoft.com/office/drawing/2014/main" id="{1A3C4493-2E5B-41B8-A63D-112D0A787826}"/>
                  </a:ext>
                </a:extLst>
              </p:cNvPr>
              <p:cNvPicPr>
                <a:picLocks noChangeAspect="1"/>
              </p:cNvPicPr>
              <p:nvPr/>
            </p:nvPicPr>
            <p:blipFill>
              <a:blip r:embed="rId7"/>
              <a:stretch>
                <a:fillRect/>
              </a:stretch>
            </p:blipFill>
            <p:spPr>
              <a:xfrm>
                <a:off x="3769812" y="4324129"/>
                <a:ext cx="952934" cy="807362"/>
              </a:xfrm>
              <a:prstGeom prst="rect">
                <a:avLst/>
              </a:prstGeom>
            </p:spPr>
          </p:pic>
        </p:grpSp>
      </p:grpSp>
    </p:spTree>
    <p:extLst>
      <p:ext uri="{BB962C8B-B14F-4D97-AF65-F5344CB8AC3E}">
        <p14:creationId xmlns:p14="http://schemas.microsoft.com/office/powerpoint/2010/main" val="288524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ppt_w</p:attrName>
                                        </p:attrNameLst>
                                      </p:cBhvr>
                                      <p:tavLst>
                                        <p:tav tm="0">
                                          <p:val>
                                            <p:fltVal val="0"/>
                                          </p:val>
                                        </p:tav>
                                        <p:tav tm="100000">
                                          <p:val>
                                            <p:strVal val="#ppt_w"/>
                                          </p:val>
                                        </p:tav>
                                      </p:tavLst>
                                    </p:anim>
                                    <p:anim calcmode="lin" valueType="num">
                                      <p:cBhvr>
                                        <p:cTn id="20" dur="500" fill="hold"/>
                                        <p:tgtEl>
                                          <p:spTgt spid="80"/>
                                        </p:tgtEl>
                                        <p:attrNameLst>
                                          <p:attrName>ppt_h</p:attrName>
                                        </p:attrNameLst>
                                      </p:cBhvr>
                                      <p:tavLst>
                                        <p:tav tm="0">
                                          <p:val>
                                            <p:fltVal val="0"/>
                                          </p:val>
                                        </p:tav>
                                        <p:tav tm="100000">
                                          <p:val>
                                            <p:strVal val="#ppt_h"/>
                                          </p:val>
                                        </p:tav>
                                      </p:tavLst>
                                    </p:anim>
                                    <p:animEffect transition="in" filter="fade">
                                      <p:cBhvr>
                                        <p:cTn id="2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dirty="0"/>
              <a:t>Actors </a:t>
            </a:r>
            <a:r>
              <a:rPr lang="en-US" dirty="0">
                <a:cs typeface="Segoe UI"/>
              </a:rPr>
              <a:t>Building Block</a:t>
            </a:r>
            <a:endParaRPr lang="en-US" dirty="0"/>
          </a:p>
        </p:txBody>
      </p:sp>
    </p:spTree>
    <p:extLst>
      <p:ext uri="{BB962C8B-B14F-4D97-AF65-F5344CB8AC3E}">
        <p14:creationId xmlns:p14="http://schemas.microsoft.com/office/powerpoint/2010/main" val="166796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1BADF-AB76-4F3F-828B-EEA0DB8AA212}"/>
              </a:ext>
            </a:extLst>
          </p:cNvPr>
          <p:cNvSpPr>
            <a:spLocks noGrp="1"/>
          </p:cNvSpPr>
          <p:nvPr>
            <p:ph type="title"/>
          </p:nvPr>
        </p:nvSpPr>
        <p:spPr>
          <a:xfrm>
            <a:off x="588263" y="125506"/>
            <a:ext cx="11018520" cy="553998"/>
          </a:xfrm>
        </p:spPr>
        <p:txBody>
          <a:bodyPr/>
          <a:lstStyle/>
          <a:p>
            <a:pPr algn="ctr"/>
            <a:r>
              <a:rPr lang="en-US">
                <a:cs typeface="Segoe UI"/>
              </a:rPr>
              <a:t>Actor Reentrancy</a:t>
            </a:r>
            <a:endParaRPr lang="en-US"/>
          </a:p>
        </p:txBody>
      </p:sp>
      <p:grpSp>
        <p:nvGrpSpPr>
          <p:cNvPr id="58" name="Group 57">
            <a:extLst>
              <a:ext uri="{FF2B5EF4-FFF2-40B4-BE49-F238E27FC236}">
                <a16:creationId xmlns:a16="http://schemas.microsoft.com/office/drawing/2014/main" id="{9A838337-7610-4A49-84AB-C7EB6A33A6AD}"/>
              </a:ext>
            </a:extLst>
          </p:cNvPr>
          <p:cNvGrpSpPr/>
          <p:nvPr/>
        </p:nvGrpSpPr>
        <p:grpSpPr>
          <a:xfrm>
            <a:off x="1161571" y="3431095"/>
            <a:ext cx="1665509" cy="1943091"/>
            <a:chOff x="7316373" y="1954650"/>
            <a:chExt cx="1400542" cy="1633964"/>
          </a:xfrm>
        </p:grpSpPr>
        <p:pic>
          <p:nvPicPr>
            <p:cNvPr id="59" name="Graphic 58">
              <a:extLst>
                <a:ext uri="{FF2B5EF4-FFF2-40B4-BE49-F238E27FC236}">
                  <a16:creationId xmlns:a16="http://schemas.microsoft.com/office/drawing/2014/main" id="{3EAED291-0C38-4B68-805D-02BB125711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60" name="TextBox 59">
              <a:extLst>
                <a:ext uri="{FF2B5EF4-FFF2-40B4-BE49-F238E27FC236}">
                  <a16:creationId xmlns:a16="http://schemas.microsoft.com/office/drawing/2014/main" id="{FF1C144A-0360-4C8A-94E8-D4657DFD17C7}"/>
                </a:ext>
              </a:extLst>
            </p:cNvPr>
            <p:cNvSpPr txBox="1"/>
            <p:nvPr/>
          </p:nvSpPr>
          <p:spPr>
            <a:xfrm>
              <a:off x="7634276" y="2411068"/>
              <a:ext cx="715939" cy="517624"/>
            </a:xfrm>
            <a:prstGeom prst="rect">
              <a:avLst/>
            </a:prstGeom>
            <a:noFill/>
          </p:spPr>
          <p:txBody>
            <a:bodyPr wrap="none" lIns="0" tIns="0" rIns="0" bIns="0" rtlCol="0" anchor="t">
              <a:spAutoFit/>
            </a:bodyPr>
            <a:lstStyle/>
            <a:p>
              <a:pPr algn="ctr"/>
              <a:r>
                <a:rPr lang="en-US" sz="2000" dirty="0">
                  <a:solidFill>
                    <a:srgbClr val="202192"/>
                  </a:solidFill>
                  <a:latin typeface="+mj-lt"/>
                </a:rPr>
                <a:t>Worker</a:t>
              </a:r>
              <a:br>
                <a:rPr lang="en-US" sz="2000" dirty="0">
                  <a:solidFill>
                    <a:srgbClr val="202192"/>
                  </a:solidFill>
                  <a:latin typeface="+mj-lt"/>
                  <a:cs typeface="Segoe UI Semibold"/>
                </a:rPr>
              </a:br>
              <a:r>
                <a:rPr lang="en-US" sz="2000" dirty="0">
                  <a:solidFill>
                    <a:srgbClr val="202192"/>
                  </a:solidFill>
                  <a:latin typeface="+mj-lt"/>
                  <a:cs typeface="Segoe UI Semibold"/>
                </a:rPr>
                <a:t>Actor 1</a:t>
              </a:r>
            </a:p>
          </p:txBody>
        </p:sp>
      </p:grpSp>
      <p:grpSp>
        <p:nvGrpSpPr>
          <p:cNvPr id="63" name="!!AppA">
            <a:extLst>
              <a:ext uri="{FF2B5EF4-FFF2-40B4-BE49-F238E27FC236}">
                <a16:creationId xmlns:a16="http://schemas.microsoft.com/office/drawing/2014/main" id="{5BBCA8D4-1A68-401A-A831-AE4F29888687}"/>
              </a:ext>
            </a:extLst>
          </p:cNvPr>
          <p:cNvGrpSpPr/>
          <p:nvPr/>
        </p:nvGrpSpPr>
        <p:grpSpPr>
          <a:xfrm>
            <a:off x="2687907" y="1360155"/>
            <a:ext cx="1666465" cy="1944207"/>
            <a:chOff x="3444424" y="1954650"/>
            <a:chExt cx="1400542" cy="1633964"/>
          </a:xfrm>
        </p:grpSpPr>
        <p:pic>
          <p:nvPicPr>
            <p:cNvPr id="64" name="Graphic 63">
              <a:extLst>
                <a:ext uri="{FF2B5EF4-FFF2-40B4-BE49-F238E27FC236}">
                  <a16:creationId xmlns:a16="http://schemas.microsoft.com/office/drawing/2014/main" id="{B4A7A94F-0AB8-491B-8FC2-4733617E64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65" name="TextBox 64">
              <a:extLst>
                <a:ext uri="{FF2B5EF4-FFF2-40B4-BE49-F238E27FC236}">
                  <a16:creationId xmlns:a16="http://schemas.microsoft.com/office/drawing/2014/main" id="{292473EA-7FFB-44C1-9D22-3159AFAD6790}"/>
                </a:ext>
              </a:extLst>
            </p:cNvPr>
            <p:cNvSpPr txBox="1"/>
            <p:nvPr/>
          </p:nvSpPr>
          <p:spPr>
            <a:xfrm>
              <a:off x="3551929" y="2407104"/>
              <a:ext cx="1179722" cy="517327"/>
            </a:xfrm>
            <a:prstGeom prst="rect">
              <a:avLst/>
            </a:prstGeom>
            <a:noFill/>
          </p:spPr>
          <p:txBody>
            <a:bodyPr wrap="none" lIns="0" tIns="0" rIns="0" bIns="0" rtlCol="0" anchor="t">
              <a:spAutoFit/>
            </a:bodyPr>
            <a:lstStyle/>
            <a:p>
              <a:pPr algn="ctr"/>
              <a:r>
                <a:rPr lang="en-US" sz="2000" dirty="0">
                  <a:solidFill>
                    <a:schemeClr val="bg1"/>
                  </a:solidFill>
                  <a:latin typeface="+mj-lt"/>
                </a:rPr>
                <a:t>Coordinator</a:t>
              </a:r>
            </a:p>
            <a:p>
              <a:pPr algn="ctr"/>
              <a:r>
                <a:rPr lang="en-US" sz="2000" dirty="0">
                  <a:solidFill>
                    <a:schemeClr val="bg1"/>
                  </a:solidFill>
                  <a:latin typeface="+mj-lt"/>
                  <a:cs typeface="Segoe UI Semibold"/>
                </a:rPr>
                <a:t>Actor</a:t>
              </a:r>
            </a:p>
          </p:txBody>
        </p:sp>
      </p:grpSp>
      <p:cxnSp>
        <p:nvCxnSpPr>
          <p:cNvPr id="66" name="Straight Arrow Connector 65">
            <a:extLst>
              <a:ext uri="{FF2B5EF4-FFF2-40B4-BE49-F238E27FC236}">
                <a16:creationId xmlns:a16="http://schemas.microsoft.com/office/drawing/2014/main" id="{7CAADEAB-5602-4BD0-9578-CF11F593185E}"/>
              </a:ext>
            </a:extLst>
          </p:cNvPr>
          <p:cNvCxnSpPr>
            <a:cxnSpLocks/>
          </p:cNvCxnSpPr>
          <p:nvPr/>
        </p:nvCxnSpPr>
        <p:spPr>
          <a:xfrm flipH="1">
            <a:off x="2215453" y="2870190"/>
            <a:ext cx="497041" cy="60105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2523D8A8-A876-4FF0-BC35-41FEDED15584}"/>
              </a:ext>
            </a:extLst>
          </p:cNvPr>
          <p:cNvGrpSpPr/>
          <p:nvPr/>
        </p:nvGrpSpPr>
        <p:grpSpPr>
          <a:xfrm>
            <a:off x="4596887" y="3431094"/>
            <a:ext cx="1665509" cy="1943091"/>
            <a:chOff x="7316373" y="1954650"/>
            <a:chExt cx="1400542" cy="1633964"/>
          </a:xfrm>
        </p:grpSpPr>
        <p:pic>
          <p:nvPicPr>
            <p:cNvPr id="34" name="Graphic 33">
              <a:extLst>
                <a:ext uri="{FF2B5EF4-FFF2-40B4-BE49-F238E27FC236}">
                  <a16:creationId xmlns:a16="http://schemas.microsoft.com/office/drawing/2014/main" id="{49A1B520-43A6-4470-9EA6-381D1841E9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35" name="TextBox 34">
              <a:extLst>
                <a:ext uri="{FF2B5EF4-FFF2-40B4-BE49-F238E27FC236}">
                  <a16:creationId xmlns:a16="http://schemas.microsoft.com/office/drawing/2014/main" id="{CE03D32E-1309-4B8A-875C-8D27BD5D59A2}"/>
                </a:ext>
              </a:extLst>
            </p:cNvPr>
            <p:cNvSpPr txBox="1"/>
            <p:nvPr/>
          </p:nvSpPr>
          <p:spPr>
            <a:xfrm>
              <a:off x="7659059" y="2432309"/>
              <a:ext cx="715939" cy="517624"/>
            </a:xfrm>
            <a:prstGeom prst="rect">
              <a:avLst/>
            </a:prstGeom>
            <a:noFill/>
          </p:spPr>
          <p:txBody>
            <a:bodyPr wrap="none" lIns="0" tIns="0" rIns="0" bIns="0" rtlCol="0" anchor="t">
              <a:spAutoFit/>
            </a:bodyPr>
            <a:lstStyle/>
            <a:p>
              <a:pPr algn="ctr"/>
              <a:r>
                <a:rPr lang="en-US" sz="2000" dirty="0">
                  <a:solidFill>
                    <a:srgbClr val="202192"/>
                  </a:solidFill>
                  <a:latin typeface="+mj-lt"/>
                </a:rPr>
                <a:t>Worker</a:t>
              </a:r>
              <a:endParaRPr lang="en-US" sz="2000" dirty="0">
                <a:solidFill>
                  <a:srgbClr val="202192"/>
                </a:solidFill>
                <a:latin typeface="+mj-lt"/>
                <a:cs typeface="Segoe UI Semibold"/>
              </a:endParaRPr>
            </a:p>
            <a:p>
              <a:pPr algn="ctr"/>
              <a:r>
                <a:rPr lang="en-US" sz="2000" dirty="0">
                  <a:solidFill>
                    <a:srgbClr val="202192"/>
                  </a:solidFill>
                  <a:latin typeface="+mj-lt"/>
                  <a:cs typeface="Segoe UI Semibold"/>
                </a:rPr>
                <a:t>Actor 2</a:t>
              </a:r>
            </a:p>
          </p:txBody>
        </p:sp>
      </p:grpSp>
      <p:cxnSp>
        <p:nvCxnSpPr>
          <p:cNvPr id="36" name="Straight Arrow Connector 35">
            <a:extLst>
              <a:ext uri="{FF2B5EF4-FFF2-40B4-BE49-F238E27FC236}">
                <a16:creationId xmlns:a16="http://schemas.microsoft.com/office/drawing/2014/main" id="{0319184C-2E34-4C9C-B4B9-601EDE38ACDF}"/>
              </a:ext>
            </a:extLst>
          </p:cNvPr>
          <p:cNvCxnSpPr>
            <a:cxnSpLocks/>
          </p:cNvCxnSpPr>
          <p:nvPr/>
        </p:nvCxnSpPr>
        <p:spPr>
          <a:xfrm flipV="1">
            <a:off x="2397442" y="2966050"/>
            <a:ext cx="496505" cy="59457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FB261F2-1A5B-4734-9689-0B804E8FE393}"/>
              </a:ext>
            </a:extLst>
          </p:cNvPr>
          <p:cNvCxnSpPr>
            <a:cxnSpLocks/>
          </p:cNvCxnSpPr>
          <p:nvPr/>
        </p:nvCxnSpPr>
        <p:spPr>
          <a:xfrm>
            <a:off x="4455163" y="2971624"/>
            <a:ext cx="528551" cy="551078"/>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4CB679A-2980-4272-8554-3B1497621AC8}"/>
              </a:ext>
            </a:extLst>
          </p:cNvPr>
          <p:cNvCxnSpPr>
            <a:cxnSpLocks/>
          </p:cNvCxnSpPr>
          <p:nvPr/>
        </p:nvCxnSpPr>
        <p:spPr>
          <a:xfrm flipH="1" flipV="1">
            <a:off x="4236870" y="3037373"/>
            <a:ext cx="530721" cy="53563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1BDA47E-B87A-4947-A50E-03286B8CF6DE}"/>
              </a:ext>
            </a:extLst>
          </p:cNvPr>
          <p:cNvGrpSpPr/>
          <p:nvPr/>
        </p:nvGrpSpPr>
        <p:grpSpPr>
          <a:xfrm>
            <a:off x="8261618" y="3475918"/>
            <a:ext cx="1665509" cy="1943091"/>
            <a:chOff x="7316373" y="1954650"/>
            <a:chExt cx="1400542" cy="1633964"/>
          </a:xfrm>
        </p:grpSpPr>
        <p:pic>
          <p:nvPicPr>
            <p:cNvPr id="17" name="Graphic 16">
              <a:extLst>
                <a:ext uri="{FF2B5EF4-FFF2-40B4-BE49-F238E27FC236}">
                  <a16:creationId xmlns:a16="http://schemas.microsoft.com/office/drawing/2014/main" id="{79BE2213-F296-4984-803A-985EEB4945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6373" y="1954650"/>
              <a:ext cx="1400542" cy="1633964"/>
            </a:xfrm>
            <a:prstGeom prst="rect">
              <a:avLst/>
            </a:prstGeom>
          </p:spPr>
        </p:pic>
        <p:sp>
          <p:nvSpPr>
            <p:cNvPr id="18" name="TextBox 17">
              <a:extLst>
                <a:ext uri="{FF2B5EF4-FFF2-40B4-BE49-F238E27FC236}">
                  <a16:creationId xmlns:a16="http://schemas.microsoft.com/office/drawing/2014/main" id="{C3A53057-EC3F-4C6F-863D-88E6F87E0077}"/>
                </a:ext>
              </a:extLst>
            </p:cNvPr>
            <p:cNvSpPr txBox="1"/>
            <p:nvPr/>
          </p:nvSpPr>
          <p:spPr>
            <a:xfrm>
              <a:off x="7749255" y="2569377"/>
              <a:ext cx="531212" cy="258813"/>
            </a:xfrm>
            <a:prstGeom prst="rect">
              <a:avLst/>
            </a:prstGeom>
            <a:noFill/>
          </p:spPr>
          <p:txBody>
            <a:bodyPr wrap="none" lIns="0" tIns="0" rIns="0" bIns="0" rtlCol="0" anchor="t">
              <a:spAutoFit/>
            </a:bodyPr>
            <a:lstStyle/>
            <a:p>
              <a:pPr algn="ctr"/>
              <a:r>
                <a:rPr lang="en-US" sz="2000" dirty="0">
                  <a:solidFill>
                    <a:srgbClr val="202192"/>
                  </a:solidFill>
                  <a:latin typeface="+mj-lt"/>
                  <a:cs typeface="Segoe UI Semibold"/>
                </a:rPr>
                <a:t>Actor</a:t>
              </a:r>
            </a:p>
          </p:txBody>
        </p:sp>
      </p:grpSp>
      <p:sp>
        <p:nvSpPr>
          <p:cNvPr id="7" name="Arrow: Curved Left 6">
            <a:extLst>
              <a:ext uri="{FF2B5EF4-FFF2-40B4-BE49-F238E27FC236}">
                <a16:creationId xmlns:a16="http://schemas.microsoft.com/office/drawing/2014/main" id="{DA06F653-9156-4FDA-AEDF-A8148C2099C8}"/>
              </a:ext>
            </a:extLst>
          </p:cNvPr>
          <p:cNvSpPr/>
          <p:nvPr/>
        </p:nvSpPr>
        <p:spPr bwMode="auto">
          <a:xfrm>
            <a:off x="10048987" y="3733083"/>
            <a:ext cx="731520" cy="1565775"/>
          </a:xfrm>
          <a:prstGeom prst="curvedLef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82A7160F-DCA1-4F8F-97EC-818BC41377B7}"/>
              </a:ext>
            </a:extLst>
          </p:cNvPr>
          <p:cNvSpPr txBox="1"/>
          <p:nvPr/>
        </p:nvSpPr>
        <p:spPr>
          <a:xfrm>
            <a:off x="4721598" y="2874869"/>
            <a:ext cx="79785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dirty="0">
                <a:gradFill>
                  <a:gsLst>
                    <a:gs pos="2917">
                      <a:schemeClr val="tx1"/>
                    </a:gs>
                    <a:gs pos="30000">
                      <a:schemeClr val="tx1"/>
                    </a:gs>
                  </a:gsLst>
                  <a:lin ang="5400000" scaled="0"/>
                </a:gradFill>
              </a:rPr>
              <a:t>start work</a:t>
            </a:r>
            <a:endParaRPr lang="en-US" sz="1400" dirty="0">
              <a:gradFill>
                <a:gsLst>
                  <a:gs pos="2917">
                    <a:schemeClr val="tx1"/>
                  </a:gs>
                  <a:gs pos="30000">
                    <a:schemeClr val="tx1"/>
                  </a:gs>
                </a:gsLst>
                <a:lin ang="5400000" scaled="0"/>
              </a:gradFill>
              <a:cs typeface="Segoe UI"/>
            </a:endParaRPr>
          </a:p>
        </p:txBody>
      </p:sp>
      <p:sp>
        <p:nvSpPr>
          <p:cNvPr id="25" name="TextBox 24">
            <a:extLst>
              <a:ext uri="{FF2B5EF4-FFF2-40B4-BE49-F238E27FC236}">
                <a16:creationId xmlns:a16="http://schemas.microsoft.com/office/drawing/2014/main" id="{2781FEE1-81F7-49C3-A329-BDB689180A1F}"/>
              </a:ext>
            </a:extLst>
          </p:cNvPr>
          <p:cNvSpPr txBox="1"/>
          <p:nvPr/>
        </p:nvSpPr>
        <p:spPr>
          <a:xfrm>
            <a:off x="1664633" y="2874869"/>
            <a:ext cx="79785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dirty="0">
                <a:gradFill>
                  <a:gsLst>
                    <a:gs pos="2917">
                      <a:schemeClr val="tx1"/>
                    </a:gs>
                    <a:gs pos="30000">
                      <a:schemeClr val="tx1"/>
                    </a:gs>
                  </a:gsLst>
                  <a:lin ang="5400000" scaled="0"/>
                </a:gradFill>
              </a:rPr>
              <a:t>start work</a:t>
            </a:r>
            <a:endParaRPr lang="en-US" sz="1400" dirty="0">
              <a:gradFill>
                <a:gsLst>
                  <a:gs pos="2917">
                    <a:schemeClr val="tx1"/>
                  </a:gs>
                  <a:gs pos="30000">
                    <a:schemeClr val="tx1"/>
                  </a:gs>
                </a:gsLst>
                <a:lin ang="5400000" scaled="0"/>
              </a:gradFill>
              <a:cs typeface="Segoe UI"/>
            </a:endParaRPr>
          </a:p>
        </p:txBody>
      </p:sp>
      <p:sp>
        <p:nvSpPr>
          <p:cNvPr id="26" name="TextBox 25">
            <a:extLst>
              <a:ext uri="{FF2B5EF4-FFF2-40B4-BE49-F238E27FC236}">
                <a16:creationId xmlns:a16="http://schemas.microsoft.com/office/drawing/2014/main" id="{3B19BEE8-7F95-47F8-BEEB-820CA557D31B}"/>
              </a:ext>
            </a:extLst>
          </p:cNvPr>
          <p:cNvSpPr txBox="1"/>
          <p:nvPr/>
        </p:nvSpPr>
        <p:spPr>
          <a:xfrm>
            <a:off x="3849377" y="3345975"/>
            <a:ext cx="797859"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dirty="0">
                <a:gradFill>
                  <a:gsLst>
                    <a:gs pos="2917">
                      <a:schemeClr val="tx1"/>
                    </a:gs>
                    <a:gs pos="30000">
                      <a:schemeClr val="tx1"/>
                    </a:gs>
                  </a:gsLst>
                  <a:lin ang="5400000" scaled="0"/>
                </a:gradFill>
                <a:cs typeface="Segoe UI"/>
              </a:rPr>
              <a:t>work complete</a:t>
            </a:r>
          </a:p>
        </p:txBody>
      </p:sp>
      <p:sp>
        <p:nvSpPr>
          <p:cNvPr id="29" name="TextBox 28">
            <a:extLst>
              <a:ext uri="{FF2B5EF4-FFF2-40B4-BE49-F238E27FC236}">
                <a16:creationId xmlns:a16="http://schemas.microsoft.com/office/drawing/2014/main" id="{DCC8264E-E1CF-4330-A875-8127E7BDEE01}"/>
              </a:ext>
            </a:extLst>
          </p:cNvPr>
          <p:cNvSpPr txBox="1"/>
          <p:nvPr/>
        </p:nvSpPr>
        <p:spPr>
          <a:xfrm>
            <a:off x="2719824" y="3301151"/>
            <a:ext cx="797859"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dirty="0">
                <a:gradFill>
                  <a:gsLst>
                    <a:gs pos="2917">
                      <a:schemeClr val="tx1"/>
                    </a:gs>
                    <a:gs pos="30000">
                      <a:schemeClr val="tx1"/>
                    </a:gs>
                  </a:gsLst>
                  <a:lin ang="5400000" scaled="0"/>
                </a:gradFill>
                <a:cs typeface="Segoe UI"/>
              </a:rPr>
              <a:t>work complete</a:t>
            </a:r>
          </a:p>
        </p:txBody>
      </p:sp>
      <p:sp>
        <p:nvSpPr>
          <p:cNvPr id="30" name="TextBox 29">
            <a:extLst>
              <a:ext uri="{FF2B5EF4-FFF2-40B4-BE49-F238E27FC236}">
                <a16:creationId xmlns:a16="http://schemas.microsoft.com/office/drawing/2014/main" id="{2C632C66-4B75-4CED-958D-EEE661A7FAF1}"/>
              </a:ext>
            </a:extLst>
          </p:cNvPr>
          <p:cNvSpPr txBox="1"/>
          <p:nvPr/>
        </p:nvSpPr>
        <p:spPr>
          <a:xfrm>
            <a:off x="9965951" y="4228539"/>
            <a:ext cx="1111623" cy="43088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dirty="0">
                <a:gradFill>
                  <a:gsLst>
                    <a:gs pos="2917">
                      <a:schemeClr val="tx1"/>
                    </a:gs>
                    <a:gs pos="30000">
                      <a:schemeClr val="tx1"/>
                    </a:gs>
                  </a:gsLst>
                  <a:lin ang="5400000" scaled="0"/>
                </a:gradFill>
                <a:cs typeface="Segoe UI"/>
              </a:rPr>
              <a:t>Call local method</a:t>
            </a:r>
          </a:p>
        </p:txBody>
      </p:sp>
    </p:spTree>
    <p:extLst>
      <p:ext uri="{BB962C8B-B14F-4D97-AF65-F5344CB8AC3E}">
        <p14:creationId xmlns:p14="http://schemas.microsoft.com/office/powerpoint/2010/main" val="201299440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7ED95-34CF-4484-97D7-1BAAB2EEC4DA}"/>
              </a:ext>
            </a:extLst>
          </p:cNvPr>
          <p:cNvSpPr>
            <a:spLocks noGrp="1"/>
          </p:cNvSpPr>
          <p:nvPr>
            <p:ph type="title"/>
          </p:nvPr>
        </p:nvSpPr>
        <p:spPr>
          <a:xfrm>
            <a:off x="178676" y="223247"/>
            <a:ext cx="11715882" cy="372410"/>
          </a:xfrm>
        </p:spPr>
        <p:txBody>
          <a:bodyPr>
            <a:normAutofit fontScale="90000"/>
          </a:bodyPr>
          <a:lstStyle/>
          <a:p>
            <a:r>
              <a:rPr lang="en-US"/>
              <a:t>Actor Type hashing and broadcast with Placement service for each actor instance (partition)</a:t>
            </a:r>
          </a:p>
        </p:txBody>
      </p:sp>
      <p:sp>
        <p:nvSpPr>
          <p:cNvPr id="7" name="Rounded Rectangle 5">
            <a:extLst>
              <a:ext uri="{FF2B5EF4-FFF2-40B4-BE49-F238E27FC236}">
                <a16:creationId xmlns:a16="http://schemas.microsoft.com/office/drawing/2014/main" id="{4FAC5FE4-52EC-4121-9D82-2E99B08E2AB7}"/>
              </a:ext>
            </a:extLst>
          </p:cNvPr>
          <p:cNvSpPr/>
          <p:nvPr/>
        </p:nvSpPr>
        <p:spPr bwMode="auto">
          <a:xfrm>
            <a:off x="2152080" y="739189"/>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8" name="Rounded Rectangle 5">
            <a:extLst>
              <a:ext uri="{FF2B5EF4-FFF2-40B4-BE49-F238E27FC236}">
                <a16:creationId xmlns:a16="http://schemas.microsoft.com/office/drawing/2014/main" id="{18551DE6-CBF2-45AB-82C4-4597249EE391}"/>
              </a:ext>
            </a:extLst>
          </p:cNvPr>
          <p:cNvSpPr/>
          <p:nvPr/>
        </p:nvSpPr>
        <p:spPr bwMode="auto">
          <a:xfrm>
            <a:off x="2288278" y="906829"/>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9" name="Group 8">
            <a:extLst>
              <a:ext uri="{FF2B5EF4-FFF2-40B4-BE49-F238E27FC236}">
                <a16:creationId xmlns:a16="http://schemas.microsoft.com/office/drawing/2014/main" id="{DC9A5274-CEBB-4AB4-9007-2E2598B9FB61}"/>
              </a:ext>
            </a:extLst>
          </p:cNvPr>
          <p:cNvGrpSpPr/>
          <p:nvPr/>
        </p:nvGrpSpPr>
        <p:grpSpPr>
          <a:xfrm>
            <a:off x="1751417" y="1239901"/>
            <a:ext cx="414239" cy="715552"/>
            <a:chOff x="8089308" y="2687152"/>
            <a:chExt cx="1309074" cy="484840"/>
          </a:xfrm>
        </p:grpSpPr>
        <p:sp>
          <p:nvSpPr>
            <p:cNvPr id="10" name="Rectangle 9">
              <a:extLst>
                <a:ext uri="{FF2B5EF4-FFF2-40B4-BE49-F238E27FC236}">
                  <a16:creationId xmlns:a16="http://schemas.microsoft.com/office/drawing/2014/main" id="{7B7F567A-B008-4F00-94F0-626A0C177245}"/>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11" name="Straight Arrow Connector 10">
              <a:extLst>
                <a:ext uri="{FF2B5EF4-FFF2-40B4-BE49-F238E27FC236}">
                  <a16:creationId xmlns:a16="http://schemas.microsoft.com/office/drawing/2014/main" id="{CD745FF7-4178-4F18-98BF-5563F479F69C}"/>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07BD1BA-C81F-4E88-96D3-53ACC128874B}"/>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sp>
        <p:nvSpPr>
          <p:cNvPr id="26" name="Rounded Rectangle 5">
            <a:extLst>
              <a:ext uri="{FF2B5EF4-FFF2-40B4-BE49-F238E27FC236}">
                <a16:creationId xmlns:a16="http://schemas.microsoft.com/office/drawing/2014/main" id="{233E2B1A-2DF7-4367-BB83-A89B8012679C}"/>
              </a:ext>
            </a:extLst>
          </p:cNvPr>
          <p:cNvSpPr/>
          <p:nvPr/>
        </p:nvSpPr>
        <p:spPr bwMode="auto">
          <a:xfrm>
            <a:off x="4568902" y="2565162"/>
            <a:ext cx="3057973" cy="1729184"/>
          </a:xfrm>
          <a:prstGeom prst="rect">
            <a:avLst/>
          </a:prstGeom>
          <a:solidFill>
            <a:schemeClr val="accent1">
              <a:lumMod val="20000"/>
              <a:lumOff val="80000"/>
            </a:schemeClr>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r>
              <a:rPr lang="en-US" sz="1200">
                <a:solidFill>
                  <a:srgbClr val="1A1A1A"/>
                </a:solidFill>
                <a:latin typeface="Segoe UI Semibold" panose="020B0702040204020203" pitchFamily="34" charset="0"/>
                <a:cs typeface="Segoe UI Semibold" panose="020B0702040204020203" pitchFamily="34" charset="0"/>
              </a:rPr>
              <a:t>Dapr - Placement service</a:t>
            </a: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p:txBody>
      </p:sp>
      <p:cxnSp>
        <p:nvCxnSpPr>
          <p:cNvPr id="30" name="Straight Arrow Connector 29">
            <a:extLst>
              <a:ext uri="{FF2B5EF4-FFF2-40B4-BE49-F238E27FC236}">
                <a16:creationId xmlns:a16="http://schemas.microsoft.com/office/drawing/2014/main" id="{6EBE9423-9EC4-47F3-BAD0-AEEA6831E6F7}"/>
              </a:ext>
            </a:extLst>
          </p:cNvPr>
          <p:cNvCxnSpPr>
            <a:cxnSpLocks/>
            <a:stCxn id="81" idx="3"/>
          </p:cNvCxnSpPr>
          <p:nvPr/>
        </p:nvCxnSpPr>
        <p:spPr>
          <a:xfrm>
            <a:off x="3776530" y="1353082"/>
            <a:ext cx="1136933" cy="1943888"/>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5" name="Rounded Rectangle 5">
            <a:extLst>
              <a:ext uri="{FF2B5EF4-FFF2-40B4-BE49-F238E27FC236}">
                <a16:creationId xmlns:a16="http://schemas.microsoft.com/office/drawing/2014/main" id="{3F3215FA-BEFB-44BC-AFF0-A46E15FF00E4}"/>
              </a:ext>
            </a:extLst>
          </p:cNvPr>
          <p:cNvSpPr/>
          <p:nvPr/>
        </p:nvSpPr>
        <p:spPr bwMode="auto">
          <a:xfrm>
            <a:off x="2188790" y="2797548"/>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76" name="Rounded Rectangle 5">
            <a:extLst>
              <a:ext uri="{FF2B5EF4-FFF2-40B4-BE49-F238E27FC236}">
                <a16:creationId xmlns:a16="http://schemas.microsoft.com/office/drawing/2014/main" id="{BA78304B-E05A-4DD7-959F-CD5AFD664EEE}"/>
              </a:ext>
            </a:extLst>
          </p:cNvPr>
          <p:cNvSpPr/>
          <p:nvPr/>
        </p:nvSpPr>
        <p:spPr bwMode="auto">
          <a:xfrm>
            <a:off x="2333177" y="2999085"/>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77" name="Group 76">
            <a:extLst>
              <a:ext uri="{FF2B5EF4-FFF2-40B4-BE49-F238E27FC236}">
                <a16:creationId xmlns:a16="http://schemas.microsoft.com/office/drawing/2014/main" id="{D39D177A-3279-4EB1-9978-A5E54B0D9853}"/>
              </a:ext>
            </a:extLst>
          </p:cNvPr>
          <p:cNvGrpSpPr/>
          <p:nvPr/>
        </p:nvGrpSpPr>
        <p:grpSpPr>
          <a:xfrm>
            <a:off x="1748692" y="3332157"/>
            <a:ext cx="467066" cy="715552"/>
            <a:chOff x="8089308" y="2687152"/>
            <a:chExt cx="1309074" cy="484840"/>
          </a:xfrm>
        </p:grpSpPr>
        <p:sp>
          <p:nvSpPr>
            <p:cNvPr id="78" name="Rectangle 77">
              <a:extLst>
                <a:ext uri="{FF2B5EF4-FFF2-40B4-BE49-F238E27FC236}">
                  <a16:creationId xmlns:a16="http://schemas.microsoft.com/office/drawing/2014/main" id="{D5A6F5D5-CCF8-4003-BED5-399092A92D63}"/>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79" name="Straight Arrow Connector 78">
              <a:extLst>
                <a:ext uri="{FF2B5EF4-FFF2-40B4-BE49-F238E27FC236}">
                  <a16:creationId xmlns:a16="http://schemas.microsoft.com/office/drawing/2014/main" id="{3EB4F185-B7EE-4C2E-957F-00EFF9733901}"/>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59FA63F1-B584-4396-A576-7A0ADFBFC67E}"/>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cxnSp>
        <p:nvCxnSpPr>
          <p:cNvPr id="83" name="Straight Arrow Connector 82">
            <a:extLst>
              <a:ext uri="{FF2B5EF4-FFF2-40B4-BE49-F238E27FC236}">
                <a16:creationId xmlns:a16="http://schemas.microsoft.com/office/drawing/2014/main" id="{5EA78028-E73D-417B-B9A2-93B924113811}"/>
              </a:ext>
            </a:extLst>
          </p:cNvPr>
          <p:cNvCxnSpPr>
            <a:cxnSpLocks/>
            <a:stCxn id="82" idx="3"/>
          </p:cNvCxnSpPr>
          <p:nvPr/>
        </p:nvCxnSpPr>
        <p:spPr>
          <a:xfrm>
            <a:off x="3802379" y="3447764"/>
            <a:ext cx="1172211"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a16="http://schemas.microsoft.com/office/drawing/2014/main" id="{E95955CD-FA89-401A-B2F4-DF07BB25C1B8}"/>
              </a:ext>
            </a:extLst>
          </p:cNvPr>
          <p:cNvGrpSpPr/>
          <p:nvPr/>
        </p:nvGrpSpPr>
        <p:grpSpPr>
          <a:xfrm>
            <a:off x="298792" y="3033539"/>
            <a:ext cx="1449900" cy="1451607"/>
            <a:chOff x="64372" y="3449065"/>
            <a:chExt cx="1725176" cy="1731510"/>
          </a:xfrm>
        </p:grpSpPr>
        <p:sp>
          <p:nvSpPr>
            <p:cNvPr id="67" name="Rounded Rectangle 5">
              <a:extLst>
                <a:ext uri="{FF2B5EF4-FFF2-40B4-BE49-F238E27FC236}">
                  <a16:creationId xmlns:a16="http://schemas.microsoft.com/office/drawing/2014/main" id="{8301B39B-3F6E-454C-8646-BEFF07912546}"/>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68" name="Rounded Rectangle 5">
              <a:extLst>
                <a:ext uri="{FF2B5EF4-FFF2-40B4-BE49-F238E27FC236}">
                  <a16:creationId xmlns:a16="http://schemas.microsoft.com/office/drawing/2014/main" id="{F8097508-DD7A-4A94-AA86-61AC9EB30799}"/>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Actor Type MyActor1</a:t>
              </a:r>
            </a:p>
          </p:txBody>
        </p:sp>
        <p:grpSp>
          <p:nvGrpSpPr>
            <p:cNvPr id="69" name="Group 68">
              <a:extLst>
                <a:ext uri="{FF2B5EF4-FFF2-40B4-BE49-F238E27FC236}">
                  <a16:creationId xmlns:a16="http://schemas.microsoft.com/office/drawing/2014/main" id="{C683502E-4D60-49FB-B2A8-BFA013941C2D}"/>
                </a:ext>
              </a:extLst>
            </p:cNvPr>
            <p:cNvGrpSpPr/>
            <p:nvPr/>
          </p:nvGrpSpPr>
          <p:grpSpPr>
            <a:xfrm>
              <a:off x="755956" y="4108569"/>
              <a:ext cx="341999" cy="280772"/>
              <a:chOff x="5951825" y="4153129"/>
              <a:chExt cx="341999" cy="280772"/>
            </a:xfrm>
          </p:grpSpPr>
          <p:sp>
            <p:nvSpPr>
              <p:cNvPr id="70" name="Freeform: Shape 69">
                <a:extLst>
                  <a:ext uri="{FF2B5EF4-FFF2-40B4-BE49-F238E27FC236}">
                    <a16:creationId xmlns:a16="http://schemas.microsoft.com/office/drawing/2014/main" id="{DE1A6280-9F11-4C23-88AA-A86ABA2A20F8}"/>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71" name="Freeform: Shape 70">
                <a:extLst>
                  <a:ext uri="{FF2B5EF4-FFF2-40B4-BE49-F238E27FC236}">
                    <a16:creationId xmlns:a16="http://schemas.microsoft.com/office/drawing/2014/main" id="{13A2CE4B-CD53-4339-BC73-07EC07AA76C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72" name="Freeform: Shape 71">
                <a:extLst>
                  <a:ext uri="{FF2B5EF4-FFF2-40B4-BE49-F238E27FC236}">
                    <a16:creationId xmlns:a16="http://schemas.microsoft.com/office/drawing/2014/main" id="{323E4D5C-55E2-4975-8675-8B63D83692FD}"/>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73" name="Freeform: Shape 72">
                <a:extLst>
                  <a:ext uri="{FF2B5EF4-FFF2-40B4-BE49-F238E27FC236}">
                    <a16:creationId xmlns:a16="http://schemas.microsoft.com/office/drawing/2014/main" id="{97321B92-6CD3-4495-A96F-7E865AAE38AB}"/>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74" name="Freeform: Shape 73">
                <a:extLst>
                  <a:ext uri="{FF2B5EF4-FFF2-40B4-BE49-F238E27FC236}">
                    <a16:creationId xmlns:a16="http://schemas.microsoft.com/office/drawing/2014/main" id="{680329AC-432D-494D-A4AE-AF0088B63DC6}"/>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91" name="TextBox 90">
              <a:extLst>
                <a:ext uri="{FF2B5EF4-FFF2-40B4-BE49-F238E27FC236}">
                  <a16:creationId xmlns:a16="http://schemas.microsoft.com/office/drawing/2014/main" id="{EED1A302-ADC7-49FA-95C2-33BAC1E0F3B2}"/>
                </a:ext>
              </a:extLst>
            </p:cNvPr>
            <p:cNvSpPr txBox="1"/>
            <p:nvPr/>
          </p:nvSpPr>
          <p:spPr>
            <a:xfrm>
              <a:off x="489842" y="3449065"/>
              <a:ext cx="1098018" cy="215444"/>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2</a:t>
              </a:r>
            </a:p>
          </p:txBody>
        </p:sp>
      </p:grpSp>
      <p:grpSp>
        <p:nvGrpSpPr>
          <p:cNvPr id="129" name="Group 128">
            <a:extLst>
              <a:ext uri="{FF2B5EF4-FFF2-40B4-BE49-F238E27FC236}">
                <a16:creationId xmlns:a16="http://schemas.microsoft.com/office/drawing/2014/main" id="{9871D1E5-2D14-4728-A13A-248F135EA264}"/>
              </a:ext>
            </a:extLst>
          </p:cNvPr>
          <p:cNvGrpSpPr/>
          <p:nvPr/>
        </p:nvGrpSpPr>
        <p:grpSpPr>
          <a:xfrm>
            <a:off x="4547001" y="1823414"/>
            <a:ext cx="335715" cy="261610"/>
            <a:chOff x="2238926" y="2356160"/>
            <a:chExt cx="335715" cy="261610"/>
          </a:xfrm>
        </p:grpSpPr>
        <p:sp>
          <p:nvSpPr>
            <p:cNvPr id="130" name="Oval 129">
              <a:extLst>
                <a:ext uri="{FF2B5EF4-FFF2-40B4-BE49-F238E27FC236}">
                  <a16:creationId xmlns:a16="http://schemas.microsoft.com/office/drawing/2014/main" id="{96966625-8E7E-400F-9FD2-8E37D7F4B8AF}"/>
                </a:ext>
              </a:extLst>
            </p:cNvPr>
            <p:cNvSpPr/>
            <p:nvPr/>
          </p:nvSpPr>
          <p:spPr bwMode="auto">
            <a:xfrm>
              <a:off x="2238926" y="2356160"/>
              <a:ext cx="243840" cy="261610"/>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a:gradFill>
                  <a:gsLst>
                    <a:gs pos="0">
                      <a:srgbClr val="FFFFFF"/>
                    </a:gs>
                    <a:gs pos="100000">
                      <a:srgbClr val="FFFFFF"/>
                    </a:gs>
                  </a:gsLst>
                  <a:lin ang="5400000" scaled="0"/>
                </a:gradFill>
                <a:ea typeface="Segoe UI" pitchFamily="34" charset="0"/>
                <a:cs typeface="Segoe UI" pitchFamily="34" charset="0"/>
              </a:endParaRPr>
            </a:p>
          </p:txBody>
        </p:sp>
        <p:sp>
          <p:nvSpPr>
            <p:cNvPr id="131" name="TextBox 130">
              <a:extLst>
                <a:ext uri="{FF2B5EF4-FFF2-40B4-BE49-F238E27FC236}">
                  <a16:creationId xmlns:a16="http://schemas.microsoft.com/office/drawing/2014/main" id="{43F642CB-1D0C-473B-BA70-665064F92D21}"/>
                </a:ext>
              </a:extLst>
            </p:cNvPr>
            <p:cNvSpPr txBox="1"/>
            <p:nvPr/>
          </p:nvSpPr>
          <p:spPr>
            <a:xfrm>
              <a:off x="2330801" y="2387121"/>
              <a:ext cx="243840" cy="184666"/>
            </a:xfrm>
            <a:prstGeom prst="rect">
              <a:avLst/>
            </a:prstGeom>
            <a:noFill/>
          </p:spPr>
          <p:txBody>
            <a:bodyPr wrap="square" lIns="0" tIns="0" rIns="0" bIns="0" rtlCol="0">
              <a:spAutoFit/>
            </a:bodyPr>
            <a:lstStyle/>
            <a:p>
              <a:pPr algn="l"/>
              <a:r>
                <a:rPr lang="en-US" sz="1200">
                  <a:gradFill>
                    <a:gsLst>
                      <a:gs pos="2917">
                        <a:schemeClr val="tx1"/>
                      </a:gs>
                      <a:gs pos="30000">
                        <a:schemeClr val="tx1"/>
                      </a:gs>
                    </a:gsLst>
                    <a:lin ang="5400000" scaled="0"/>
                  </a:gradFill>
                </a:rPr>
                <a:t>1</a:t>
              </a:r>
            </a:p>
          </p:txBody>
        </p:sp>
      </p:grpSp>
      <p:sp>
        <p:nvSpPr>
          <p:cNvPr id="133" name="Rectangle 132">
            <a:extLst>
              <a:ext uri="{FF2B5EF4-FFF2-40B4-BE49-F238E27FC236}">
                <a16:creationId xmlns:a16="http://schemas.microsoft.com/office/drawing/2014/main" id="{BBC84617-E81C-40B5-9FEC-BDA462F6901D}"/>
              </a:ext>
            </a:extLst>
          </p:cNvPr>
          <p:cNvSpPr/>
          <p:nvPr/>
        </p:nvSpPr>
        <p:spPr>
          <a:xfrm>
            <a:off x="4949585" y="4944152"/>
            <a:ext cx="5333846" cy="369332"/>
          </a:xfrm>
          <a:prstGeom prst="rect">
            <a:avLst/>
          </a:prstGeom>
          <a:noFill/>
          <a:ln>
            <a:noFill/>
          </a:ln>
        </p:spPr>
        <p:txBody>
          <a:bodyPr wrap="square" lIns="0" tIns="0" rIns="0" bIns="0">
            <a:spAutoFit/>
          </a:bodyPr>
          <a:lstStyle/>
          <a:p>
            <a:pPr marL="0" marR="0" lvl="0" indent="0" defTabSz="914367" rtl="0" eaLnBrk="1" fontAlgn="auto" latinLnBrk="0" hangingPunct="1">
              <a:lnSpc>
                <a:spcPct val="100000"/>
              </a:lnSpc>
              <a:spcBef>
                <a:spcPts val="0"/>
              </a:spcBef>
              <a:spcAft>
                <a:spcPts val="0"/>
              </a:spcAft>
              <a:buClrTx/>
              <a:buSzTx/>
              <a:buFontTx/>
              <a:buNone/>
              <a:tabLst/>
              <a:defRPr/>
            </a:pPr>
            <a:r>
              <a:rPr lang="en-US" sz="1200" b="1" spc="-10">
                <a:latin typeface="Segoe UI"/>
                <a:cs typeface="Segoe UI" pitchFamily="34" charset="0"/>
              </a:rPr>
              <a:t>The Placement service broadcasts to all Dapr instances the list of Dapr instances (partitions) for each actor type which are cached</a:t>
            </a:r>
          </a:p>
        </p:txBody>
      </p:sp>
      <p:grpSp>
        <p:nvGrpSpPr>
          <p:cNvPr id="135" name="Group 134">
            <a:extLst>
              <a:ext uri="{FF2B5EF4-FFF2-40B4-BE49-F238E27FC236}">
                <a16:creationId xmlns:a16="http://schemas.microsoft.com/office/drawing/2014/main" id="{5C3A3F6D-33F7-43D5-BF17-6658FA3EEAB5}"/>
              </a:ext>
            </a:extLst>
          </p:cNvPr>
          <p:cNvGrpSpPr/>
          <p:nvPr/>
        </p:nvGrpSpPr>
        <p:grpSpPr>
          <a:xfrm>
            <a:off x="315571" y="876142"/>
            <a:ext cx="1449900" cy="1451607"/>
            <a:chOff x="64372" y="3449065"/>
            <a:chExt cx="1725176" cy="1731510"/>
          </a:xfrm>
        </p:grpSpPr>
        <p:sp>
          <p:nvSpPr>
            <p:cNvPr id="136" name="Rounded Rectangle 5">
              <a:extLst>
                <a:ext uri="{FF2B5EF4-FFF2-40B4-BE49-F238E27FC236}">
                  <a16:creationId xmlns:a16="http://schemas.microsoft.com/office/drawing/2014/main" id="{0A1E0C02-7FCC-40FA-8B63-02CFFCE94C46}"/>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137" name="Rounded Rectangle 5">
              <a:extLst>
                <a:ext uri="{FF2B5EF4-FFF2-40B4-BE49-F238E27FC236}">
                  <a16:creationId xmlns:a16="http://schemas.microsoft.com/office/drawing/2014/main" id="{69A6BD73-40C7-4D03-98F4-802B57EC1E02}"/>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Actor Type MyActor1</a:t>
              </a:r>
            </a:p>
          </p:txBody>
        </p:sp>
        <p:grpSp>
          <p:nvGrpSpPr>
            <p:cNvPr id="138" name="Group 137">
              <a:extLst>
                <a:ext uri="{FF2B5EF4-FFF2-40B4-BE49-F238E27FC236}">
                  <a16:creationId xmlns:a16="http://schemas.microsoft.com/office/drawing/2014/main" id="{A5D00970-B8A0-485B-9E5C-190DBF46A4A9}"/>
                </a:ext>
              </a:extLst>
            </p:cNvPr>
            <p:cNvGrpSpPr/>
            <p:nvPr/>
          </p:nvGrpSpPr>
          <p:grpSpPr>
            <a:xfrm>
              <a:off x="755956" y="4108569"/>
              <a:ext cx="341999" cy="280772"/>
              <a:chOff x="5951825" y="4153129"/>
              <a:chExt cx="341999" cy="280772"/>
            </a:xfrm>
          </p:grpSpPr>
          <p:sp>
            <p:nvSpPr>
              <p:cNvPr id="140" name="Freeform: Shape 139">
                <a:extLst>
                  <a:ext uri="{FF2B5EF4-FFF2-40B4-BE49-F238E27FC236}">
                    <a16:creationId xmlns:a16="http://schemas.microsoft.com/office/drawing/2014/main" id="{0230397B-0781-4652-8943-5FB0C2430BF0}"/>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141" name="Freeform: Shape 140">
                <a:extLst>
                  <a:ext uri="{FF2B5EF4-FFF2-40B4-BE49-F238E27FC236}">
                    <a16:creationId xmlns:a16="http://schemas.microsoft.com/office/drawing/2014/main" id="{253B5C7B-D6E5-4363-95F8-652C16C6227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142" name="Freeform: Shape 141">
                <a:extLst>
                  <a:ext uri="{FF2B5EF4-FFF2-40B4-BE49-F238E27FC236}">
                    <a16:creationId xmlns:a16="http://schemas.microsoft.com/office/drawing/2014/main" id="{68F574BB-E4C8-4205-8920-ACA982420F15}"/>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43" name="Freeform: Shape 142">
                <a:extLst>
                  <a:ext uri="{FF2B5EF4-FFF2-40B4-BE49-F238E27FC236}">
                    <a16:creationId xmlns:a16="http://schemas.microsoft.com/office/drawing/2014/main" id="{847066A2-16D9-434A-A988-10E17C45FDDC}"/>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44" name="Freeform: Shape 143">
                <a:extLst>
                  <a:ext uri="{FF2B5EF4-FFF2-40B4-BE49-F238E27FC236}">
                    <a16:creationId xmlns:a16="http://schemas.microsoft.com/office/drawing/2014/main" id="{E533FB32-9BB8-48BD-9450-C4C3623E3DF6}"/>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139" name="TextBox 138">
              <a:extLst>
                <a:ext uri="{FF2B5EF4-FFF2-40B4-BE49-F238E27FC236}">
                  <a16:creationId xmlns:a16="http://schemas.microsoft.com/office/drawing/2014/main" id="{E2A9B4D6-D15B-4204-8926-589A888DCCEB}"/>
                </a:ext>
              </a:extLst>
            </p:cNvPr>
            <p:cNvSpPr txBox="1"/>
            <p:nvPr/>
          </p:nvSpPr>
          <p:spPr>
            <a:xfrm>
              <a:off x="489842" y="3449065"/>
              <a:ext cx="1098018" cy="2569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1</a:t>
              </a:r>
            </a:p>
          </p:txBody>
        </p:sp>
      </p:grpSp>
      <p:graphicFrame>
        <p:nvGraphicFramePr>
          <p:cNvPr id="183" name="Table 38">
            <a:extLst>
              <a:ext uri="{FF2B5EF4-FFF2-40B4-BE49-F238E27FC236}">
                <a16:creationId xmlns:a16="http://schemas.microsoft.com/office/drawing/2014/main" id="{1C9570FF-3DB3-4ADC-8D76-76918CCBF295}"/>
              </a:ext>
            </a:extLst>
          </p:cNvPr>
          <p:cNvGraphicFramePr>
            <a:graphicFrameLocks noGrp="1"/>
          </p:cNvGraphicFramePr>
          <p:nvPr>
            <p:extLst>
              <p:ext uri="{D42A27DB-BD31-4B8C-83A1-F6EECF244321}">
                <p14:modId xmlns:p14="http://schemas.microsoft.com/office/powerpoint/2010/main" val="3613036235"/>
              </p:ext>
            </p:extLst>
          </p:nvPr>
        </p:nvGraphicFramePr>
        <p:xfrm>
          <a:off x="4955989" y="3226101"/>
          <a:ext cx="2304595" cy="792480"/>
        </p:xfrm>
        <a:graphic>
          <a:graphicData uri="http://schemas.openxmlformats.org/drawingml/2006/table">
            <a:tbl>
              <a:tblPr firstRow="1" bandRow="1">
                <a:tableStyleId>{16D9F66E-5EB9-4882-86FB-DCBF35E3C3E4}</a:tableStyleId>
              </a:tblPr>
              <a:tblGrid>
                <a:gridCol w="1278435">
                  <a:extLst>
                    <a:ext uri="{9D8B030D-6E8A-4147-A177-3AD203B41FA5}">
                      <a16:colId xmlns:a16="http://schemas.microsoft.com/office/drawing/2014/main" val="4001470996"/>
                    </a:ext>
                  </a:extLst>
                </a:gridCol>
                <a:gridCol w="102616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1000" b="0" kern="1200" err="1"/>
                        <a:t>ActorType</a:t>
                      </a:r>
                      <a:r>
                        <a:rPr lang="en-US" sz="1000" b="0" kern="1200"/>
                        <a:t> MyActor1</a:t>
                      </a:r>
                      <a:endParaRPr lang="en-US" sz="10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Dapr Instances (partitions)</a:t>
                      </a:r>
                    </a:p>
                  </a:txBody>
                  <a:tcPr/>
                </a:tc>
                <a:extLst>
                  <a:ext uri="{0D108BD9-81ED-4DB2-BD59-A6C34878D82A}">
                    <a16:rowId xmlns:a16="http://schemas.microsoft.com/office/drawing/2014/main" val="495258263"/>
                  </a:ext>
                </a:extLst>
              </a:tr>
              <a:tr h="220554">
                <a:tc>
                  <a:txBody>
                    <a:bodyPr/>
                    <a:lstStyle/>
                    <a:p>
                      <a:r>
                        <a:rPr lang="en-US" sz="1000" b="0" err="1"/>
                        <a:t>ActorType</a:t>
                      </a:r>
                      <a:r>
                        <a:rPr lang="en-US" sz="10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(partitions)</a:t>
                      </a:r>
                    </a:p>
                  </a:txBody>
                  <a:tcPr/>
                </a:tc>
                <a:extLst>
                  <a:ext uri="{0D108BD9-81ED-4DB2-BD59-A6C34878D82A}">
                    <a16:rowId xmlns:a16="http://schemas.microsoft.com/office/drawing/2014/main" val="1600744461"/>
                  </a:ext>
                </a:extLst>
              </a:tr>
            </a:tbl>
          </a:graphicData>
        </a:graphic>
      </p:graphicFrame>
      <p:graphicFrame>
        <p:nvGraphicFramePr>
          <p:cNvPr id="81" name="Table 38">
            <a:extLst>
              <a:ext uri="{FF2B5EF4-FFF2-40B4-BE49-F238E27FC236}">
                <a16:creationId xmlns:a16="http://schemas.microsoft.com/office/drawing/2014/main" id="{786A9398-5BAC-4295-B4B7-044266F915C1}"/>
              </a:ext>
            </a:extLst>
          </p:cNvPr>
          <p:cNvGraphicFramePr>
            <a:graphicFrameLocks noGrp="1"/>
          </p:cNvGraphicFramePr>
          <p:nvPr>
            <p:extLst>
              <p:ext uri="{D42A27DB-BD31-4B8C-83A1-F6EECF244321}">
                <p14:modId xmlns:p14="http://schemas.microsoft.com/office/powerpoint/2010/main" val="1458416171"/>
              </p:ext>
            </p:extLst>
          </p:nvPr>
        </p:nvGraphicFramePr>
        <p:xfrm>
          <a:off x="2248739" y="1020136"/>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graphicFrame>
        <p:nvGraphicFramePr>
          <p:cNvPr id="82" name="Table 38">
            <a:extLst>
              <a:ext uri="{FF2B5EF4-FFF2-40B4-BE49-F238E27FC236}">
                <a16:creationId xmlns:a16="http://schemas.microsoft.com/office/drawing/2014/main" id="{5792AFCF-AE24-4167-B76A-62010E194431}"/>
              </a:ext>
            </a:extLst>
          </p:cNvPr>
          <p:cNvGraphicFramePr>
            <a:graphicFrameLocks noGrp="1"/>
          </p:cNvGraphicFramePr>
          <p:nvPr>
            <p:extLst>
              <p:ext uri="{D42A27DB-BD31-4B8C-83A1-F6EECF244321}">
                <p14:modId xmlns:p14="http://schemas.microsoft.com/office/powerpoint/2010/main" val="3494757574"/>
              </p:ext>
            </p:extLst>
          </p:nvPr>
        </p:nvGraphicFramePr>
        <p:xfrm>
          <a:off x="2274588" y="3114818"/>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sp>
        <p:nvSpPr>
          <p:cNvPr id="84" name="Rounded Rectangle 5">
            <a:extLst>
              <a:ext uri="{FF2B5EF4-FFF2-40B4-BE49-F238E27FC236}">
                <a16:creationId xmlns:a16="http://schemas.microsoft.com/office/drawing/2014/main" id="{A4491886-55C6-4F09-BF37-EB8D5F8A682D}"/>
              </a:ext>
            </a:extLst>
          </p:cNvPr>
          <p:cNvSpPr/>
          <p:nvPr/>
        </p:nvSpPr>
        <p:spPr bwMode="auto">
          <a:xfrm>
            <a:off x="2173145" y="4930726"/>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85" name="Rounded Rectangle 5">
            <a:extLst>
              <a:ext uri="{FF2B5EF4-FFF2-40B4-BE49-F238E27FC236}">
                <a16:creationId xmlns:a16="http://schemas.microsoft.com/office/drawing/2014/main" id="{30A37324-FE9F-4B36-A7C5-89146EC55FAE}"/>
              </a:ext>
            </a:extLst>
          </p:cNvPr>
          <p:cNvSpPr/>
          <p:nvPr/>
        </p:nvSpPr>
        <p:spPr bwMode="auto">
          <a:xfrm>
            <a:off x="2269907" y="5132263"/>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92" name="Group 91">
            <a:extLst>
              <a:ext uri="{FF2B5EF4-FFF2-40B4-BE49-F238E27FC236}">
                <a16:creationId xmlns:a16="http://schemas.microsoft.com/office/drawing/2014/main" id="{6901742C-D847-494C-887D-5FD602CDB1AD}"/>
              </a:ext>
            </a:extLst>
          </p:cNvPr>
          <p:cNvGrpSpPr/>
          <p:nvPr/>
        </p:nvGrpSpPr>
        <p:grpSpPr>
          <a:xfrm>
            <a:off x="298788" y="5164902"/>
            <a:ext cx="1449900" cy="1451607"/>
            <a:chOff x="64372" y="3449065"/>
            <a:chExt cx="1725176" cy="1731510"/>
          </a:xfrm>
        </p:grpSpPr>
        <p:sp>
          <p:nvSpPr>
            <p:cNvPr id="96" name="Rounded Rectangle 5">
              <a:extLst>
                <a:ext uri="{FF2B5EF4-FFF2-40B4-BE49-F238E27FC236}">
                  <a16:creationId xmlns:a16="http://schemas.microsoft.com/office/drawing/2014/main" id="{1152000E-A84C-495F-9F40-C87334F7CF5F}"/>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97" name="Rounded Rectangle 5">
              <a:extLst>
                <a:ext uri="{FF2B5EF4-FFF2-40B4-BE49-F238E27FC236}">
                  <a16:creationId xmlns:a16="http://schemas.microsoft.com/office/drawing/2014/main" id="{DAD08CC7-51C1-4F5D-9FB2-1E7D201BF443}"/>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Actor Type MyActor2</a:t>
              </a:r>
            </a:p>
          </p:txBody>
        </p:sp>
        <p:grpSp>
          <p:nvGrpSpPr>
            <p:cNvPr id="98" name="Group 97">
              <a:extLst>
                <a:ext uri="{FF2B5EF4-FFF2-40B4-BE49-F238E27FC236}">
                  <a16:creationId xmlns:a16="http://schemas.microsoft.com/office/drawing/2014/main" id="{A25E198F-343B-4FD1-A8F8-264732C75820}"/>
                </a:ext>
              </a:extLst>
            </p:cNvPr>
            <p:cNvGrpSpPr/>
            <p:nvPr/>
          </p:nvGrpSpPr>
          <p:grpSpPr>
            <a:xfrm>
              <a:off x="755956" y="4108569"/>
              <a:ext cx="341999" cy="280772"/>
              <a:chOff x="5951825" y="4153129"/>
              <a:chExt cx="341999" cy="280772"/>
            </a:xfrm>
          </p:grpSpPr>
          <p:sp>
            <p:nvSpPr>
              <p:cNvPr id="100" name="Freeform: Shape 99">
                <a:extLst>
                  <a:ext uri="{FF2B5EF4-FFF2-40B4-BE49-F238E27FC236}">
                    <a16:creationId xmlns:a16="http://schemas.microsoft.com/office/drawing/2014/main" id="{456701A7-5561-4D4A-8EEE-C0B03DDD82DD}"/>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101" name="Freeform: Shape 100">
                <a:extLst>
                  <a:ext uri="{FF2B5EF4-FFF2-40B4-BE49-F238E27FC236}">
                    <a16:creationId xmlns:a16="http://schemas.microsoft.com/office/drawing/2014/main" id="{765156CA-A745-4E47-9E4A-0A62F096E2C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102" name="Freeform: Shape 101">
                <a:extLst>
                  <a:ext uri="{FF2B5EF4-FFF2-40B4-BE49-F238E27FC236}">
                    <a16:creationId xmlns:a16="http://schemas.microsoft.com/office/drawing/2014/main" id="{4B6D3C08-7D4F-4972-9AF2-CE47E2D217B9}"/>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03" name="Freeform: Shape 102">
                <a:extLst>
                  <a:ext uri="{FF2B5EF4-FFF2-40B4-BE49-F238E27FC236}">
                    <a16:creationId xmlns:a16="http://schemas.microsoft.com/office/drawing/2014/main" id="{EA46158F-31C3-4C70-AFAC-A87706BFEADA}"/>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06" name="Freeform: Shape 105">
                <a:extLst>
                  <a:ext uri="{FF2B5EF4-FFF2-40B4-BE49-F238E27FC236}">
                    <a16:creationId xmlns:a16="http://schemas.microsoft.com/office/drawing/2014/main" id="{7B2669E1-10FE-4248-98D8-01E9C8D3298E}"/>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99" name="TextBox 98">
              <a:extLst>
                <a:ext uri="{FF2B5EF4-FFF2-40B4-BE49-F238E27FC236}">
                  <a16:creationId xmlns:a16="http://schemas.microsoft.com/office/drawing/2014/main" id="{91A02AE0-BA6F-4804-9043-511F1CEB2BB1}"/>
                </a:ext>
              </a:extLst>
            </p:cNvPr>
            <p:cNvSpPr txBox="1"/>
            <p:nvPr/>
          </p:nvSpPr>
          <p:spPr>
            <a:xfrm>
              <a:off x="489842" y="3449065"/>
              <a:ext cx="1098018" cy="2569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1</a:t>
              </a:r>
            </a:p>
          </p:txBody>
        </p:sp>
      </p:grpSp>
      <p:cxnSp>
        <p:nvCxnSpPr>
          <p:cNvPr id="107" name="Straight Arrow Connector 106">
            <a:extLst>
              <a:ext uri="{FF2B5EF4-FFF2-40B4-BE49-F238E27FC236}">
                <a16:creationId xmlns:a16="http://schemas.microsoft.com/office/drawing/2014/main" id="{9EEB459F-2FF6-4D8F-9140-23D292E03D23}"/>
              </a:ext>
            </a:extLst>
          </p:cNvPr>
          <p:cNvCxnSpPr>
            <a:cxnSpLocks/>
            <a:stCxn id="108" idx="3"/>
          </p:cNvCxnSpPr>
          <p:nvPr/>
        </p:nvCxnSpPr>
        <p:spPr>
          <a:xfrm flipV="1">
            <a:off x="3744494" y="3740267"/>
            <a:ext cx="1168969" cy="1832664"/>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08" name="Table 38">
            <a:extLst>
              <a:ext uri="{FF2B5EF4-FFF2-40B4-BE49-F238E27FC236}">
                <a16:creationId xmlns:a16="http://schemas.microsoft.com/office/drawing/2014/main" id="{7071093B-4C4C-4C50-80AC-66EC54BD37ED}"/>
              </a:ext>
            </a:extLst>
          </p:cNvPr>
          <p:cNvGraphicFramePr>
            <a:graphicFrameLocks noGrp="1"/>
          </p:cNvGraphicFramePr>
          <p:nvPr>
            <p:extLst>
              <p:ext uri="{D42A27DB-BD31-4B8C-83A1-F6EECF244321}">
                <p14:modId xmlns:p14="http://schemas.microsoft.com/office/powerpoint/2010/main" val="3798452291"/>
              </p:ext>
            </p:extLst>
          </p:nvPr>
        </p:nvGraphicFramePr>
        <p:xfrm>
          <a:off x="2216703" y="5239985"/>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grpSp>
        <p:nvGrpSpPr>
          <p:cNvPr id="109" name="Group 108">
            <a:extLst>
              <a:ext uri="{FF2B5EF4-FFF2-40B4-BE49-F238E27FC236}">
                <a16:creationId xmlns:a16="http://schemas.microsoft.com/office/drawing/2014/main" id="{DC9E2FFA-B0F5-4AFD-B957-40383BFF15A0}"/>
              </a:ext>
            </a:extLst>
          </p:cNvPr>
          <p:cNvGrpSpPr/>
          <p:nvPr/>
        </p:nvGrpSpPr>
        <p:grpSpPr>
          <a:xfrm>
            <a:off x="4480520" y="4998013"/>
            <a:ext cx="335715" cy="261610"/>
            <a:chOff x="2238926" y="2356160"/>
            <a:chExt cx="335715" cy="261610"/>
          </a:xfrm>
        </p:grpSpPr>
        <p:sp>
          <p:nvSpPr>
            <p:cNvPr id="110" name="Oval 109">
              <a:extLst>
                <a:ext uri="{FF2B5EF4-FFF2-40B4-BE49-F238E27FC236}">
                  <a16:creationId xmlns:a16="http://schemas.microsoft.com/office/drawing/2014/main" id="{1AE16836-1BF4-474E-8E85-5DEAA7C44540}"/>
                </a:ext>
              </a:extLst>
            </p:cNvPr>
            <p:cNvSpPr/>
            <p:nvPr/>
          </p:nvSpPr>
          <p:spPr bwMode="auto">
            <a:xfrm>
              <a:off x="2238926" y="2356160"/>
              <a:ext cx="243840" cy="261610"/>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a:gradFill>
                  <a:gsLst>
                    <a:gs pos="0">
                      <a:srgbClr val="FFFFFF"/>
                    </a:gs>
                    <a:gs pos="100000">
                      <a:srgbClr val="FFFFFF"/>
                    </a:gs>
                  </a:gsLst>
                  <a:lin ang="5400000" scaled="0"/>
                </a:gradFill>
                <a:ea typeface="Segoe UI" pitchFamily="34" charset="0"/>
                <a:cs typeface="Segoe UI" pitchFamily="34" charset="0"/>
              </a:endParaRPr>
            </a:p>
          </p:txBody>
        </p:sp>
        <p:sp>
          <p:nvSpPr>
            <p:cNvPr id="111" name="TextBox 110">
              <a:extLst>
                <a:ext uri="{FF2B5EF4-FFF2-40B4-BE49-F238E27FC236}">
                  <a16:creationId xmlns:a16="http://schemas.microsoft.com/office/drawing/2014/main" id="{FE6A92DB-D403-4613-851B-CE3E16EB9076}"/>
                </a:ext>
              </a:extLst>
            </p:cNvPr>
            <p:cNvSpPr txBox="1"/>
            <p:nvPr/>
          </p:nvSpPr>
          <p:spPr>
            <a:xfrm>
              <a:off x="2330801" y="2387121"/>
              <a:ext cx="243840" cy="184666"/>
            </a:xfrm>
            <a:prstGeom prst="rect">
              <a:avLst/>
            </a:prstGeom>
            <a:noFill/>
          </p:spPr>
          <p:txBody>
            <a:bodyPr wrap="square" lIns="0" tIns="0" rIns="0" bIns="0" rtlCol="0">
              <a:spAutoFit/>
            </a:bodyPr>
            <a:lstStyle/>
            <a:p>
              <a:pPr algn="l"/>
              <a:r>
                <a:rPr lang="en-US" sz="1200">
                  <a:gradFill>
                    <a:gsLst>
                      <a:gs pos="2917">
                        <a:schemeClr val="tx1"/>
                      </a:gs>
                      <a:gs pos="30000">
                        <a:schemeClr val="tx1"/>
                      </a:gs>
                    </a:gsLst>
                    <a:lin ang="5400000" scaled="0"/>
                  </a:gradFill>
                </a:rPr>
                <a:t>2</a:t>
              </a:r>
            </a:p>
          </p:txBody>
        </p:sp>
      </p:grpSp>
      <p:sp>
        <p:nvSpPr>
          <p:cNvPr id="112" name="Rectangle 111">
            <a:extLst>
              <a:ext uri="{FF2B5EF4-FFF2-40B4-BE49-F238E27FC236}">
                <a16:creationId xmlns:a16="http://schemas.microsoft.com/office/drawing/2014/main" id="{89CCA976-DBF5-45A0-BD1E-F5817CC229B6}"/>
              </a:ext>
            </a:extLst>
          </p:cNvPr>
          <p:cNvSpPr/>
          <p:nvPr/>
        </p:nvSpPr>
        <p:spPr>
          <a:xfrm>
            <a:off x="4974590" y="1760603"/>
            <a:ext cx="6055360" cy="369332"/>
          </a:xfrm>
          <a:prstGeom prst="rect">
            <a:avLst/>
          </a:prstGeom>
          <a:noFill/>
          <a:ln>
            <a:noFill/>
          </a:ln>
        </p:spPr>
        <p:txBody>
          <a:bodyPr wrap="square" lIns="0" tIns="0" rIns="0" bIns="0">
            <a:spAutoFit/>
          </a:bodyPr>
          <a:lstStyle/>
          <a:p>
            <a:pPr marL="0" marR="0" lvl="0" indent="0" defTabSz="914367" rtl="0" eaLnBrk="1" fontAlgn="auto" latinLnBrk="0" hangingPunct="1">
              <a:lnSpc>
                <a:spcPct val="100000"/>
              </a:lnSpc>
              <a:spcBef>
                <a:spcPts val="0"/>
              </a:spcBef>
              <a:spcAft>
                <a:spcPts val="0"/>
              </a:spcAft>
              <a:buClrTx/>
              <a:buSzTx/>
              <a:buFontTx/>
              <a:buNone/>
              <a:tabLst/>
              <a:defRPr/>
            </a:pPr>
            <a:r>
              <a:rPr lang="en-US" sz="1200" b="1" spc="-10">
                <a:latin typeface="Segoe UI"/>
                <a:cs typeface="Segoe UI" pitchFamily="34" charset="0"/>
              </a:rPr>
              <a:t>When a new Dapr instance is created, that hosts actors, it tells the Placement service the types of actor it can create. The partition services hashes this instance (partition)</a:t>
            </a:r>
          </a:p>
        </p:txBody>
      </p:sp>
      <p:grpSp>
        <p:nvGrpSpPr>
          <p:cNvPr id="113" name="Group 112">
            <a:extLst>
              <a:ext uri="{FF2B5EF4-FFF2-40B4-BE49-F238E27FC236}">
                <a16:creationId xmlns:a16="http://schemas.microsoft.com/office/drawing/2014/main" id="{F748D139-6A94-43E7-AB2A-4E8C2DA641E0}"/>
              </a:ext>
            </a:extLst>
          </p:cNvPr>
          <p:cNvGrpSpPr/>
          <p:nvPr/>
        </p:nvGrpSpPr>
        <p:grpSpPr>
          <a:xfrm>
            <a:off x="1727384" y="5516406"/>
            <a:ext cx="467066" cy="715552"/>
            <a:chOff x="8089308" y="2687152"/>
            <a:chExt cx="1309074" cy="484840"/>
          </a:xfrm>
        </p:grpSpPr>
        <p:sp>
          <p:nvSpPr>
            <p:cNvPr id="114" name="Rectangle 113">
              <a:extLst>
                <a:ext uri="{FF2B5EF4-FFF2-40B4-BE49-F238E27FC236}">
                  <a16:creationId xmlns:a16="http://schemas.microsoft.com/office/drawing/2014/main" id="{888A1606-BEBE-468B-9409-E2F960D4CAC5}"/>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115" name="Straight Arrow Connector 114">
              <a:extLst>
                <a:ext uri="{FF2B5EF4-FFF2-40B4-BE49-F238E27FC236}">
                  <a16:creationId xmlns:a16="http://schemas.microsoft.com/office/drawing/2014/main" id="{1A5F3096-5FA3-4154-B9B5-86CE2A0DB918}"/>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1" name="Rectangle 120">
              <a:extLst>
                <a:ext uri="{FF2B5EF4-FFF2-40B4-BE49-F238E27FC236}">
                  <a16:creationId xmlns:a16="http://schemas.microsoft.com/office/drawing/2014/main" id="{DC701EC6-3B51-45FF-BE2F-B9A3FE7F9BE3}"/>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227109379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7ED95-34CF-4484-97D7-1BAAB2EEC4DA}"/>
              </a:ext>
            </a:extLst>
          </p:cNvPr>
          <p:cNvSpPr>
            <a:spLocks noGrp="1"/>
          </p:cNvSpPr>
          <p:nvPr>
            <p:ph type="title"/>
          </p:nvPr>
        </p:nvSpPr>
        <p:spPr>
          <a:xfrm>
            <a:off x="178676" y="223247"/>
            <a:ext cx="11715882" cy="372410"/>
          </a:xfrm>
        </p:spPr>
        <p:txBody>
          <a:bodyPr>
            <a:normAutofit fontScale="90000"/>
          </a:bodyPr>
          <a:lstStyle/>
          <a:p>
            <a:r>
              <a:rPr lang="en-US"/>
              <a:t>Client code calling Actor 123 instance of type MyActor1</a:t>
            </a:r>
          </a:p>
        </p:txBody>
      </p:sp>
      <p:sp>
        <p:nvSpPr>
          <p:cNvPr id="7" name="Rounded Rectangle 5">
            <a:extLst>
              <a:ext uri="{FF2B5EF4-FFF2-40B4-BE49-F238E27FC236}">
                <a16:creationId xmlns:a16="http://schemas.microsoft.com/office/drawing/2014/main" id="{4FAC5FE4-52EC-4121-9D82-2E99B08E2AB7}"/>
              </a:ext>
            </a:extLst>
          </p:cNvPr>
          <p:cNvSpPr/>
          <p:nvPr/>
        </p:nvSpPr>
        <p:spPr bwMode="auto">
          <a:xfrm>
            <a:off x="2152080" y="739189"/>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8" name="Rounded Rectangle 5">
            <a:extLst>
              <a:ext uri="{FF2B5EF4-FFF2-40B4-BE49-F238E27FC236}">
                <a16:creationId xmlns:a16="http://schemas.microsoft.com/office/drawing/2014/main" id="{18551DE6-CBF2-45AB-82C4-4597249EE391}"/>
              </a:ext>
            </a:extLst>
          </p:cNvPr>
          <p:cNvSpPr/>
          <p:nvPr/>
        </p:nvSpPr>
        <p:spPr bwMode="auto">
          <a:xfrm>
            <a:off x="2288278" y="906829"/>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9" name="Group 8">
            <a:extLst>
              <a:ext uri="{FF2B5EF4-FFF2-40B4-BE49-F238E27FC236}">
                <a16:creationId xmlns:a16="http://schemas.microsoft.com/office/drawing/2014/main" id="{DC9A5274-CEBB-4AB4-9007-2E2598B9FB61}"/>
              </a:ext>
            </a:extLst>
          </p:cNvPr>
          <p:cNvGrpSpPr/>
          <p:nvPr/>
        </p:nvGrpSpPr>
        <p:grpSpPr>
          <a:xfrm>
            <a:off x="1751418" y="1239901"/>
            <a:ext cx="421727" cy="715552"/>
            <a:chOff x="8089308" y="2687152"/>
            <a:chExt cx="1309074" cy="484840"/>
          </a:xfrm>
        </p:grpSpPr>
        <p:sp>
          <p:nvSpPr>
            <p:cNvPr id="10" name="Rectangle 9">
              <a:extLst>
                <a:ext uri="{FF2B5EF4-FFF2-40B4-BE49-F238E27FC236}">
                  <a16:creationId xmlns:a16="http://schemas.microsoft.com/office/drawing/2014/main" id="{7B7F567A-B008-4F00-94F0-626A0C177245}"/>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11" name="Straight Arrow Connector 10">
              <a:extLst>
                <a:ext uri="{FF2B5EF4-FFF2-40B4-BE49-F238E27FC236}">
                  <a16:creationId xmlns:a16="http://schemas.microsoft.com/office/drawing/2014/main" id="{CD745FF7-4178-4F18-98BF-5563F479F69C}"/>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07BD1BA-C81F-4E88-96D3-53ACC128874B}"/>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sp>
        <p:nvSpPr>
          <p:cNvPr id="26" name="Rounded Rectangle 5">
            <a:extLst>
              <a:ext uri="{FF2B5EF4-FFF2-40B4-BE49-F238E27FC236}">
                <a16:creationId xmlns:a16="http://schemas.microsoft.com/office/drawing/2014/main" id="{233E2B1A-2DF7-4367-BB83-A89B8012679C}"/>
              </a:ext>
            </a:extLst>
          </p:cNvPr>
          <p:cNvSpPr/>
          <p:nvPr/>
        </p:nvSpPr>
        <p:spPr bwMode="auto">
          <a:xfrm>
            <a:off x="4568902" y="2565162"/>
            <a:ext cx="3057973" cy="1729184"/>
          </a:xfrm>
          <a:prstGeom prst="rect">
            <a:avLst/>
          </a:prstGeom>
          <a:solidFill>
            <a:schemeClr val="accent1">
              <a:lumMod val="20000"/>
              <a:lumOff val="80000"/>
            </a:schemeClr>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r>
              <a:rPr lang="en-US" sz="1200">
                <a:solidFill>
                  <a:srgbClr val="1A1A1A"/>
                </a:solidFill>
                <a:latin typeface="Segoe UI Semibold" panose="020B0702040204020203" pitchFamily="34" charset="0"/>
                <a:cs typeface="Segoe UI Semibold" panose="020B0702040204020203" pitchFamily="34" charset="0"/>
              </a:rPr>
              <a:t>Dapr - Placement service</a:t>
            </a: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a:p>
            <a:pPr algn="ctr" defTabSz="932472" fontAlgn="base">
              <a:spcBef>
                <a:spcPct val="0"/>
              </a:spcBef>
              <a:spcAft>
                <a:spcPct val="0"/>
              </a:spcAft>
            </a:pPr>
            <a:endParaRPr lang="en-US" sz="1200">
              <a:solidFill>
                <a:srgbClr val="1A1A1A"/>
              </a:solidFill>
              <a:latin typeface="Segoe UI Semibold" panose="020B0702040204020203" pitchFamily="34" charset="0"/>
              <a:cs typeface="Segoe UI Semibold" panose="020B0702040204020203" pitchFamily="34" charset="0"/>
            </a:endParaRPr>
          </a:p>
        </p:txBody>
      </p:sp>
      <p:cxnSp>
        <p:nvCxnSpPr>
          <p:cNvPr id="30" name="Straight Arrow Connector 29">
            <a:extLst>
              <a:ext uri="{FF2B5EF4-FFF2-40B4-BE49-F238E27FC236}">
                <a16:creationId xmlns:a16="http://schemas.microsoft.com/office/drawing/2014/main" id="{6EBE9423-9EC4-47F3-BAD0-AEEA6831E6F7}"/>
              </a:ext>
            </a:extLst>
          </p:cNvPr>
          <p:cNvCxnSpPr>
            <a:cxnSpLocks/>
            <a:stCxn id="81" idx="3"/>
          </p:cNvCxnSpPr>
          <p:nvPr/>
        </p:nvCxnSpPr>
        <p:spPr>
          <a:xfrm>
            <a:off x="3776530" y="1353082"/>
            <a:ext cx="1136933" cy="1943888"/>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5" name="Rounded Rectangle 5">
            <a:extLst>
              <a:ext uri="{FF2B5EF4-FFF2-40B4-BE49-F238E27FC236}">
                <a16:creationId xmlns:a16="http://schemas.microsoft.com/office/drawing/2014/main" id="{3F3215FA-BEFB-44BC-AFF0-A46E15FF00E4}"/>
              </a:ext>
            </a:extLst>
          </p:cNvPr>
          <p:cNvSpPr/>
          <p:nvPr/>
        </p:nvSpPr>
        <p:spPr bwMode="auto">
          <a:xfrm>
            <a:off x="2188790" y="2797548"/>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76" name="Rounded Rectangle 5">
            <a:extLst>
              <a:ext uri="{FF2B5EF4-FFF2-40B4-BE49-F238E27FC236}">
                <a16:creationId xmlns:a16="http://schemas.microsoft.com/office/drawing/2014/main" id="{BA78304B-E05A-4DD7-959F-CD5AFD664EEE}"/>
              </a:ext>
            </a:extLst>
          </p:cNvPr>
          <p:cNvSpPr/>
          <p:nvPr/>
        </p:nvSpPr>
        <p:spPr bwMode="auto">
          <a:xfrm>
            <a:off x="2333177" y="2999085"/>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77" name="Group 76">
            <a:extLst>
              <a:ext uri="{FF2B5EF4-FFF2-40B4-BE49-F238E27FC236}">
                <a16:creationId xmlns:a16="http://schemas.microsoft.com/office/drawing/2014/main" id="{D39D177A-3279-4EB1-9978-A5E54B0D9853}"/>
              </a:ext>
            </a:extLst>
          </p:cNvPr>
          <p:cNvGrpSpPr/>
          <p:nvPr/>
        </p:nvGrpSpPr>
        <p:grpSpPr>
          <a:xfrm>
            <a:off x="1748692" y="3332157"/>
            <a:ext cx="467066" cy="715552"/>
            <a:chOff x="8089308" y="2687152"/>
            <a:chExt cx="1309074" cy="484840"/>
          </a:xfrm>
        </p:grpSpPr>
        <p:sp>
          <p:nvSpPr>
            <p:cNvPr id="78" name="Rectangle 77">
              <a:extLst>
                <a:ext uri="{FF2B5EF4-FFF2-40B4-BE49-F238E27FC236}">
                  <a16:creationId xmlns:a16="http://schemas.microsoft.com/office/drawing/2014/main" id="{D5A6F5D5-CCF8-4003-BED5-399092A92D63}"/>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79" name="Straight Arrow Connector 78">
              <a:extLst>
                <a:ext uri="{FF2B5EF4-FFF2-40B4-BE49-F238E27FC236}">
                  <a16:creationId xmlns:a16="http://schemas.microsoft.com/office/drawing/2014/main" id="{3EB4F185-B7EE-4C2E-957F-00EFF9733901}"/>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59FA63F1-B584-4396-A576-7A0ADFBFC67E}"/>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cxnSp>
        <p:nvCxnSpPr>
          <p:cNvPr id="83" name="Straight Arrow Connector 82">
            <a:extLst>
              <a:ext uri="{FF2B5EF4-FFF2-40B4-BE49-F238E27FC236}">
                <a16:creationId xmlns:a16="http://schemas.microsoft.com/office/drawing/2014/main" id="{5EA78028-E73D-417B-B9A2-93B924113811}"/>
              </a:ext>
            </a:extLst>
          </p:cNvPr>
          <p:cNvCxnSpPr>
            <a:cxnSpLocks/>
            <a:stCxn id="82" idx="3"/>
          </p:cNvCxnSpPr>
          <p:nvPr/>
        </p:nvCxnSpPr>
        <p:spPr>
          <a:xfrm flipV="1">
            <a:off x="3802379" y="3434198"/>
            <a:ext cx="1147206" cy="13566"/>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34" name="Group 133">
            <a:extLst>
              <a:ext uri="{FF2B5EF4-FFF2-40B4-BE49-F238E27FC236}">
                <a16:creationId xmlns:a16="http://schemas.microsoft.com/office/drawing/2014/main" id="{E95955CD-FA89-401A-B2F4-DF07BB25C1B8}"/>
              </a:ext>
            </a:extLst>
          </p:cNvPr>
          <p:cNvGrpSpPr/>
          <p:nvPr/>
        </p:nvGrpSpPr>
        <p:grpSpPr>
          <a:xfrm>
            <a:off x="298792" y="3033539"/>
            <a:ext cx="1449900" cy="1451607"/>
            <a:chOff x="64372" y="3449065"/>
            <a:chExt cx="1725176" cy="1731510"/>
          </a:xfrm>
        </p:grpSpPr>
        <p:sp>
          <p:nvSpPr>
            <p:cNvPr id="67" name="Rounded Rectangle 5">
              <a:extLst>
                <a:ext uri="{FF2B5EF4-FFF2-40B4-BE49-F238E27FC236}">
                  <a16:creationId xmlns:a16="http://schemas.microsoft.com/office/drawing/2014/main" id="{8301B39B-3F6E-454C-8646-BEFF07912546}"/>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68" name="Rounded Rectangle 5">
              <a:extLst>
                <a:ext uri="{FF2B5EF4-FFF2-40B4-BE49-F238E27FC236}">
                  <a16:creationId xmlns:a16="http://schemas.microsoft.com/office/drawing/2014/main" id="{F8097508-DD7A-4A94-AA86-61AC9EB30799}"/>
                </a:ext>
              </a:extLst>
            </p:cNvPr>
            <p:cNvSpPr/>
            <p:nvPr/>
          </p:nvSpPr>
          <p:spPr bwMode="auto">
            <a:xfrm>
              <a:off x="200566" y="3930178"/>
              <a:ext cx="1494915"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Actor Type MyActor1</a:t>
              </a:r>
            </a:p>
            <a:p>
              <a:pPr algn="ctr" defTabSz="932472" fontAlgn="base">
                <a:spcBef>
                  <a:spcPct val="0"/>
                </a:spcBef>
                <a:spcAft>
                  <a:spcPct val="0"/>
                </a:spcAft>
                <a:defRPr/>
              </a:pPr>
              <a:r>
                <a:rPr lang="en-US" sz="1050">
                  <a:solidFill>
                    <a:schemeClr val="tx1"/>
                  </a:solidFill>
                  <a:latin typeface="+mj-lt"/>
                </a:rPr>
                <a:t>Actor ID 123 created</a:t>
              </a:r>
            </a:p>
          </p:txBody>
        </p:sp>
        <p:grpSp>
          <p:nvGrpSpPr>
            <p:cNvPr id="69" name="Group 68">
              <a:extLst>
                <a:ext uri="{FF2B5EF4-FFF2-40B4-BE49-F238E27FC236}">
                  <a16:creationId xmlns:a16="http://schemas.microsoft.com/office/drawing/2014/main" id="{C683502E-4D60-49FB-B2A8-BFA013941C2D}"/>
                </a:ext>
              </a:extLst>
            </p:cNvPr>
            <p:cNvGrpSpPr/>
            <p:nvPr/>
          </p:nvGrpSpPr>
          <p:grpSpPr>
            <a:xfrm>
              <a:off x="755956" y="4108569"/>
              <a:ext cx="341999" cy="280772"/>
              <a:chOff x="5951825" y="4153129"/>
              <a:chExt cx="341999" cy="280772"/>
            </a:xfrm>
          </p:grpSpPr>
          <p:sp>
            <p:nvSpPr>
              <p:cNvPr id="70" name="Freeform: Shape 69">
                <a:extLst>
                  <a:ext uri="{FF2B5EF4-FFF2-40B4-BE49-F238E27FC236}">
                    <a16:creationId xmlns:a16="http://schemas.microsoft.com/office/drawing/2014/main" id="{DE1A6280-9F11-4C23-88AA-A86ABA2A20F8}"/>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71" name="Freeform: Shape 70">
                <a:extLst>
                  <a:ext uri="{FF2B5EF4-FFF2-40B4-BE49-F238E27FC236}">
                    <a16:creationId xmlns:a16="http://schemas.microsoft.com/office/drawing/2014/main" id="{13A2CE4B-CD53-4339-BC73-07EC07AA76C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72" name="Freeform: Shape 71">
                <a:extLst>
                  <a:ext uri="{FF2B5EF4-FFF2-40B4-BE49-F238E27FC236}">
                    <a16:creationId xmlns:a16="http://schemas.microsoft.com/office/drawing/2014/main" id="{323E4D5C-55E2-4975-8675-8B63D83692FD}"/>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73" name="Freeform: Shape 72">
                <a:extLst>
                  <a:ext uri="{FF2B5EF4-FFF2-40B4-BE49-F238E27FC236}">
                    <a16:creationId xmlns:a16="http://schemas.microsoft.com/office/drawing/2014/main" id="{97321B92-6CD3-4495-A96F-7E865AAE38AB}"/>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74" name="Freeform: Shape 73">
                <a:extLst>
                  <a:ext uri="{FF2B5EF4-FFF2-40B4-BE49-F238E27FC236}">
                    <a16:creationId xmlns:a16="http://schemas.microsoft.com/office/drawing/2014/main" id="{680329AC-432D-494D-A4AE-AF0088B63DC6}"/>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91" name="TextBox 90">
              <a:extLst>
                <a:ext uri="{FF2B5EF4-FFF2-40B4-BE49-F238E27FC236}">
                  <a16:creationId xmlns:a16="http://schemas.microsoft.com/office/drawing/2014/main" id="{EED1A302-ADC7-49FA-95C2-33BAC1E0F3B2}"/>
                </a:ext>
              </a:extLst>
            </p:cNvPr>
            <p:cNvSpPr txBox="1"/>
            <p:nvPr/>
          </p:nvSpPr>
          <p:spPr>
            <a:xfrm>
              <a:off x="489842" y="3449065"/>
              <a:ext cx="1098018" cy="215444"/>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2</a:t>
              </a:r>
            </a:p>
          </p:txBody>
        </p:sp>
      </p:grpSp>
      <p:grpSp>
        <p:nvGrpSpPr>
          <p:cNvPr id="135" name="Group 134">
            <a:extLst>
              <a:ext uri="{FF2B5EF4-FFF2-40B4-BE49-F238E27FC236}">
                <a16:creationId xmlns:a16="http://schemas.microsoft.com/office/drawing/2014/main" id="{5C3A3F6D-33F7-43D5-BF17-6658FA3EEAB5}"/>
              </a:ext>
            </a:extLst>
          </p:cNvPr>
          <p:cNvGrpSpPr/>
          <p:nvPr/>
        </p:nvGrpSpPr>
        <p:grpSpPr>
          <a:xfrm>
            <a:off x="315571" y="876142"/>
            <a:ext cx="1449900" cy="1451607"/>
            <a:chOff x="64372" y="3449065"/>
            <a:chExt cx="1725176" cy="1731510"/>
          </a:xfrm>
        </p:grpSpPr>
        <p:sp>
          <p:nvSpPr>
            <p:cNvPr id="136" name="Rounded Rectangle 5">
              <a:extLst>
                <a:ext uri="{FF2B5EF4-FFF2-40B4-BE49-F238E27FC236}">
                  <a16:creationId xmlns:a16="http://schemas.microsoft.com/office/drawing/2014/main" id="{0A1E0C02-7FCC-40FA-8B63-02CFFCE94C46}"/>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137" name="Rounded Rectangle 5">
              <a:extLst>
                <a:ext uri="{FF2B5EF4-FFF2-40B4-BE49-F238E27FC236}">
                  <a16:creationId xmlns:a16="http://schemas.microsoft.com/office/drawing/2014/main" id="{69A6BD73-40C7-4D03-98F4-802B57EC1E02}"/>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Actor Type MyActor1</a:t>
              </a:r>
            </a:p>
          </p:txBody>
        </p:sp>
        <p:grpSp>
          <p:nvGrpSpPr>
            <p:cNvPr id="138" name="Group 137">
              <a:extLst>
                <a:ext uri="{FF2B5EF4-FFF2-40B4-BE49-F238E27FC236}">
                  <a16:creationId xmlns:a16="http://schemas.microsoft.com/office/drawing/2014/main" id="{A5D00970-B8A0-485B-9E5C-190DBF46A4A9}"/>
                </a:ext>
              </a:extLst>
            </p:cNvPr>
            <p:cNvGrpSpPr/>
            <p:nvPr/>
          </p:nvGrpSpPr>
          <p:grpSpPr>
            <a:xfrm>
              <a:off x="755956" y="4108569"/>
              <a:ext cx="341999" cy="280772"/>
              <a:chOff x="5951825" y="4153129"/>
              <a:chExt cx="341999" cy="280772"/>
            </a:xfrm>
          </p:grpSpPr>
          <p:sp>
            <p:nvSpPr>
              <p:cNvPr id="140" name="Freeform: Shape 139">
                <a:extLst>
                  <a:ext uri="{FF2B5EF4-FFF2-40B4-BE49-F238E27FC236}">
                    <a16:creationId xmlns:a16="http://schemas.microsoft.com/office/drawing/2014/main" id="{0230397B-0781-4652-8943-5FB0C2430BF0}"/>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141" name="Freeform: Shape 140">
                <a:extLst>
                  <a:ext uri="{FF2B5EF4-FFF2-40B4-BE49-F238E27FC236}">
                    <a16:creationId xmlns:a16="http://schemas.microsoft.com/office/drawing/2014/main" id="{253B5C7B-D6E5-4363-95F8-652C16C6227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142" name="Freeform: Shape 141">
                <a:extLst>
                  <a:ext uri="{FF2B5EF4-FFF2-40B4-BE49-F238E27FC236}">
                    <a16:creationId xmlns:a16="http://schemas.microsoft.com/office/drawing/2014/main" id="{68F574BB-E4C8-4205-8920-ACA982420F15}"/>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43" name="Freeform: Shape 142">
                <a:extLst>
                  <a:ext uri="{FF2B5EF4-FFF2-40B4-BE49-F238E27FC236}">
                    <a16:creationId xmlns:a16="http://schemas.microsoft.com/office/drawing/2014/main" id="{847066A2-16D9-434A-A988-10E17C45FDDC}"/>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44" name="Freeform: Shape 143">
                <a:extLst>
                  <a:ext uri="{FF2B5EF4-FFF2-40B4-BE49-F238E27FC236}">
                    <a16:creationId xmlns:a16="http://schemas.microsoft.com/office/drawing/2014/main" id="{E533FB32-9BB8-48BD-9450-C4C3623E3DF6}"/>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139" name="TextBox 138">
              <a:extLst>
                <a:ext uri="{FF2B5EF4-FFF2-40B4-BE49-F238E27FC236}">
                  <a16:creationId xmlns:a16="http://schemas.microsoft.com/office/drawing/2014/main" id="{E2A9B4D6-D15B-4204-8926-589A888DCCEB}"/>
                </a:ext>
              </a:extLst>
            </p:cNvPr>
            <p:cNvSpPr txBox="1"/>
            <p:nvPr/>
          </p:nvSpPr>
          <p:spPr>
            <a:xfrm>
              <a:off x="489842" y="3449065"/>
              <a:ext cx="1098018" cy="2569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1</a:t>
              </a:r>
            </a:p>
          </p:txBody>
        </p:sp>
      </p:grpSp>
      <p:graphicFrame>
        <p:nvGraphicFramePr>
          <p:cNvPr id="183" name="Table 38">
            <a:extLst>
              <a:ext uri="{FF2B5EF4-FFF2-40B4-BE49-F238E27FC236}">
                <a16:creationId xmlns:a16="http://schemas.microsoft.com/office/drawing/2014/main" id="{1C9570FF-3DB3-4ADC-8D76-76918CCBF295}"/>
              </a:ext>
            </a:extLst>
          </p:cNvPr>
          <p:cNvGraphicFramePr>
            <a:graphicFrameLocks noGrp="1"/>
          </p:cNvGraphicFramePr>
          <p:nvPr/>
        </p:nvGraphicFramePr>
        <p:xfrm>
          <a:off x="4955989" y="3226101"/>
          <a:ext cx="2304595" cy="792480"/>
        </p:xfrm>
        <a:graphic>
          <a:graphicData uri="http://schemas.openxmlformats.org/drawingml/2006/table">
            <a:tbl>
              <a:tblPr firstRow="1" bandRow="1">
                <a:tableStyleId>{16D9F66E-5EB9-4882-86FB-DCBF35E3C3E4}</a:tableStyleId>
              </a:tblPr>
              <a:tblGrid>
                <a:gridCol w="1278435">
                  <a:extLst>
                    <a:ext uri="{9D8B030D-6E8A-4147-A177-3AD203B41FA5}">
                      <a16:colId xmlns:a16="http://schemas.microsoft.com/office/drawing/2014/main" val="4001470996"/>
                    </a:ext>
                  </a:extLst>
                </a:gridCol>
                <a:gridCol w="102616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1000" b="0" kern="1200" err="1"/>
                        <a:t>ActorType</a:t>
                      </a:r>
                      <a:r>
                        <a:rPr lang="en-US" sz="1000" b="0" kern="1200"/>
                        <a:t> MyActor1</a:t>
                      </a:r>
                      <a:endParaRPr lang="en-US" sz="10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Dapr Instances (partitions)</a:t>
                      </a:r>
                    </a:p>
                  </a:txBody>
                  <a:tcPr/>
                </a:tc>
                <a:extLst>
                  <a:ext uri="{0D108BD9-81ED-4DB2-BD59-A6C34878D82A}">
                    <a16:rowId xmlns:a16="http://schemas.microsoft.com/office/drawing/2014/main" val="495258263"/>
                  </a:ext>
                </a:extLst>
              </a:tr>
              <a:tr h="220554">
                <a:tc>
                  <a:txBody>
                    <a:bodyPr/>
                    <a:lstStyle/>
                    <a:p>
                      <a:r>
                        <a:rPr lang="en-US" sz="1000" b="0" err="1"/>
                        <a:t>ActorType</a:t>
                      </a:r>
                      <a:r>
                        <a:rPr lang="en-US" sz="10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1000" b="0"/>
                        <a:t>(partitions)</a:t>
                      </a:r>
                    </a:p>
                  </a:txBody>
                  <a:tcPr/>
                </a:tc>
                <a:extLst>
                  <a:ext uri="{0D108BD9-81ED-4DB2-BD59-A6C34878D82A}">
                    <a16:rowId xmlns:a16="http://schemas.microsoft.com/office/drawing/2014/main" val="1600744461"/>
                  </a:ext>
                </a:extLst>
              </a:tr>
            </a:tbl>
          </a:graphicData>
        </a:graphic>
      </p:graphicFrame>
      <p:graphicFrame>
        <p:nvGraphicFramePr>
          <p:cNvPr id="81" name="Table 38">
            <a:extLst>
              <a:ext uri="{FF2B5EF4-FFF2-40B4-BE49-F238E27FC236}">
                <a16:creationId xmlns:a16="http://schemas.microsoft.com/office/drawing/2014/main" id="{786A9398-5BAC-4295-B4B7-044266F915C1}"/>
              </a:ext>
            </a:extLst>
          </p:cNvPr>
          <p:cNvGraphicFramePr>
            <a:graphicFrameLocks noGrp="1"/>
          </p:cNvGraphicFramePr>
          <p:nvPr/>
        </p:nvGraphicFramePr>
        <p:xfrm>
          <a:off x="2248739" y="1020136"/>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graphicFrame>
        <p:nvGraphicFramePr>
          <p:cNvPr id="82" name="Table 38">
            <a:extLst>
              <a:ext uri="{FF2B5EF4-FFF2-40B4-BE49-F238E27FC236}">
                <a16:creationId xmlns:a16="http://schemas.microsoft.com/office/drawing/2014/main" id="{5792AFCF-AE24-4167-B76A-62010E194431}"/>
              </a:ext>
            </a:extLst>
          </p:cNvPr>
          <p:cNvGraphicFramePr>
            <a:graphicFrameLocks noGrp="1"/>
          </p:cNvGraphicFramePr>
          <p:nvPr/>
        </p:nvGraphicFramePr>
        <p:xfrm>
          <a:off x="2274588" y="3114818"/>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sp>
        <p:nvSpPr>
          <p:cNvPr id="84" name="Rounded Rectangle 5">
            <a:extLst>
              <a:ext uri="{FF2B5EF4-FFF2-40B4-BE49-F238E27FC236}">
                <a16:creationId xmlns:a16="http://schemas.microsoft.com/office/drawing/2014/main" id="{A4491886-55C6-4F09-BF37-EB8D5F8A682D}"/>
              </a:ext>
            </a:extLst>
          </p:cNvPr>
          <p:cNvSpPr/>
          <p:nvPr/>
        </p:nvSpPr>
        <p:spPr bwMode="auto">
          <a:xfrm>
            <a:off x="2173145" y="4930726"/>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85" name="Rounded Rectangle 5">
            <a:extLst>
              <a:ext uri="{FF2B5EF4-FFF2-40B4-BE49-F238E27FC236}">
                <a16:creationId xmlns:a16="http://schemas.microsoft.com/office/drawing/2014/main" id="{30A37324-FE9F-4B36-A7C5-89146EC55FAE}"/>
              </a:ext>
            </a:extLst>
          </p:cNvPr>
          <p:cNvSpPr/>
          <p:nvPr/>
        </p:nvSpPr>
        <p:spPr bwMode="auto">
          <a:xfrm>
            <a:off x="2269907" y="5132263"/>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92" name="Group 91">
            <a:extLst>
              <a:ext uri="{FF2B5EF4-FFF2-40B4-BE49-F238E27FC236}">
                <a16:creationId xmlns:a16="http://schemas.microsoft.com/office/drawing/2014/main" id="{6901742C-D847-494C-887D-5FD602CDB1AD}"/>
              </a:ext>
            </a:extLst>
          </p:cNvPr>
          <p:cNvGrpSpPr/>
          <p:nvPr/>
        </p:nvGrpSpPr>
        <p:grpSpPr>
          <a:xfrm>
            <a:off x="298788" y="5164902"/>
            <a:ext cx="1449900" cy="1451607"/>
            <a:chOff x="64372" y="3449065"/>
            <a:chExt cx="1725176" cy="1731510"/>
          </a:xfrm>
        </p:grpSpPr>
        <p:sp>
          <p:nvSpPr>
            <p:cNvPr id="96" name="Rounded Rectangle 5">
              <a:extLst>
                <a:ext uri="{FF2B5EF4-FFF2-40B4-BE49-F238E27FC236}">
                  <a16:creationId xmlns:a16="http://schemas.microsoft.com/office/drawing/2014/main" id="{1152000E-A84C-495F-9F40-C87334F7CF5F}"/>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97" name="Rounded Rectangle 5">
              <a:extLst>
                <a:ext uri="{FF2B5EF4-FFF2-40B4-BE49-F238E27FC236}">
                  <a16:creationId xmlns:a16="http://schemas.microsoft.com/office/drawing/2014/main" id="{DAD08CC7-51C1-4F5D-9FB2-1E7D201BF443}"/>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Actor Type MyActor2</a:t>
              </a:r>
            </a:p>
          </p:txBody>
        </p:sp>
        <p:grpSp>
          <p:nvGrpSpPr>
            <p:cNvPr id="98" name="Group 97">
              <a:extLst>
                <a:ext uri="{FF2B5EF4-FFF2-40B4-BE49-F238E27FC236}">
                  <a16:creationId xmlns:a16="http://schemas.microsoft.com/office/drawing/2014/main" id="{A25E198F-343B-4FD1-A8F8-264732C75820}"/>
                </a:ext>
              </a:extLst>
            </p:cNvPr>
            <p:cNvGrpSpPr/>
            <p:nvPr/>
          </p:nvGrpSpPr>
          <p:grpSpPr>
            <a:xfrm>
              <a:off x="755956" y="4108569"/>
              <a:ext cx="341999" cy="280772"/>
              <a:chOff x="5951825" y="4153129"/>
              <a:chExt cx="341999" cy="280772"/>
            </a:xfrm>
          </p:grpSpPr>
          <p:sp>
            <p:nvSpPr>
              <p:cNvPr id="100" name="Freeform: Shape 99">
                <a:extLst>
                  <a:ext uri="{FF2B5EF4-FFF2-40B4-BE49-F238E27FC236}">
                    <a16:creationId xmlns:a16="http://schemas.microsoft.com/office/drawing/2014/main" id="{456701A7-5561-4D4A-8EEE-C0B03DDD82DD}"/>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101" name="Freeform: Shape 100">
                <a:extLst>
                  <a:ext uri="{FF2B5EF4-FFF2-40B4-BE49-F238E27FC236}">
                    <a16:creationId xmlns:a16="http://schemas.microsoft.com/office/drawing/2014/main" id="{765156CA-A745-4E47-9E4A-0A62F096E2C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102" name="Freeform: Shape 101">
                <a:extLst>
                  <a:ext uri="{FF2B5EF4-FFF2-40B4-BE49-F238E27FC236}">
                    <a16:creationId xmlns:a16="http://schemas.microsoft.com/office/drawing/2014/main" id="{4B6D3C08-7D4F-4972-9AF2-CE47E2D217B9}"/>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03" name="Freeform: Shape 102">
                <a:extLst>
                  <a:ext uri="{FF2B5EF4-FFF2-40B4-BE49-F238E27FC236}">
                    <a16:creationId xmlns:a16="http://schemas.microsoft.com/office/drawing/2014/main" id="{EA46158F-31C3-4C70-AFAC-A87706BFEADA}"/>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06" name="Freeform: Shape 105">
                <a:extLst>
                  <a:ext uri="{FF2B5EF4-FFF2-40B4-BE49-F238E27FC236}">
                    <a16:creationId xmlns:a16="http://schemas.microsoft.com/office/drawing/2014/main" id="{7B2669E1-10FE-4248-98D8-01E9C8D3298E}"/>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sp>
          <p:nvSpPr>
            <p:cNvPr id="99" name="TextBox 98">
              <a:extLst>
                <a:ext uri="{FF2B5EF4-FFF2-40B4-BE49-F238E27FC236}">
                  <a16:creationId xmlns:a16="http://schemas.microsoft.com/office/drawing/2014/main" id="{91A02AE0-BA6F-4804-9043-511F1CEB2BB1}"/>
                </a:ext>
              </a:extLst>
            </p:cNvPr>
            <p:cNvSpPr txBox="1"/>
            <p:nvPr/>
          </p:nvSpPr>
          <p:spPr>
            <a:xfrm>
              <a:off x="489842" y="3449065"/>
              <a:ext cx="1098018" cy="256987"/>
            </a:xfrm>
            <a:prstGeom prst="rect">
              <a:avLst/>
            </a:prstGeom>
            <a:noFill/>
          </p:spPr>
          <p:txBody>
            <a:bodyPr wrap="square" lIns="0" tIns="0" rIns="0" bIns="0" rtlCol="0">
              <a:spAutoFit/>
            </a:bodyPr>
            <a:lstStyle/>
            <a:p>
              <a:pPr algn="l"/>
              <a:r>
                <a:rPr lang="en-US" sz="1400">
                  <a:gradFill>
                    <a:gsLst>
                      <a:gs pos="2917">
                        <a:schemeClr val="tx1"/>
                      </a:gs>
                      <a:gs pos="30000">
                        <a:schemeClr val="tx1"/>
                      </a:gs>
                    </a:gsLst>
                    <a:lin ang="5400000" scaled="0"/>
                  </a:gradFill>
                </a:rPr>
                <a:t>Instance 1</a:t>
              </a:r>
            </a:p>
          </p:txBody>
        </p:sp>
      </p:grpSp>
      <p:cxnSp>
        <p:nvCxnSpPr>
          <p:cNvPr id="107" name="Straight Arrow Connector 106">
            <a:extLst>
              <a:ext uri="{FF2B5EF4-FFF2-40B4-BE49-F238E27FC236}">
                <a16:creationId xmlns:a16="http://schemas.microsoft.com/office/drawing/2014/main" id="{9EEB459F-2FF6-4D8F-9140-23D292E03D23}"/>
              </a:ext>
            </a:extLst>
          </p:cNvPr>
          <p:cNvCxnSpPr>
            <a:cxnSpLocks/>
            <a:stCxn id="108" idx="3"/>
          </p:cNvCxnSpPr>
          <p:nvPr/>
        </p:nvCxnSpPr>
        <p:spPr>
          <a:xfrm flipV="1">
            <a:off x="3744494" y="3740267"/>
            <a:ext cx="1168969" cy="1832664"/>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08" name="Table 38">
            <a:extLst>
              <a:ext uri="{FF2B5EF4-FFF2-40B4-BE49-F238E27FC236}">
                <a16:creationId xmlns:a16="http://schemas.microsoft.com/office/drawing/2014/main" id="{7071093B-4C4C-4C50-80AC-66EC54BD37ED}"/>
              </a:ext>
            </a:extLst>
          </p:cNvPr>
          <p:cNvGraphicFramePr>
            <a:graphicFrameLocks noGrp="1"/>
          </p:cNvGraphicFramePr>
          <p:nvPr/>
        </p:nvGraphicFramePr>
        <p:xfrm>
          <a:off x="2216703" y="5239985"/>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grpSp>
        <p:nvGrpSpPr>
          <p:cNvPr id="109" name="Group 108">
            <a:extLst>
              <a:ext uri="{FF2B5EF4-FFF2-40B4-BE49-F238E27FC236}">
                <a16:creationId xmlns:a16="http://schemas.microsoft.com/office/drawing/2014/main" id="{DC9E2FFA-B0F5-4AFD-B957-40383BFF15A0}"/>
              </a:ext>
            </a:extLst>
          </p:cNvPr>
          <p:cNvGrpSpPr/>
          <p:nvPr/>
        </p:nvGrpSpPr>
        <p:grpSpPr>
          <a:xfrm>
            <a:off x="4613870" y="4870653"/>
            <a:ext cx="335715" cy="261610"/>
            <a:chOff x="2238926" y="2356160"/>
            <a:chExt cx="335715" cy="261610"/>
          </a:xfrm>
        </p:grpSpPr>
        <p:sp>
          <p:nvSpPr>
            <p:cNvPr id="110" name="Oval 109">
              <a:extLst>
                <a:ext uri="{FF2B5EF4-FFF2-40B4-BE49-F238E27FC236}">
                  <a16:creationId xmlns:a16="http://schemas.microsoft.com/office/drawing/2014/main" id="{1AE16836-1BF4-474E-8E85-5DEAA7C44540}"/>
                </a:ext>
              </a:extLst>
            </p:cNvPr>
            <p:cNvSpPr/>
            <p:nvPr/>
          </p:nvSpPr>
          <p:spPr bwMode="auto">
            <a:xfrm>
              <a:off x="2238926" y="2356160"/>
              <a:ext cx="243840" cy="261610"/>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a:gradFill>
                  <a:gsLst>
                    <a:gs pos="0">
                      <a:srgbClr val="FFFFFF"/>
                    </a:gs>
                    <a:gs pos="100000">
                      <a:srgbClr val="FFFFFF"/>
                    </a:gs>
                  </a:gsLst>
                  <a:lin ang="5400000" scaled="0"/>
                </a:gradFill>
                <a:ea typeface="Segoe UI" pitchFamily="34" charset="0"/>
                <a:cs typeface="Segoe UI" pitchFamily="34" charset="0"/>
              </a:endParaRPr>
            </a:p>
          </p:txBody>
        </p:sp>
        <p:sp>
          <p:nvSpPr>
            <p:cNvPr id="111" name="TextBox 110">
              <a:extLst>
                <a:ext uri="{FF2B5EF4-FFF2-40B4-BE49-F238E27FC236}">
                  <a16:creationId xmlns:a16="http://schemas.microsoft.com/office/drawing/2014/main" id="{FE6A92DB-D403-4613-851B-CE3E16EB9076}"/>
                </a:ext>
              </a:extLst>
            </p:cNvPr>
            <p:cNvSpPr txBox="1"/>
            <p:nvPr/>
          </p:nvSpPr>
          <p:spPr>
            <a:xfrm>
              <a:off x="2330801" y="2387121"/>
              <a:ext cx="243840" cy="184666"/>
            </a:xfrm>
            <a:prstGeom prst="rect">
              <a:avLst/>
            </a:prstGeom>
            <a:noFill/>
          </p:spPr>
          <p:txBody>
            <a:bodyPr wrap="square" lIns="0" tIns="0" rIns="0" bIns="0" rtlCol="0">
              <a:spAutoFit/>
            </a:bodyPr>
            <a:lstStyle/>
            <a:p>
              <a:pPr algn="l"/>
              <a:r>
                <a:rPr lang="en-US" sz="1200">
                  <a:gradFill>
                    <a:gsLst>
                      <a:gs pos="2917">
                        <a:schemeClr val="tx1"/>
                      </a:gs>
                      <a:gs pos="30000">
                        <a:schemeClr val="tx1"/>
                      </a:gs>
                    </a:gsLst>
                    <a:lin ang="5400000" scaled="0"/>
                  </a:gradFill>
                </a:rPr>
                <a:t>2</a:t>
              </a:r>
            </a:p>
          </p:txBody>
        </p:sp>
      </p:grpSp>
      <p:grpSp>
        <p:nvGrpSpPr>
          <p:cNvPr id="113" name="Group 112">
            <a:extLst>
              <a:ext uri="{FF2B5EF4-FFF2-40B4-BE49-F238E27FC236}">
                <a16:creationId xmlns:a16="http://schemas.microsoft.com/office/drawing/2014/main" id="{F748D139-6A94-43E7-AB2A-4E8C2DA641E0}"/>
              </a:ext>
            </a:extLst>
          </p:cNvPr>
          <p:cNvGrpSpPr/>
          <p:nvPr/>
        </p:nvGrpSpPr>
        <p:grpSpPr>
          <a:xfrm>
            <a:off x="1727384" y="5516406"/>
            <a:ext cx="467066" cy="715552"/>
            <a:chOff x="8089308" y="2687152"/>
            <a:chExt cx="1309074" cy="484840"/>
          </a:xfrm>
        </p:grpSpPr>
        <p:sp>
          <p:nvSpPr>
            <p:cNvPr id="114" name="Rectangle 113">
              <a:extLst>
                <a:ext uri="{FF2B5EF4-FFF2-40B4-BE49-F238E27FC236}">
                  <a16:creationId xmlns:a16="http://schemas.microsoft.com/office/drawing/2014/main" id="{888A1606-BEBE-468B-9409-E2F960D4CAC5}"/>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115" name="Straight Arrow Connector 114">
              <a:extLst>
                <a:ext uri="{FF2B5EF4-FFF2-40B4-BE49-F238E27FC236}">
                  <a16:creationId xmlns:a16="http://schemas.microsoft.com/office/drawing/2014/main" id="{1A5F3096-5FA3-4154-B9B5-86CE2A0DB918}"/>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1" name="Rectangle 120">
              <a:extLst>
                <a:ext uri="{FF2B5EF4-FFF2-40B4-BE49-F238E27FC236}">
                  <a16:creationId xmlns:a16="http://schemas.microsoft.com/office/drawing/2014/main" id="{DC701EC6-3B51-45FF-BE2F-B9A3FE7F9BE3}"/>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sp>
        <p:nvSpPr>
          <p:cNvPr id="154" name="Rounded Rectangle 5">
            <a:extLst>
              <a:ext uri="{FF2B5EF4-FFF2-40B4-BE49-F238E27FC236}">
                <a16:creationId xmlns:a16="http://schemas.microsoft.com/office/drawing/2014/main" id="{12A0C424-5F76-41DF-B7E0-B2B8AA5F3AE0}"/>
              </a:ext>
            </a:extLst>
          </p:cNvPr>
          <p:cNvSpPr/>
          <p:nvPr/>
        </p:nvSpPr>
        <p:spPr bwMode="auto">
          <a:xfrm>
            <a:off x="8253710" y="2524959"/>
            <a:ext cx="1725176" cy="1771648"/>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155" name="Rounded Rectangle 5">
            <a:extLst>
              <a:ext uri="{FF2B5EF4-FFF2-40B4-BE49-F238E27FC236}">
                <a16:creationId xmlns:a16="http://schemas.microsoft.com/office/drawing/2014/main" id="{870E26DE-BA87-40C1-8938-CCEE11C71FFC}"/>
              </a:ext>
            </a:extLst>
          </p:cNvPr>
          <p:cNvSpPr/>
          <p:nvPr/>
        </p:nvSpPr>
        <p:spPr bwMode="auto">
          <a:xfrm>
            <a:off x="8350472" y="2726496"/>
            <a:ext cx="1452781" cy="1433224"/>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400">
              <a:solidFill>
                <a:schemeClr val="bg1"/>
              </a:solidFill>
              <a:latin typeface="+mj-lt"/>
            </a:endParaRPr>
          </a:p>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chemeClr val="bg1"/>
                </a:solidFill>
                <a:latin typeface="+mj-lt"/>
              </a:rPr>
              <a:t>Dapr</a:t>
            </a:r>
            <a:endParaRPr lang="en-US" sz="1600">
              <a:solidFill>
                <a:schemeClr val="bg1"/>
              </a:solidFill>
              <a:latin typeface="+mj-lt"/>
            </a:endParaRPr>
          </a:p>
          <a:p>
            <a:pPr lvl="0" algn="ctr" defTabSz="932472" fontAlgn="base">
              <a:spcBef>
                <a:spcPct val="0"/>
              </a:spcBef>
              <a:spcAft>
                <a:spcPct val="0"/>
              </a:spcAft>
              <a:defRPr/>
            </a:pPr>
            <a:r>
              <a:rPr lang="en-US" sz="1050">
                <a:solidFill>
                  <a:schemeClr val="bg1"/>
                </a:solidFill>
              </a:rPr>
              <a:t>Runtime</a:t>
            </a:r>
            <a:endParaRPr kumimoji="0" lang="en-US" sz="1050" b="0" i="0" u="none" strike="noStrike" kern="1200" cap="none" spc="0" normalizeH="0" baseline="0" noProof="0">
              <a:ln>
                <a:noFill/>
              </a:ln>
              <a:solidFill>
                <a:schemeClr val="bg1"/>
              </a:solidFill>
              <a:effectLst/>
              <a:uLnTx/>
              <a:uFillTx/>
            </a:endParaRPr>
          </a:p>
        </p:txBody>
      </p:sp>
      <p:grpSp>
        <p:nvGrpSpPr>
          <p:cNvPr id="156" name="Group 155">
            <a:extLst>
              <a:ext uri="{FF2B5EF4-FFF2-40B4-BE49-F238E27FC236}">
                <a16:creationId xmlns:a16="http://schemas.microsoft.com/office/drawing/2014/main" id="{F09E55EE-FFF2-4B48-A9D7-874149B7E1F7}"/>
              </a:ext>
            </a:extLst>
          </p:cNvPr>
          <p:cNvGrpSpPr/>
          <p:nvPr/>
        </p:nvGrpSpPr>
        <p:grpSpPr>
          <a:xfrm>
            <a:off x="9970334" y="3012065"/>
            <a:ext cx="467066" cy="715552"/>
            <a:chOff x="8089308" y="2687152"/>
            <a:chExt cx="1309074" cy="484840"/>
          </a:xfrm>
        </p:grpSpPr>
        <p:sp>
          <p:nvSpPr>
            <p:cNvPr id="157" name="Rectangle 156">
              <a:extLst>
                <a:ext uri="{FF2B5EF4-FFF2-40B4-BE49-F238E27FC236}">
                  <a16:creationId xmlns:a16="http://schemas.microsoft.com/office/drawing/2014/main" id="{7DF40A57-1802-4398-8AD5-CF3B9C703D36}"/>
                </a:ext>
              </a:extLst>
            </p:cNvPr>
            <p:cNvSpPr/>
            <p:nvPr/>
          </p:nvSpPr>
          <p:spPr>
            <a:xfrm>
              <a:off x="8226503" y="2687152"/>
              <a:ext cx="1075317" cy="17726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cxnSp>
          <p:nvCxnSpPr>
            <p:cNvPr id="158" name="Straight Arrow Connector 157">
              <a:extLst>
                <a:ext uri="{FF2B5EF4-FFF2-40B4-BE49-F238E27FC236}">
                  <a16:creationId xmlns:a16="http://schemas.microsoft.com/office/drawing/2014/main" id="{34372CE9-755C-42DE-97F9-D60A5B9D4FD8}"/>
                </a:ext>
              </a:extLst>
            </p:cNvPr>
            <p:cNvCxnSpPr>
              <a:cxnSpLocks/>
            </p:cNvCxnSpPr>
            <p:nvPr/>
          </p:nvCxnSpPr>
          <p:spPr>
            <a:xfrm>
              <a:off x="8089308" y="3014872"/>
              <a:ext cx="1309074"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9" name="Rectangle 158">
              <a:extLst>
                <a:ext uri="{FF2B5EF4-FFF2-40B4-BE49-F238E27FC236}">
                  <a16:creationId xmlns:a16="http://schemas.microsoft.com/office/drawing/2014/main" id="{49232C9C-3CD8-46EF-AEC1-A0EA952DCF13}"/>
                </a:ext>
              </a:extLst>
            </p:cNvPr>
            <p:cNvSpPr/>
            <p:nvPr/>
          </p:nvSpPr>
          <p:spPr>
            <a:xfrm>
              <a:off x="8226503" y="3026012"/>
              <a:ext cx="1075317" cy="145980"/>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1A1A1A"/>
                </a:solidFill>
                <a:effectLst/>
                <a:uLnTx/>
                <a:uFillTx/>
                <a:latin typeface="Segoe UI"/>
                <a:ea typeface="Segoe UI" pitchFamily="34" charset="0"/>
                <a:cs typeface="Segoe UI" pitchFamily="34" charset="0"/>
              </a:endParaRPr>
            </a:p>
          </p:txBody>
        </p:sp>
      </p:grpSp>
      <p:cxnSp>
        <p:nvCxnSpPr>
          <p:cNvPr id="160" name="Straight Arrow Connector 159">
            <a:extLst>
              <a:ext uri="{FF2B5EF4-FFF2-40B4-BE49-F238E27FC236}">
                <a16:creationId xmlns:a16="http://schemas.microsoft.com/office/drawing/2014/main" id="{ACC3B0B2-4660-4CE3-A102-5CD0760C01A3}"/>
              </a:ext>
            </a:extLst>
          </p:cNvPr>
          <p:cNvCxnSpPr>
            <a:cxnSpLocks/>
          </p:cNvCxnSpPr>
          <p:nvPr/>
        </p:nvCxnSpPr>
        <p:spPr>
          <a:xfrm flipH="1">
            <a:off x="7626875" y="3392603"/>
            <a:ext cx="620191"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61" name="Group 160">
            <a:extLst>
              <a:ext uri="{FF2B5EF4-FFF2-40B4-BE49-F238E27FC236}">
                <a16:creationId xmlns:a16="http://schemas.microsoft.com/office/drawing/2014/main" id="{0A06ABB8-0A33-4105-A8A9-9B98F6CA8AAB}"/>
              </a:ext>
            </a:extLst>
          </p:cNvPr>
          <p:cNvGrpSpPr/>
          <p:nvPr/>
        </p:nvGrpSpPr>
        <p:grpSpPr>
          <a:xfrm>
            <a:off x="7370381" y="1721757"/>
            <a:ext cx="335715" cy="261610"/>
            <a:chOff x="2238926" y="2356160"/>
            <a:chExt cx="335715" cy="261610"/>
          </a:xfrm>
        </p:grpSpPr>
        <p:sp>
          <p:nvSpPr>
            <p:cNvPr id="162" name="Oval 161">
              <a:extLst>
                <a:ext uri="{FF2B5EF4-FFF2-40B4-BE49-F238E27FC236}">
                  <a16:creationId xmlns:a16="http://schemas.microsoft.com/office/drawing/2014/main" id="{CBC74441-FE2D-4116-9219-F3E75563F229}"/>
                </a:ext>
              </a:extLst>
            </p:cNvPr>
            <p:cNvSpPr/>
            <p:nvPr/>
          </p:nvSpPr>
          <p:spPr bwMode="auto">
            <a:xfrm>
              <a:off x="2238926" y="2356160"/>
              <a:ext cx="243840" cy="261610"/>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a:gradFill>
                  <a:gsLst>
                    <a:gs pos="0">
                      <a:srgbClr val="FFFFFF"/>
                    </a:gs>
                    <a:gs pos="100000">
                      <a:srgbClr val="FFFFFF"/>
                    </a:gs>
                  </a:gsLst>
                  <a:lin ang="5400000" scaled="0"/>
                </a:gradFill>
                <a:ea typeface="Segoe UI" pitchFamily="34" charset="0"/>
                <a:cs typeface="Segoe UI" pitchFamily="34" charset="0"/>
              </a:endParaRPr>
            </a:p>
          </p:txBody>
        </p:sp>
        <p:sp>
          <p:nvSpPr>
            <p:cNvPr id="163" name="TextBox 162">
              <a:extLst>
                <a:ext uri="{FF2B5EF4-FFF2-40B4-BE49-F238E27FC236}">
                  <a16:creationId xmlns:a16="http://schemas.microsoft.com/office/drawing/2014/main" id="{89608E1F-1185-4CA9-BA19-E7DAC4F168BA}"/>
                </a:ext>
              </a:extLst>
            </p:cNvPr>
            <p:cNvSpPr txBox="1"/>
            <p:nvPr/>
          </p:nvSpPr>
          <p:spPr>
            <a:xfrm>
              <a:off x="2330801" y="2387121"/>
              <a:ext cx="243840" cy="184666"/>
            </a:xfrm>
            <a:prstGeom prst="rect">
              <a:avLst/>
            </a:prstGeom>
            <a:noFill/>
          </p:spPr>
          <p:txBody>
            <a:bodyPr wrap="square" lIns="0" tIns="0" rIns="0" bIns="0" rtlCol="0">
              <a:spAutoFit/>
            </a:bodyPr>
            <a:lstStyle/>
            <a:p>
              <a:pPr algn="l"/>
              <a:r>
                <a:rPr lang="en-US" sz="1200">
                  <a:gradFill>
                    <a:gsLst>
                      <a:gs pos="2917">
                        <a:schemeClr val="tx1"/>
                      </a:gs>
                      <a:gs pos="30000">
                        <a:schemeClr val="tx1"/>
                      </a:gs>
                    </a:gsLst>
                    <a:lin ang="5400000" scaled="0"/>
                  </a:gradFill>
                </a:rPr>
                <a:t>1</a:t>
              </a:r>
            </a:p>
          </p:txBody>
        </p:sp>
      </p:grpSp>
      <p:grpSp>
        <p:nvGrpSpPr>
          <p:cNvPr id="164" name="Group 163">
            <a:extLst>
              <a:ext uri="{FF2B5EF4-FFF2-40B4-BE49-F238E27FC236}">
                <a16:creationId xmlns:a16="http://schemas.microsoft.com/office/drawing/2014/main" id="{F7932EEE-476B-42CF-AF36-1C0154ED9317}"/>
              </a:ext>
            </a:extLst>
          </p:cNvPr>
          <p:cNvGrpSpPr/>
          <p:nvPr/>
        </p:nvGrpSpPr>
        <p:grpSpPr>
          <a:xfrm>
            <a:off x="10440455" y="2877603"/>
            <a:ext cx="1449900" cy="1216951"/>
            <a:chOff x="64372" y="3728968"/>
            <a:chExt cx="1725176" cy="1451607"/>
          </a:xfrm>
        </p:grpSpPr>
        <p:sp>
          <p:nvSpPr>
            <p:cNvPr id="165" name="Rounded Rectangle 5">
              <a:extLst>
                <a:ext uri="{FF2B5EF4-FFF2-40B4-BE49-F238E27FC236}">
                  <a16:creationId xmlns:a16="http://schemas.microsoft.com/office/drawing/2014/main" id="{CE628418-0842-46EB-B493-46EAB8C90FFD}"/>
                </a:ext>
              </a:extLst>
            </p:cNvPr>
            <p:cNvSpPr/>
            <p:nvPr/>
          </p:nvSpPr>
          <p:spPr bwMode="auto">
            <a:xfrm>
              <a:off x="64372" y="3728968"/>
              <a:ext cx="1725176" cy="1451607"/>
            </a:xfrm>
            <a:prstGeom prst="rect">
              <a:avLst/>
            </a:prstGeom>
            <a:solidFill>
              <a:schemeClr val="bg1"/>
            </a:solidFill>
            <a:ln>
              <a:noFill/>
            </a:ln>
            <a:effectLst>
              <a:innerShdw blurRad="114300">
                <a:prstClr val="black">
                  <a:alpha val="50000"/>
                </a:prstClr>
              </a:inn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137160" numCol="1" spcCol="0" rtlCol="0" fromWordArt="0" anchor="t" anchorCtr="0" forceAA="0" compatLnSpc="1">
              <a:prstTxWarp prst="textNoShape">
                <a:avLst/>
              </a:prstTxWarp>
              <a:noAutofit/>
            </a:bodyPr>
            <a:lstStyle/>
            <a:p>
              <a:pPr algn="ctr" defTabSz="932472" fontAlgn="base">
                <a:spcBef>
                  <a:spcPct val="0"/>
                </a:spcBef>
                <a:spcAft>
                  <a:spcPct val="0"/>
                </a:spcAft>
                <a:defRPr/>
              </a:pPr>
              <a:endParaRPr lang="en-US" sz="800" spc="300">
                <a:solidFill>
                  <a:schemeClr val="tx1"/>
                </a:solidFill>
                <a:latin typeface="+mj-lt"/>
              </a:endParaRPr>
            </a:p>
          </p:txBody>
        </p:sp>
        <p:sp>
          <p:nvSpPr>
            <p:cNvPr id="166" name="Rounded Rectangle 5">
              <a:extLst>
                <a:ext uri="{FF2B5EF4-FFF2-40B4-BE49-F238E27FC236}">
                  <a16:creationId xmlns:a16="http://schemas.microsoft.com/office/drawing/2014/main" id="{503A9ED8-2116-4A78-BFC4-0B58A07F3D45}"/>
                </a:ext>
              </a:extLst>
            </p:cNvPr>
            <p:cNvSpPr/>
            <p:nvPr/>
          </p:nvSpPr>
          <p:spPr bwMode="auto">
            <a:xfrm>
              <a:off x="200566" y="3930178"/>
              <a:ext cx="1452780" cy="107961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274320" rIns="0" bIns="91440" numCol="1" spcCol="0" rtlCol="0" fromWordArt="0" anchor="ctr" anchorCtr="0" forceAA="0" compatLnSpc="1">
              <a:prstTxWarp prst="textNoShape">
                <a:avLst/>
              </a:prstTxWarp>
              <a:noAutofit/>
            </a:bodyPr>
            <a:lstStyle/>
            <a:p>
              <a:pPr algn="ctr" defTabSz="932472" fontAlgn="base">
                <a:spcBef>
                  <a:spcPct val="0"/>
                </a:spcBef>
                <a:spcAft>
                  <a:spcPct val="0"/>
                </a:spcAft>
                <a:defRPr/>
              </a:pPr>
              <a:endParaRPr lang="en-US" sz="1050">
                <a:solidFill>
                  <a:schemeClr val="tx1"/>
                </a:solidFill>
                <a:latin typeface="+mj-lt"/>
              </a:endParaRPr>
            </a:p>
            <a:p>
              <a:pPr algn="ctr" defTabSz="932472" fontAlgn="base">
                <a:spcBef>
                  <a:spcPct val="0"/>
                </a:spcBef>
                <a:spcAft>
                  <a:spcPct val="0"/>
                </a:spcAft>
                <a:defRPr/>
              </a:pPr>
              <a:r>
                <a:rPr lang="en-US" sz="1050">
                  <a:solidFill>
                    <a:schemeClr val="tx1"/>
                  </a:solidFill>
                  <a:latin typeface="+mj-lt"/>
                </a:rPr>
                <a:t>Service code</a:t>
              </a:r>
            </a:p>
            <a:p>
              <a:pPr algn="ctr" defTabSz="932472" fontAlgn="base">
                <a:spcBef>
                  <a:spcPct val="0"/>
                </a:spcBef>
                <a:spcAft>
                  <a:spcPct val="0"/>
                </a:spcAft>
                <a:defRPr/>
              </a:pPr>
              <a:r>
                <a:rPr lang="en-US" sz="1050">
                  <a:solidFill>
                    <a:schemeClr val="tx1"/>
                  </a:solidFill>
                  <a:latin typeface="+mj-lt"/>
                </a:rPr>
                <a:t>Call Actor ID 123</a:t>
              </a:r>
            </a:p>
          </p:txBody>
        </p:sp>
        <p:grpSp>
          <p:nvGrpSpPr>
            <p:cNvPr id="167" name="Group 166">
              <a:extLst>
                <a:ext uri="{FF2B5EF4-FFF2-40B4-BE49-F238E27FC236}">
                  <a16:creationId xmlns:a16="http://schemas.microsoft.com/office/drawing/2014/main" id="{4ACE77A7-0F99-4021-90A1-1B09B191F093}"/>
                </a:ext>
              </a:extLst>
            </p:cNvPr>
            <p:cNvGrpSpPr/>
            <p:nvPr/>
          </p:nvGrpSpPr>
          <p:grpSpPr>
            <a:xfrm>
              <a:off x="755956" y="4108569"/>
              <a:ext cx="341999" cy="280772"/>
              <a:chOff x="5951825" y="4153129"/>
              <a:chExt cx="341999" cy="280772"/>
            </a:xfrm>
          </p:grpSpPr>
          <p:sp>
            <p:nvSpPr>
              <p:cNvPr id="168" name="Freeform: Shape 167">
                <a:extLst>
                  <a:ext uri="{FF2B5EF4-FFF2-40B4-BE49-F238E27FC236}">
                    <a16:creationId xmlns:a16="http://schemas.microsoft.com/office/drawing/2014/main" id="{58F18649-CE3E-4E29-B443-54AFE106D921}"/>
                  </a:ext>
                </a:extLst>
              </p:cNvPr>
              <p:cNvSpPr/>
              <p:nvPr/>
            </p:nvSpPr>
            <p:spPr>
              <a:xfrm>
                <a:off x="5951825" y="4153129"/>
                <a:ext cx="107334" cy="274391"/>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0078D4"/>
              </a:solidFill>
              <a:ln w="5695" cap="flat">
                <a:noFill/>
                <a:prstDash val="solid"/>
                <a:miter/>
              </a:ln>
            </p:spPr>
            <p:txBody>
              <a:bodyPr rtlCol="0" anchor="ctr"/>
              <a:lstStyle/>
              <a:p>
                <a:endParaRPr lang="en-US" sz="1400"/>
              </a:p>
            </p:txBody>
          </p:sp>
          <p:sp>
            <p:nvSpPr>
              <p:cNvPr id="169" name="Freeform: Shape 168">
                <a:extLst>
                  <a:ext uri="{FF2B5EF4-FFF2-40B4-BE49-F238E27FC236}">
                    <a16:creationId xmlns:a16="http://schemas.microsoft.com/office/drawing/2014/main" id="{0E22E5A2-3CA5-4729-A4EF-1837739DACF1}"/>
                  </a:ext>
                </a:extLst>
              </p:cNvPr>
              <p:cNvSpPr/>
              <p:nvPr/>
            </p:nvSpPr>
            <p:spPr>
              <a:xfrm>
                <a:off x="6182197" y="4153129"/>
                <a:ext cx="111627" cy="280772"/>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0078D4"/>
              </a:solidFill>
              <a:ln w="5695" cap="flat">
                <a:noFill/>
                <a:prstDash val="solid"/>
                <a:miter/>
              </a:ln>
            </p:spPr>
            <p:txBody>
              <a:bodyPr rtlCol="0" anchor="ctr"/>
              <a:lstStyle/>
              <a:p>
                <a:endParaRPr lang="en-US" sz="1400"/>
              </a:p>
            </p:txBody>
          </p:sp>
          <p:sp>
            <p:nvSpPr>
              <p:cNvPr id="170" name="Freeform: Shape 169">
                <a:extLst>
                  <a:ext uri="{FF2B5EF4-FFF2-40B4-BE49-F238E27FC236}">
                    <a16:creationId xmlns:a16="http://schemas.microsoft.com/office/drawing/2014/main" id="{67F92074-1799-494A-AFCC-8650A86303DF}"/>
                  </a:ext>
                </a:extLst>
              </p:cNvPr>
              <p:cNvSpPr/>
              <p:nvPr/>
            </p:nvSpPr>
            <p:spPr>
              <a:xfrm>
                <a:off x="6049897"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71" name="Freeform: Shape 170">
                <a:extLst>
                  <a:ext uri="{FF2B5EF4-FFF2-40B4-BE49-F238E27FC236}">
                    <a16:creationId xmlns:a16="http://schemas.microsoft.com/office/drawing/2014/main" id="{AF6A8C22-E85F-47E9-AABE-5CA014CD0F4D}"/>
                  </a:ext>
                </a:extLst>
              </p:cNvPr>
              <p:cNvSpPr/>
              <p:nvPr/>
            </p:nvSpPr>
            <p:spPr>
              <a:xfrm>
                <a:off x="6114696" y="4256748"/>
                <a:ext cx="42934" cy="63812"/>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50E6FF"/>
              </a:solidFill>
              <a:ln w="5695" cap="flat">
                <a:noFill/>
                <a:prstDash val="solid"/>
                <a:miter/>
              </a:ln>
            </p:spPr>
            <p:txBody>
              <a:bodyPr rtlCol="0" anchor="ctr"/>
              <a:lstStyle/>
              <a:p>
                <a:endParaRPr lang="en-US" sz="1400"/>
              </a:p>
            </p:txBody>
          </p:sp>
          <p:sp>
            <p:nvSpPr>
              <p:cNvPr id="172" name="Freeform: Shape 171">
                <a:extLst>
                  <a:ext uri="{FF2B5EF4-FFF2-40B4-BE49-F238E27FC236}">
                    <a16:creationId xmlns:a16="http://schemas.microsoft.com/office/drawing/2014/main" id="{D58E800C-F5AB-469E-8D62-DD3D1A27B83E}"/>
                  </a:ext>
                </a:extLst>
              </p:cNvPr>
              <p:cNvSpPr/>
              <p:nvPr/>
            </p:nvSpPr>
            <p:spPr>
              <a:xfrm>
                <a:off x="6179927" y="4256748"/>
                <a:ext cx="42934" cy="63812"/>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0078D4"/>
              </a:solidFill>
              <a:ln w="5695" cap="flat">
                <a:noFill/>
                <a:prstDash val="solid"/>
                <a:miter/>
              </a:ln>
            </p:spPr>
            <p:txBody>
              <a:bodyPr rtlCol="0" anchor="ctr"/>
              <a:lstStyle/>
              <a:p>
                <a:endParaRPr lang="en-US" sz="1400"/>
              </a:p>
            </p:txBody>
          </p:sp>
        </p:grpSp>
      </p:grpSp>
      <p:sp>
        <p:nvSpPr>
          <p:cNvPr id="173" name="Rectangle 172">
            <a:extLst>
              <a:ext uri="{FF2B5EF4-FFF2-40B4-BE49-F238E27FC236}">
                <a16:creationId xmlns:a16="http://schemas.microsoft.com/office/drawing/2014/main" id="{70EE1697-5CC5-471F-9B1B-FEE24F468A46}"/>
              </a:ext>
            </a:extLst>
          </p:cNvPr>
          <p:cNvSpPr/>
          <p:nvPr/>
        </p:nvSpPr>
        <p:spPr>
          <a:xfrm>
            <a:off x="7797971" y="1494389"/>
            <a:ext cx="4261567" cy="1107996"/>
          </a:xfrm>
          <a:prstGeom prst="rect">
            <a:avLst/>
          </a:prstGeom>
          <a:noFill/>
          <a:ln>
            <a:noFill/>
          </a:ln>
        </p:spPr>
        <p:txBody>
          <a:bodyPr wrap="square" lIns="0" tIns="0" rIns="0" bIns="0">
            <a:spAutoFit/>
          </a:bodyPr>
          <a:lstStyle/>
          <a:p>
            <a:pPr marR="0" lvl="0" defTabSz="914367" rtl="0" eaLnBrk="1" fontAlgn="auto" latinLnBrk="0" hangingPunct="1">
              <a:lnSpc>
                <a:spcPct val="100000"/>
              </a:lnSpc>
              <a:spcBef>
                <a:spcPts val="0"/>
              </a:spcBef>
              <a:spcAft>
                <a:spcPts val="0"/>
              </a:spcAft>
              <a:buClrTx/>
              <a:buSzTx/>
              <a:tabLst/>
              <a:defRPr/>
            </a:pPr>
            <a:r>
              <a:rPr lang="en-US" sz="1200" b="1" spc="-10">
                <a:latin typeface="Segoe UI"/>
                <a:cs typeface="Segoe UI" pitchFamily="34" charset="0"/>
              </a:rPr>
              <a:t>Client code calls actor ID 123 for actor type MyActor1. </a:t>
            </a:r>
          </a:p>
          <a:p>
            <a:pPr marR="0" lvl="0" defTabSz="914367" rtl="0" eaLnBrk="1" fontAlgn="auto" latinLnBrk="0" hangingPunct="1">
              <a:lnSpc>
                <a:spcPct val="100000"/>
              </a:lnSpc>
              <a:spcBef>
                <a:spcPts val="0"/>
              </a:spcBef>
              <a:spcAft>
                <a:spcPts val="0"/>
              </a:spcAft>
              <a:buClrTx/>
              <a:buSzTx/>
              <a:tabLst/>
              <a:defRPr/>
            </a:pPr>
            <a:endParaRPr lang="en-US" sz="1200" b="1" spc="-10">
              <a:latin typeface="Segoe UI"/>
              <a:cs typeface="Segoe UI" pitchFamily="34" charset="0"/>
            </a:endParaRPr>
          </a:p>
          <a:p>
            <a:pPr marR="0" lvl="0" defTabSz="914367" rtl="0" eaLnBrk="1" fontAlgn="auto" latinLnBrk="0" hangingPunct="1">
              <a:lnSpc>
                <a:spcPct val="100000"/>
              </a:lnSpc>
              <a:spcBef>
                <a:spcPts val="0"/>
              </a:spcBef>
              <a:spcAft>
                <a:spcPts val="0"/>
              </a:spcAft>
              <a:buClrTx/>
              <a:buSzTx/>
              <a:tabLst/>
              <a:defRPr/>
            </a:pPr>
            <a:r>
              <a:rPr lang="en-US" sz="1200" b="1" spc="-10">
                <a:latin typeface="Segoe UI"/>
                <a:cs typeface="Segoe UI" pitchFamily="34" charset="0"/>
              </a:rPr>
              <a:t>The Dapr instance hashes the request for ID 123 to a Dapr instance (partition) and looks this up in the local cache</a:t>
            </a:r>
          </a:p>
          <a:p>
            <a:pPr marL="171450" marR="0" lvl="0" indent="-1714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spc="-10">
              <a:latin typeface="Segoe UI"/>
              <a:cs typeface="Segoe UI" pitchFamily="34" charset="0"/>
            </a:endParaRPr>
          </a:p>
          <a:p>
            <a:pPr marL="171450" marR="0" lvl="0" indent="-1714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spc="-10">
              <a:latin typeface="Segoe UI"/>
              <a:cs typeface="Segoe UI" pitchFamily="34" charset="0"/>
            </a:endParaRPr>
          </a:p>
        </p:txBody>
      </p:sp>
      <p:cxnSp>
        <p:nvCxnSpPr>
          <p:cNvPr id="174" name="Straight Arrow Connector 173">
            <a:extLst>
              <a:ext uri="{FF2B5EF4-FFF2-40B4-BE49-F238E27FC236}">
                <a16:creationId xmlns:a16="http://schemas.microsoft.com/office/drawing/2014/main" id="{0FE7D8D8-6CBB-4443-8203-934B4F5A8A8F}"/>
              </a:ext>
            </a:extLst>
          </p:cNvPr>
          <p:cNvCxnSpPr>
            <a:cxnSpLocks/>
          </p:cNvCxnSpPr>
          <p:nvPr/>
        </p:nvCxnSpPr>
        <p:spPr>
          <a:xfrm flipV="1">
            <a:off x="3051378" y="4734241"/>
            <a:ext cx="6040070" cy="26376"/>
          </a:xfrm>
          <a:prstGeom prst="straightConnector1">
            <a:avLst/>
          </a:prstGeom>
          <a:ln w="25400">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34516AB8-E0FA-4944-B0A5-AD93572FF196}"/>
              </a:ext>
            </a:extLst>
          </p:cNvPr>
          <p:cNvCxnSpPr>
            <a:cxnSpLocks/>
          </p:cNvCxnSpPr>
          <p:nvPr/>
        </p:nvCxnSpPr>
        <p:spPr>
          <a:xfrm flipV="1">
            <a:off x="9091448" y="4121034"/>
            <a:ext cx="0" cy="613204"/>
          </a:xfrm>
          <a:prstGeom prst="straightConnector1">
            <a:avLst/>
          </a:prstGeom>
          <a:ln w="25400">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9DFA9DB9-A037-455D-AFAA-F8EC147C1219}"/>
              </a:ext>
            </a:extLst>
          </p:cNvPr>
          <p:cNvCxnSpPr>
            <a:cxnSpLocks/>
            <a:stCxn id="76" idx="2"/>
          </p:cNvCxnSpPr>
          <p:nvPr/>
        </p:nvCxnSpPr>
        <p:spPr>
          <a:xfrm flipH="1">
            <a:off x="3057326" y="4432309"/>
            <a:ext cx="2242" cy="324986"/>
          </a:xfrm>
          <a:prstGeom prst="straightConnector1">
            <a:avLst/>
          </a:prstGeom>
          <a:ln w="25400">
            <a:solidFill>
              <a:schemeClr val="accent1"/>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graphicFrame>
        <p:nvGraphicFramePr>
          <p:cNvPr id="178" name="Table 38">
            <a:extLst>
              <a:ext uri="{FF2B5EF4-FFF2-40B4-BE49-F238E27FC236}">
                <a16:creationId xmlns:a16="http://schemas.microsoft.com/office/drawing/2014/main" id="{37141551-F745-4886-9CBC-75796CFDF83A}"/>
              </a:ext>
            </a:extLst>
          </p:cNvPr>
          <p:cNvGraphicFramePr>
            <a:graphicFrameLocks noGrp="1"/>
          </p:cNvGraphicFramePr>
          <p:nvPr>
            <p:extLst>
              <p:ext uri="{D42A27DB-BD31-4B8C-83A1-F6EECF244321}">
                <p14:modId xmlns:p14="http://schemas.microsoft.com/office/powerpoint/2010/main" val="3005569513"/>
              </p:ext>
            </p:extLst>
          </p:nvPr>
        </p:nvGraphicFramePr>
        <p:xfrm>
          <a:off x="8292055" y="2809923"/>
          <a:ext cx="1527791" cy="665892"/>
        </p:xfrm>
        <a:graphic>
          <a:graphicData uri="http://schemas.openxmlformats.org/drawingml/2006/table">
            <a:tbl>
              <a:tblPr firstRow="1" bandRow="1">
                <a:tableStyleId>{16D9F66E-5EB9-4882-86FB-DCBF35E3C3E4}</a:tableStyleId>
              </a:tblPr>
              <a:tblGrid>
                <a:gridCol w="718741">
                  <a:extLst>
                    <a:ext uri="{9D8B030D-6E8A-4147-A177-3AD203B41FA5}">
                      <a16:colId xmlns:a16="http://schemas.microsoft.com/office/drawing/2014/main" val="4001470996"/>
                    </a:ext>
                  </a:extLst>
                </a:gridCol>
                <a:gridCol w="809050">
                  <a:extLst>
                    <a:ext uri="{9D8B030D-6E8A-4147-A177-3AD203B41FA5}">
                      <a16:colId xmlns:a16="http://schemas.microsoft.com/office/drawing/2014/main" val="3965091342"/>
                    </a:ext>
                  </a:extLst>
                </a:gridCol>
              </a:tblGrid>
              <a:tr h="361092">
                <a:tc>
                  <a:txBody>
                    <a:bodyPr/>
                    <a:lstStyle/>
                    <a:p>
                      <a:pPr marL="0" algn="l" defTabSz="932742" rtl="0" eaLnBrk="1" latinLnBrk="0" hangingPunct="1"/>
                      <a:r>
                        <a:rPr lang="en-US" sz="700" b="0" kern="1200" err="1"/>
                        <a:t>ActorType</a:t>
                      </a:r>
                      <a:r>
                        <a:rPr lang="en-US" sz="700" b="0" kern="1200"/>
                        <a:t> MyActor1</a:t>
                      </a:r>
                      <a:endParaRPr lang="en-US" sz="700" b="0" kern="1200">
                        <a:solidFill>
                          <a:schemeClr val="dk1"/>
                        </a:solidFill>
                        <a:latin typeface="+mn-lt"/>
                        <a:ea typeface="+mn-ea"/>
                        <a:cs typeface="+mn-cs"/>
                      </a:endParaRP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 (partitions)</a:t>
                      </a:r>
                    </a:p>
                  </a:txBody>
                  <a:tcPr/>
                </a:tc>
                <a:extLst>
                  <a:ext uri="{0D108BD9-81ED-4DB2-BD59-A6C34878D82A}">
                    <a16:rowId xmlns:a16="http://schemas.microsoft.com/office/drawing/2014/main" val="495258263"/>
                  </a:ext>
                </a:extLst>
              </a:tr>
              <a:tr h="220554">
                <a:tc>
                  <a:txBody>
                    <a:bodyPr/>
                    <a:lstStyle/>
                    <a:p>
                      <a:r>
                        <a:rPr lang="en-US" sz="700" b="0" err="1"/>
                        <a:t>ActorType</a:t>
                      </a:r>
                      <a:r>
                        <a:rPr lang="en-US" sz="700" b="0"/>
                        <a:t> MyActor2</a:t>
                      </a:r>
                    </a:p>
                  </a:txBody>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Dapr Instances</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700" b="0"/>
                        <a:t>(partitions)</a:t>
                      </a:r>
                    </a:p>
                  </a:txBody>
                  <a:tcPr/>
                </a:tc>
                <a:extLst>
                  <a:ext uri="{0D108BD9-81ED-4DB2-BD59-A6C34878D82A}">
                    <a16:rowId xmlns:a16="http://schemas.microsoft.com/office/drawing/2014/main" val="1600744461"/>
                  </a:ext>
                </a:extLst>
              </a:tr>
            </a:tbl>
          </a:graphicData>
        </a:graphic>
      </p:graphicFrame>
      <p:sp>
        <p:nvSpPr>
          <p:cNvPr id="180" name="Rectangle 179">
            <a:extLst>
              <a:ext uri="{FF2B5EF4-FFF2-40B4-BE49-F238E27FC236}">
                <a16:creationId xmlns:a16="http://schemas.microsoft.com/office/drawing/2014/main" id="{995703E5-F441-4385-B2B0-8B5248A3BEA6}"/>
              </a:ext>
            </a:extLst>
          </p:cNvPr>
          <p:cNvSpPr/>
          <p:nvPr/>
        </p:nvSpPr>
        <p:spPr>
          <a:xfrm>
            <a:off x="4999891" y="4907234"/>
            <a:ext cx="5418458" cy="184666"/>
          </a:xfrm>
          <a:prstGeom prst="rect">
            <a:avLst/>
          </a:prstGeom>
          <a:noFill/>
          <a:ln>
            <a:noFill/>
          </a:ln>
        </p:spPr>
        <p:txBody>
          <a:bodyPr wrap="square" lIns="0" tIns="0" rIns="0" bIns="0">
            <a:spAutoFit/>
          </a:bodyPr>
          <a:lstStyle/>
          <a:p>
            <a:pPr marR="0" lvl="0" defTabSz="914367" rtl="0" eaLnBrk="1" fontAlgn="auto" latinLnBrk="0" hangingPunct="1">
              <a:lnSpc>
                <a:spcPct val="100000"/>
              </a:lnSpc>
              <a:spcBef>
                <a:spcPts val="0"/>
              </a:spcBef>
              <a:spcAft>
                <a:spcPts val="0"/>
              </a:spcAft>
              <a:buClrTx/>
              <a:buSzTx/>
              <a:tabLst/>
              <a:defRPr/>
            </a:pPr>
            <a:r>
              <a:rPr lang="en-US" sz="1200" b="1" spc="-10">
                <a:latin typeface="Segoe UI"/>
                <a:cs typeface="Segoe UI" pitchFamily="34" charset="0"/>
              </a:rPr>
              <a:t>Client call for actor ID 123 sent to the Dapr instance to create the actor</a:t>
            </a:r>
          </a:p>
        </p:txBody>
      </p:sp>
    </p:spTree>
    <p:extLst>
      <p:ext uri="{BB962C8B-B14F-4D97-AF65-F5344CB8AC3E}">
        <p14:creationId xmlns:p14="http://schemas.microsoft.com/office/powerpoint/2010/main" val="353497625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43DE50-B6F2-4041-B680-E4F9F3A50AE8}"/>
              </a:ext>
            </a:extLst>
          </p:cNvPr>
          <p:cNvSpPr>
            <a:spLocks noGrp="1"/>
          </p:cNvSpPr>
          <p:nvPr>
            <p:ph type="title"/>
          </p:nvPr>
        </p:nvSpPr>
        <p:spPr/>
        <p:txBody>
          <a:bodyPr/>
          <a:lstStyle/>
          <a:p>
            <a:r>
              <a:rPr lang="en-US"/>
              <a:t>Secrets</a:t>
            </a:r>
          </a:p>
        </p:txBody>
      </p:sp>
    </p:spTree>
    <p:extLst>
      <p:ext uri="{BB962C8B-B14F-4D97-AF65-F5344CB8AC3E}">
        <p14:creationId xmlns:p14="http://schemas.microsoft.com/office/powerpoint/2010/main" val="2565155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A8D88970-D8AB-447F-A65B-B5C9C6358B33}"/>
              </a:ext>
            </a:extLst>
          </p:cNvPr>
          <p:cNvSpPr/>
          <p:nvPr/>
        </p:nvSpPr>
        <p:spPr bwMode="auto">
          <a:xfrm>
            <a:off x="4301612" y="344690"/>
            <a:ext cx="5370050" cy="1274167"/>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Cloud</a:t>
            </a:r>
            <a:r>
              <a:rPr kumimoji="0" lang="en-US" sz="1400" b="1" i="0" u="none" strike="noStrike" kern="1200" cap="none" spc="0" normalizeH="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 </a:t>
            </a:r>
            <a:r>
              <a:rPr kumimoji="0" lang="en-US" sz="1400" b="1"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Secret Stores</a:t>
            </a:r>
          </a:p>
        </p:txBody>
      </p:sp>
      <p:sp>
        <p:nvSpPr>
          <p:cNvPr id="37" name="Rectangle 36">
            <a:extLst>
              <a:ext uri="{FF2B5EF4-FFF2-40B4-BE49-F238E27FC236}">
                <a16:creationId xmlns:a16="http://schemas.microsoft.com/office/drawing/2014/main" id="{16DD0152-AE46-4456-996C-31EE99FE6C72}"/>
              </a:ext>
            </a:extLst>
          </p:cNvPr>
          <p:cNvSpPr/>
          <p:nvPr/>
        </p:nvSpPr>
        <p:spPr bwMode="auto">
          <a:xfrm>
            <a:off x="557349" y="2492325"/>
            <a:ext cx="9054559" cy="3664635"/>
          </a:xfrm>
          <a:prstGeom prst="rect">
            <a:avLst/>
          </a:prstGeom>
          <a:solidFill>
            <a:schemeClr val="bg1"/>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cxnSp>
        <p:nvCxnSpPr>
          <p:cNvPr id="16" name="Straight Arrow Connector 15">
            <a:extLst>
              <a:ext uri="{FF2B5EF4-FFF2-40B4-BE49-F238E27FC236}">
                <a16:creationId xmlns:a16="http://schemas.microsoft.com/office/drawing/2014/main" id="{6DC2692E-2A51-4ABE-B108-5AA12789C98B}"/>
              </a:ext>
            </a:extLst>
          </p:cNvPr>
          <p:cNvCxnSpPr>
            <a:cxnSpLocks/>
          </p:cNvCxnSpPr>
          <p:nvPr/>
        </p:nvCxnSpPr>
        <p:spPr>
          <a:xfrm>
            <a:off x="2827080" y="4281639"/>
            <a:ext cx="4281207"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E871662-D4C1-4D10-ADBC-50F245B2C231}"/>
              </a:ext>
            </a:extLst>
          </p:cNvPr>
          <p:cNvSpPr txBox="1"/>
          <p:nvPr/>
        </p:nvSpPr>
        <p:spPr>
          <a:xfrm>
            <a:off x="2819301" y="3474385"/>
            <a:ext cx="4324298" cy="584775"/>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72C4"/>
                </a:solidFill>
                <a:effectLst/>
                <a:uLnTx/>
                <a:uFillTx/>
                <a:latin typeface="Calibri Light" panose="020F0302020204030204"/>
              </a:rPr>
              <a:t>GET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prstClr val="black"/>
                </a:solidFill>
                <a:effectLst/>
                <a:uLnTx/>
                <a:uFillTx/>
                <a:latin typeface="Calibri" panose="020F0502020204030204"/>
              </a:rPr>
              <a:t>http://localhost:3500/v1.0/</a:t>
            </a:r>
            <a:r>
              <a:rPr lang="en-US" sz="1400" dirty="0">
                <a:solidFill>
                  <a:prstClr val="black"/>
                </a:solidFill>
                <a:latin typeface="Calibri" panose="020F0502020204030204"/>
              </a:rPr>
              <a:t>secrets</a:t>
            </a:r>
            <a:r>
              <a:rPr kumimoji="0" lang="en-US" sz="1400" i="0" u="none" strike="noStrike" kern="1200" cap="none" spc="0" normalizeH="0" baseline="0" noProof="0" dirty="0">
                <a:ln>
                  <a:noFill/>
                </a:ln>
                <a:solidFill>
                  <a:prstClr val="black"/>
                </a:solidFill>
                <a:effectLst/>
                <a:uLnTx/>
                <a:uFillTx/>
                <a:latin typeface="Calibri" panose="020F0502020204030204"/>
              </a:rPr>
              <a:t>/vault/</a:t>
            </a:r>
            <a:r>
              <a:rPr kumimoji="0" lang="en-US" sz="1400" i="0" u="none" strike="noStrike" kern="1200" cap="none" spc="0" normalizeH="0" baseline="0" noProof="0" dirty="0" err="1">
                <a:ln>
                  <a:noFill/>
                </a:ln>
                <a:solidFill>
                  <a:prstClr val="black"/>
                </a:solidFill>
                <a:effectLst/>
                <a:uLnTx/>
                <a:uFillTx/>
                <a:latin typeface="Calibri" panose="020F0502020204030204"/>
              </a:rPr>
              <a:t>mysecret</a:t>
            </a:r>
            <a:endParaRPr kumimoji="0" lang="en-US" sz="1400" i="0" u="none" strike="noStrike" kern="1200" cap="none" spc="0" normalizeH="0" baseline="0" noProof="0" dirty="0">
              <a:ln>
                <a:noFill/>
              </a:ln>
              <a:solidFill>
                <a:prstClr val="black"/>
              </a:solidFill>
              <a:effectLst/>
              <a:uLnTx/>
              <a:uFillTx/>
              <a:latin typeface="Calibri" panose="020F0502020204030204"/>
              <a:cs typeface="Calibri"/>
            </a:endParaRPr>
          </a:p>
        </p:txBody>
      </p:sp>
      <p:pic>
        <p:nvPicPr>
          <p:cNvPr id="21" name="Graphic 20">
            <a:extLst>
              <a:ext uri="{FF2B5EF4-FFF2-40B4-BE49-F238E27FC236}">
                <a16:creationId xmlns:a16="http://schemas.microsoft.com/office/drawing/2014/main" id="{3F46A392-043E-466D-94F1-DF469774A4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11367" y="3391756"/>
            <a:ext cx="983596" cy="983596"/>
          </a:xfrm>
          <a:prstGeom prst="rect">
            <a:avLst/>
          </a:prstGeom>
        </p:spPr>
      </p:pic>
      <p:cxnSp>
        <p:nvCxnSpPr>
          <p:cNvPr id="55" name="Straight Arrow Connector 54">
            <a:extLst>
              <a:ext uri="{FF2B5EF4-FFF2-40B4-BE49-F238E27FC236}">
                <a16:creationId xmlns:a16="http://schemas.microsoft.com/office/drawing/2014/main" id="{A7AED53F-DCD1-45B9-9E07-16FF69ECE97D}"/>
              </a:ext>
            </a:extLst>
          </p:cNvPr>
          <p:cNvCxnSpPr>
            <a:cxnSpLocks/>
          </p:cNvCxnSpPr>
          <p:nvPr/>
        </p:nvCxnSpPr>
        <p:spPr>
          <a:xfrm flipV="1">
            <a:off x="7903165" y="1690688"/>
            <a:ext cx="0" cy="1619937"/>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3074" name="Picture 2" descr="Image result for Azure Key Vault Icon">
            <a:extLst>
              <a:ext uri="{FF2B5EF4-FFF2-40B4-BE49-F238E27FC236}">
                <a16:creationId xmlns:a16="http://schemas.microsoft.com/office/drawing/2014/main" id="{93282EAD-E8D8-4E21-9A88-FE9E25650F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15909" y="611698"/>
            <a:ext cx="830768" cy="44926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aws secrets manager logo">
            <a:extLst>
              <a:ext uri="{FF2B5EF4-FFF2-40B4-BE49-F238E27FC236}">
                <a16:creationId xmlns:a16="http://schemas.microsoft.com/office/drawing/2014/main" id="{292C03AA-CD35-48FB-988E-5FCCA85487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7600" y="443708"/>
            <a:ext cx="1127525" cy="1127525"/>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2B9B91FB-6647-4DA1-B14E-72DDD3EFE38B}"/>
              </a:ext>
            </a:extLst>
          </p:cNvPr>
          <p:cNvSpPr txBox="1"/>
          <p:nvPr/>
        </p:nvSpPr>
        <p:spPr>
          <a:xfrm>
            <a:off x="9000460" y="1228735"/>
            <a:ext cx="461665" cy="24622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800" b="1">
                <a:gradFill>
                  <a:gsLst>
                    <a:gs pos="2917">
                      <a:srgbClr val="000000"/>
                    </a:gs>
                    <a:gs pos="30000">
                      <a:srgbClr val="000000"/>
                    </a:gs>
                  </a:gsLst>
                  <a:lin ang="5400000" scaled="0"/>
                </a:gradFill>
                <a:latin typeface="Segoe UI"/>
              </a:rPr>
              <a:t>Azure</a:t>
            </a:r>
          </a:p>
          <a:p>
            <a:pPr marL="0" marR="0" lvl="0" indent="0" algn="ctr" defTabSz="914367" rtl="0" eaLnBrk="1" fontAlgn="auto" latinLnBrk="0" hangingPunct="1">
              <a:lnSpc>
                <a:spcPct val="100000"/>
              </a:lnSpc>
              <a:spcBef>
                <a:spcPts val="0"/>
              </a:spcBef>
              <a:spcAft>
                <a:spcPts val="0"/>
              </a:spcAft>
              <a:buClrTx/>
              <a:buSzTx/>
              <a:buFontTx/>
              <a:buNone/>
              <a:tabLst/>
              <a:defRPr/>
            </a:pPr>
            <a:r>
              <a:rPr lang="en-US" sz="800" b="1">
                <a:gradFill>
                  <a:gsLst>
                    <a:gs pos="2917">
                      <a:srgbClr val="000000"/>
                    </a:gs>
                    <a:gs pos="30000">
                      <a:srgbClr val="000000"/>
                    </a:gs>
                  </a:gsLst>
                  <a:lin ang="5400000" scaled="0"/>
                </a:gradFill>
                <a:latin typeface="Segoe UI"/>
              </a:rPr>
              <a:t>Key Vault</a:t>
            </a:r>
          </a:p>
        </p:txBody>
      </p:sp>
      <p:pic>
        <p:nvPicPr>
          <p:cNvPr id="3080" name="Picture 8" descr="Image result for hashicorp vault">
            <a:extLst>
              <a:ext uri="{FF2B5EF4-FFF2-40B4-BE49-F238E27FC236}">
                <a16:creationId xmlns:a16="http://schemas.microsoft.com/office/drawing/2014/main" id="{3F383291-EAA5-4F70-AA52-30A33EF6069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86637" y="601659"/>
            <a:ext cx="830768" cy="810306"/>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Image result for googel Cloud Key Management Service ">
            <a:extLst>
              <a:ext uri="{FF2B5EF4-FFF2-40B4-BE49-F238E27FC236}">
                <a16:creationId xmlns:a16="http://schemas.microsoft.com/office/drawing/2014/main" id="{CD2C9E55-010E-4E8C-994D-14027C525A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28998" y="597346"/>
            <a:ext cx="1139453" cy="584776"/>
          </a:xfrm>
          <a:prstGeom prst="rect">
            <a:avLst/>
          </a:prstGeom>
          <a:noFill/>
          <a:extLst>
            <a:ext uri="{909E8E84-426E-40DD-AFC4-6F175D3DCCD1}">
              <a14:hiddenFill xmlns:a14="http://schemas.microsoft.com/office/drawing/2010/main">
                <a:solidFill>
                  <a:srgbClr val="FFFFFF"/>
                </a:solidFill>
              </a14:hiddenFill>
            </a:ext>
          </a:extLst>
        </p:spPr>
      </p:pic>
      <p:sp>
        <p:nvSpPr>
          <p:cNvPr id="78" name="TextBox 77">
            <a:extLst>
              <a:ext uri="{FF2B5EF4-FFF2-40B4-BE49-F238E27FC236}">
                <a16:creationId xmlns:a16="http://schemas.microsoft.com/office/drawing/2014/main" id="{29C37E7D-C22F-43CD-839F-199AF5A90E30}"/>
              </a:ext>
            </a:extLst>
          </p:cNvPr>
          <p:cNvSpPr txBox="1"/>
          <p:nvPr/>
        </p:nvSpPr>
        <p:spPr>
          <a:xfrm>
            <a:off x="7568102" y="1228735"/>
            <a:ext cx="1422778" cy="246221"/>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800" b="1">
                <a:gradFill>
                  <a:gsLst>
                    <a:gs pos="2917">
                      <a:srgbClr val="000000"/>
                    </a:gs>
                    <a:gs pos="30000">
                      <a:srgbClr val="000000"/>
                    </a:gs>
                  </a:gsLst>
                  <a:lin ang="5400000" scaled="0"/>
                </a:gradFill>
                <a:latin typeface="Segoe UI"/>
              </a:rPr>
              <a:t>Google</a:t>
            </a:r>
          </a:p>
          <a:p>
            <a:pPr marL="0" marR="0" lvl="0" indent="0" algn="ctr" defTabSz="914367" rtl="0" eaLnBrk="1" fontAlgn="auto" latinLnBrk="0" hangingPunct="1">
              <a:lnSpc>
                <a:spcPct val="100000"/>
              </a:lnSpc>
              <a:spcBef>
                <a:spcPts val="0"/>
              </a:spcBef>
              <a:spcAft>
                <a:spcPts val="0"/>
              </a:spcAft>
              <a:buClrTx/>
              <a:buSzTx/>
              <a:buFontTx/>
              <a:buNone/>
              <a:tabLst/>
              <a:defRPr/>
            </a:pPr>
            <a:r>
              <a:rPr lang="en-US" sz="800" b="1">
                <a:gradFill>
                  <a:gsLst>
                    <a:gs pos="2917">
                      <a:srgbClr val="000000"/>
                    </a:gs>
                    <a:gs pos="30000">
                      <a:srgbClr val="000000"/>
                    </a:gs>
                  </a:gsLst>
                  <a:lin ang="5400000" scaled="0"/>
                </a:gradFill>
                <a:latin typeface="Segoe UI"/>
              </a:rPr>
              <a:t>Key Management</a:t>
            </a:r>
          </a:p>
        </p:txBody>
      </p:sp>
      <p:pic>
        <p:nvPicPr>
          <p:cNvPr id="23" name="Graphic 22">
            <a:extLst>
              <a:ext uri="{FF2B5EF4-FFF2-40B4-BE49-F238E27FC236}">
                <a16:creationId xmlns:a16="http://schemas.microsoft.com/office/drawing/2014/main" id="{9E207BFB-0937-6C4E-8689-FB98B2216A8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1" y="3329638"/>
            <a:ext cx="1665509" cy="1943091"/>
          </a:xfrm>
          <a:prstGeom prst="rect">
            <a:avLst/>
          </a:prstGeom>
        </p:spPr>
      </p:pic>
      <p:sp>
        <p:nvSpPr>
          <p:cNvPr id="24" name="TextBox 23">
            <a:extLst>
              <a:ext uri="{FF2B5EF4-FFF2-40B4-BE49-F238E27FC236}">
                <a16:creationId xmlns:a16="http://schemas.microsoft.com/office/drawing/2014/main" id="{90D02602-F4B2-D746-B9E1-C689D70E5778}"/>
              </a:ext>
            </a:extLst>
          </p:cNvPr>
          <p:cNvSpPr txBox="1"/>
          <p:nvPr/>
        </p:nvSpPr>
        <p:spPr>
          <a:xfrm>
            <a:off x="1495184" y="3973862"/>
            <a:ext cx="940258" cy="307777"/>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A</a:t>
            </a:r>
          </a:p>
        </p:txBody>
      </p:sp>
      <p:sp>
        <p:nvSpPr>
          <p:cNvPr id="18" name="Rectangle 17">
            <a:extLst>
              <a:ext uri="{FF2B5EF4-FFF2-40B4-BE49-F238E27FC236}">
                <a16:creationId xmlns:a16="http://schemas.microsoft.com/office/drawing/2014/main" id="{D8361DEB-321F-42DF-9437-9DC67E158AA0}"/>
              </a:ext>
            </a:extLst>
          </p:cNvPr>
          <p:cNvSpPr/>
          <p:nvPr/>
        </p:nvSpPr>
        <p:spPr bwMode="auto">
          <a:xfrm>
            <a:off x="2125467" y="4662110"/>
            <a:ext cx="2611670" cy="735642"/>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91440" rIns="36576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0"/>
              </a:spcAft>
              <a:buClrTx/>
              <a:buSzTx/>
              <a:buFontTx/>
              <a:buNone/>
              <a:tabLst/>
              <a:defRPr/>
            </a:pPr>
            <a:r>
              <a:rPr lang="en-US" sz="1200" dirty="0" err="1">
                <a:solidFill>
                  <a:prstClr val="black"/>
                </a:solidFill>
                <a:latin typeface="Consolas" panose="020B0609020204030204" pitchFamily="49" charset="0"/>
                <a:ea typeface="Segoe UI Symbol"/>
              </a:rPr>
              <a:t>mysecret</a:t>
            </a:r>
            <a:r>
              <a:rPr lang="en-US" sz="1200" dirty="0">
                <a:solidFill>
                  <a:prstClr val="black"/>
                </a:solidFill>
                <a:latin typeface="Consolas" panose="020B0609020204030204" pitchFamily="49" charset="0"/>
                <a:ea typeface="Segoe UI Symbol"/>
              </a:rPr>
              <a:t> “supersecret”  </a:t>
            </a:r>
            <a:endParaRPr kumimoji="0" lang="en-US" sz="1200" i="0" u="none" strike="noStrike" kern="1200" cap="none" spc="0" normalizeH="0" baseline="0" noProof="0" dirty="0">
              <a:ln>
                <a:noFill/>
              </a:ln>
              <a:solidFill>
                <a:prstClr val="black"/>
              </a:solidFill>
              <a:effectLst/>
              <a:uLnTx/>
              <a:uFillTx/>
              <a:latin typeface="Consolas" panose="020B0609020204030204" pitchFamily="49" charset="0"/>
              <a:ea typeface="Segoe UI Symbol"/>
            </a:endParaRPr>
          </a:p>
        </p:txBody>
      </p:sp>
      <p:grpSp>
        <p:nvGrpSpPr>
          <p:cNvPr id="25" name="!!Sidecar">
            <a:extLst>
              <a:ext uri="{FF2B5EF4-FFF2-40B4-BE49-F238E27FC236}">
                <a16:creationId xmlns:a16="http://schemas.microsoft.com/office/drawing/2014/main" id="{B113E1B5-B625-134E-B437-E56CC651E799}"/>
              </a:ext>
            </a:extLst>
          </p:cNvPr>
          <p:cNvGrpSpPr/>
          <p:nvPr/>
        </p:nvGrpSpPr>
        <p:grpSpPr>
          <a:xfrm>
            <a:off x="7160180" y="3382456"/>
            <a:ext cx="1485969" cy="1762503"/>
            <a:chOff x="8298598" y="2543027"/>
            <a:chExt cx="1186830" cy="1389573"/>
          </a:xfrm>
        </p:grpSpPr>
        <p:sp>
          <p:nvSpPr>
            <p:cNvPr id="26" name="Freeform: Shape 51">
              <a:extLst>
                <a:ext uri="{FF2B5EF4-FFF2-40B4-BE49-F238E27FC236}">
                  <a16:creationId xmlns:a16="http://schemas.microsoft.com/office/drawing/2014/main" id="{2800EBA9-3F86-A549-95E1-E34F57634873}"/>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Shape 53">
              <a:extLst>
                <a:ext uri="{FF2B5EF4-FFF2-40B4-BE49-F238E27FC236}">
                  <a16:creationId xmlns:a16="http://schemas.microsoft.com/office/drawing/2014/main" id="{EC17FD75-056B-904F-8DA5-F40139F57DAD}"/>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0" name="Graphic 11">
              <a:extLst>
                <a:ext uri="{FF2B5EF4-FFF2-40B4-BE49-F238E27FC236}">
                  <a16:creationId xmlns:a16="http://schemas.microsoft.com/office/drawing/2014/main" id="{C1B2AF7E-AAB3-BF45-AA3D-0985C82B3F87}"/>
                </a:ext>
              </a:extLst>
            </p:cNvPr>
            <p:cNvGrpSpPr/>
            <p:nvPr/>
          </p:nvGrpSpPr>
          <p:grpSpPr>
            <a:xfrm>
              <a:off x="8386477" y="2846026"/>
              <a:ext cx="952402" cy="699902"/>
              <a:chOff x="8386477" y="2846026"/>
              <a:chExt cx="952402" cy="699902"/>
            </a:xfrm>
          </p:grpSpPr>
          <p:sp>
            <p:nvSpPr>
              <p:cNvPr id="32" name="Freeform: Shape 56">
                <a:extLst>
                  <a:ext uri="{FF2B5EF4-FFF2-40B4-BE49-F238E27FC236}">
                    <a16:creationId xmlns:a16="http://schemas.microsoft.com/office/drawing/2014/main" id="{7D692CCE-7D7E-5646-A2EC-CF414AD5C174}"/>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 name="Freeform: Shape 57">
                <a:extLst>
                  <a:ext uri="{FF2B5EF4-FFF2-40B4-BE49-F238E27FC236}">
                    <a16:creationId xmlns:a16="http://schemas.microsoft.com/office/drawing/2014/main" id="{B89E9417-A8F1-A447-A21D-38087179072B}"/>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6" name="Freeform: Shape 58">
                <a:extLst>
                  <a:ext uri="{FF2B5EF4-FFF2-40B4-BE49-F238E27FC236}">
                    <a16:creationId xmlns:a16="http://schemas.microsoft.com/office/drawing/2014/main" id="{24905B38-0A9A-8F4D-941F-B66CF70CC293}"/>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59">
                <a:extLst>
                  <a:ext uri="{FF2B5EF4-FFF2-40B4-BE49-F238E27FC236}">
                    <a16:creationId xmlns:a16="http://schemas.microsoft.com/office/drawing/2014/main" id="{E0628D21-1674-B745-9F02-A7D7A3688052}"/>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60">
                <a:extLst>
                  <a:ext uri="{FF2B5EF4-FFF2-40B4-BE49-F238E27FC236}">
                    <a16:creationId xmlns:a16="http://schemas.microsoft.com/office/drawing/2014/main" id="{454C9A6B-ED96-0047-8EAA-7FBC056ACBEB}"/>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Freeform: Shape 61">
                <a:extLst>
                  <a:ext uri="{FF2B5EF4-FFF2-40B4-BE49-F238E27FC236}">
                    <a16:creationId xmlns:a16="http://schemas.microsoft.com/office/drawing/2014/main" id="{D4BB8E3A-5997-5C4A-8501-8115EB11C049}"/>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Tree>
    <p:extLst>
      <p:ext uri="{BB962C8B-B14F-4D97-AF65-F5344CB8AC3E}">
        <p14:creationId xmlns:p14="http://schemas.microsoft.com/office/powerpoint/2010/main" val="14153505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childTnLst>
                          </p:cTn>
                        </p:par>
                        <p:par>
                          <p:cTn id="13" fill="hold">
                            <p:stCondLst>
                              <p:cond delay="0"/>
                            </p:stCondLst>
                            <p:childTnLst>
                              <p:par>
                                <p:cTn id="14" presetID="53" presetClass="entr" presetSubtype="16"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481806C-81BE-44A7-9B63-0F7E979DE419}"/>
              </a:ext>
            </a:extLst>
          </p:cNvPr>
          <p:cNvSpPr/>
          <p:nvPr/>
        </p:nvSpPr>
        <p:spPr bwMode="auto">
          <a:xfrm>
            <a:off x="220346" y="2038120"/>
            <a:ext cx="9827894" cy="4638102"/>
          </a:xfrm>
          <a:prstGeom prst="rect">
            <a:avLst/>
          </a:prstGeom>
          <a:solidFill>
            <a:srgbClr val="737373">
              <a:lumMod val="20000"/>
              <a:lumOff val="80000"/>
            </a:srgbClr>
          </a:solidFill>
          <a:ln w="10795" cap="flat" cmpd="sng" algn="ctr">
            <a:noFill/>
            <a:prstDash val="solid"/>
          </a:ln>
          <a:effectLst/>
        </p:spPr>
        <p:txBody>
          <a:bodyPr rot="0" spcFirstLastPara="0" vert="horz" wrap="square" lIns="91440" tIns="274320" rIns="9144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a:ln>
                  <a:noFill/>
                </a:ln>
                <a:solidFill>
                  <a:srgbClr val="E6E6E6"/>
                </a:solidFill>
                <a:effectLst/>
                <a:uLnTx/>
                <a:uFillTx/>
                <a:latin typeface="Segoe UI Semibold" panose="020B0702040204020203" pitchFamily="34" charset="0"/>
                <a:ea typeface="+mn-ea"/>
                <a:cs typeface="Segoe UI Semibold" panose="020B0702040204020203" pitchFamily="34" charset="0"/>
              </a:rPr>
              <a:t>1</a:t>
            </a:r>
          </a:p>
        </p:txBody>
      </p:sp>
      <p:sp>
        <p:nvSpPr>
          <p:cNvPr id="37" name="Rectangle 36">
            <a:extLst>
              <a:ext uri="{FF2B5EF4-FFF2-40B4-BE49-F238E27FC236}">
                <a16:creationId xmlns:a16="http://schemas.microsoft.com/office/drawing/2014/main" id="{16DD0152-AE46-4456-996C-31EE99FE6C72}"/>
              </a:ext>
            </a:extLst>
          </p:cNvPr>
          <p:cNvSpPr/>
          <p:nvPr/>
        </p:nvSpPr>
        <p:spPr bwMode="auto">
          <a:xfrm>
            <a:off x="557349" y="2492326"/>
            <a:ext cx="9054559" cy="3146474"/>
          </a:xfrm>
          <a:prstGeom prst="rect">
            <a:avLst/>
          </a:prstGeom>
          <a:solidFill>
            <a:schemeClr val="bg1"/>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Pod</a:t>
            </a:r>
            <a:endParaRPr kumimoji="0" lang="en-US" sz="1200" b="0"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sp>
        <p:nvSpPr>
          <p:cNvPr id="31" name="TextBox 30">
            <a:extLst>
              <a:ext uri="{FF2B5EF4-FFF2-40B4-BE49-F238E27FC236}">
                <a16:creationId xmlns:a16="http://schemas.microsoft.com/office/drawing/2014/main" id="{0E871662-D4C1-4D10-ADBC-50F245B2C231}"/>
              </a:ext>
            </a:extLst>
          </p:cNvPr>
          <p:cNvSpPr txBox="1"/>
          <p:nvPr/>
        </p:nvSpPr>
        <p:spPr>
          <a:xfrm>
            <a:off x="2774455" y="3157821"/>
            <a:ext cx="4324298" cy="584775"/>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72C4"/>
                </a:solidFill>
                <a:effectLst/>
                <a:uLnTx/>
                <a:uFillTx/>
                <a:latin typeface="Calibri Light" panose="020F0302020204030204"/>
                <a:ea typeface="+mn-ea"/>
                <a:cs typeface="+mn-cs"/>
              </a:rPr>
              <a:t>GET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http://localhost:3500/v1.0/</a:t>
            </a:r>
            <a:r>
              <a:rPr lang="en-US" sz="1400" dirty="0">
                <a:solidFill>
                  <a:prstClr val="black"/>
                </a:solidFill>
                <a:latin typeface="Calibri" panose="020F0502020204030204"/>
              </a:rPr>
              <a:t>secrets</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kubernetes</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mysecret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pic>
        <p:nvPicPr>
          <p:cNvPr id="21" name="Graphic 20">
            <a:extLst>
              <a:ext uri="{FF2B5EF4-FFF2-40B4-BE49-F238E27FC236}">
                <a16:creationId xmlns:a16="http://schemas.microsoft.com/office/drawing/2014/main" id="{3F46A392-043E-466D-94F1-DF469774A4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98667" y="3068789"/>
            <a:ext cx="983596" cy="983596"/>
          </a:xfrm>
          <a:prstGeom prst="rect">
            <a:avLst/>
          </a:prstGeom>
        </p:spPr>
      </p:pic>
      <p:cxnSp>
        <p:nvCxnSpPr>
          <p:cNvPr id="55" name="Straight Arrow Connector 54">
            <a:extLst>
              <a:ext uri="{FF2B5EF4-FFF2-40B4-BE49-F238E27FC236}">
                <a16:creationId xmlns:a16="http://schemas.microsoft.com/office/drawing/2014/main" id="{A7AED53F-DCD1-45B9-9E07-16FF69ECE97D}"/>
              </a:ext>
            </a:extLst>
          </p:cNvPr>
          <p:cNvCxnSpPr>
            <a:cxnSpLocks/>
            <a:endCxn id="73" idx="0"/>
          </p:cNvCxnSpPr>
          <p:nvPr/>
        </p:nvCxnSpPr>
        <p:spPr>
          <a:xfrm>
            <a:off x="7901651" y="4821246"/>
            <a:ext cx="0" cy="1041821"/>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73" name="Rounded Rectangle 5">
            <a:extLst>
              <a:ext uri="{FF2B5EF4-FFF2-40B4-BE49-F238E27FC236}">
                <a16:creationId xmlns:a16="http://schemas.microsoft.com/office/drawing/2014/main" id="{1200868C-E472-437C-952F-6A2132C5FB11}"/>
              </a:ext>
            </a:extLst>
          </p:cNvPr>
          <p:cNvSpPr/>
          <p:nvPr/>
        </p:nvSpPr>
        <p:spPr bwMode="auto">
          <a:xfrm>
            <a:off x="7091153" y="5863067"/>
            <a:ext cx="1620995" cy="690038"/>
          </a:xfrm>
          <a:prstGeom prst="rect">
            <a:avLst/>
          </a:prstGeom>
          <a:noFill/>
          <a:ln w="19050" cap="rnd">
            <a:solidFill>
              <a:schemeClr val="bg2">
                <a:lumMod val="50000"/>
              </a:schemeClr>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defRPr/>
            </a:pPr>
            <a:r>
              <a:rPr lang="en-US" sz="900" spc="300">
                <a:solidFill>
                  <a:srgbClr val="000000"/>
                </a:solidFill>
                <a:latin typeface="Segoe UI Semibold"/>
                <a:cs typeface="Segoe UI" pitchFamily="34" charset="0"/>
              </a:rPr>
              <a:t> </a:t>
            </a:r>
          </a:p>
          <a:p>
            <a:pPr lvl="0" algn="ctr" defTabSz="932472" fontAlgn="base">
              <a:lnSpc>
                <a:spcPct val="90000"/>
              </a:lnSpc>
              <a:spcBef>
                <a:spcPct val="0"/>
              </a:spcBef>
              <a:spcAft>
                <a:spcPct val="0"/>
              </a:spcAft>
              <a:defRPr/>
            </a:pPr>
            <a:r>
              <a:rPr lang="en-US" sz="1200" spc="300">
                <a:solidFill>
                  <a:srgbClr val="000000"/>
                </a:solidFill>
                <a:latin typeface="Segoe UI Semibold"/>
                <a:cs typeface="Segoe UI" pitchFamily="34" charset="0"/>
              </a:rPr>
              <a:t>Kubernetes</a:t>
            </a:r>
          </a:p>
          <a:p>
            <a:pPr lvl="0" algn="ctr" defTabSz="932472" fontAlgn="base">
              <a:lnSpc>
                <a:spcPct val="90000"/>
              </a:lnSpc>
              <a:spcBef>
                <a:spcPct val="0"/>
              </a:spcBef>
              <a:spcAft>
                <a:spcPct val="0"/>
              </a:spcAft>
              <a:defRPr/>
            </a:pPr>
            <a:r>
              <a:rPr lang="en-US" sz="1200" spc="300">
                <a:solidFill>
                  <a:srgbClr val="000000"/>
                </a:solidFill>
                <a:latin typeface="Segoe UI Semibold"/>
                <a:cs typeface="Segoe UI" pitchFamily="34" charset="0"/>
              </a:rPr>
              <a:t>Secret Store</a:t>
            </a:r>
          </a:p>
        </p:txBody>
      </p:sp>
      <p:pic>
        <p:nvPicPr>
          <p:cNvPr id="22" name="Picture 21">
            <a:extLst>
              <a:ext uri="{FF2B5EF4-FFF2-40B4-BE49-F238E27FC236}">
                <a16:creationId xmlns:a16="http://schemas.microsoft.com/office/drawing/2014/main" id="{9C7B8674-0CFC-416A-8365-FD76BCB2333C}"/>
              </a:ext>
            </a:extLst>
          </p:cNvPr>
          <p:cNvPicPr>
            <a:picLocks noChangeAspect="1"/>
          </p:cNvPicPr>
          <p:nvPr/>
        </p:nvPicPr>
        <p:blipFill>
          <a:blip r:embed="rId5"/>
          <a:stretch>
            <a:fillRect/>
          </a:stretch>
        </p:blipFill>
        <p:spPr>
          <a:xfrm>
            <a:off x="9474200" y="1448324"/>
            <a:ext cx="961644" cy="961644"/>
          </a:xfrm>
          <a:prstGeom prst="rect">
            <a:avLst/>
          </a:prstGeom>
          <a:effectLst/>
        </p:spPr>
      </p:pic>
      <p:cxnSp>
        <p:nvCxnSpPr>
          <p:cNvPr id="15" name="Straight Arrow Connector 14">
            <a:extLst>
              <a:ext uri="{FF2B5EF4-FFF2-40B4-BE49-F238E27FC236}">
                <a16:creationId xmlns:a16="http://schemas.microsoft.com/office/drawing/2014/main" id="{094E0059-6AB0-AA4A-8391-519D60207C99}"/>
              </a:ext>
            </a:extLst>
          </p:cNvPr>
          <p:cNvCxnSpPr>
            <a:cxnSpLocks/>
          </p:cNvCxnSpPr>
          <p:nvPr/>
        </p:nvCxnSpPr>
        <p:spPr>
          <a:xfrm>
            <a:off x="2814380" y="3958672"/>
            <a:ext cx="4281207"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8AC090D-3257-244B-A461-CF5FEB765CB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8871" y="3006671"/>
            <a:ext cx="1665509" cy="1943091"/>
          </a:xfrm>
          <a:prstGeom prst="rect">
            <a:avLst/>
          </a:prstGeom>
        </p:spPr>
      </p:pic>
      <p:sp>
        <p:nvSpPr>
          <p:cNvPr id="19" name="TextBox 18">
            <a:extLst>
              <a:ext uri="{FF2B5EF4-FFF2-40B4-BE49-F238E27FC236}">
                <a16:creationId xmlns:a16="http://schemas.microsoft.com/office/drawing/2014/main" id="{541799A4-3C43-3A4B-9F94-7A1665EC81AD}"/>
              </a:ext>
            </a:extLst>
          </p:cNvPr>
          <p:cNvSpPr txBox="1"/>
          <p:nvPr/>
        </p:nvSpPr>
        <p:spPr>
          <a:xfrm>
            <a:off x="1482484" y="3650895"/>
            <a:ext cx="940258" cy="307777"/>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A</a:t>
            </a:r>
          </a:p>
        </p:txBody>
      </p:sp>
      <p:sp>
        <p:nvSpPr>
          <p:cNvPr id="23" name="Rectangle 22">
            <a:extLst>
              <a:ext uri="{FF2B5EF4-FFF2-40B4-BE49-F238E27FC236}">
                <a16:creationId xmlns:a16="http://schemas.microsoft.com/office/drawing/2014/main" id="{88A4F88A-478D-6940-A533-915770597C26}"/>
              </a:ext>
            </a:extLst>
          </p:cNvPr>
          <p:cNvSpPr/>
          <p:nvPr/>
        </p:nvSpPr>
        <p:spPr bwMode="auto">
          <a:xfrm>
            <a:off x="2112767" y="4339143"/>
            <a:ext cx="2611670" cy="735642"/>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91440" rIns="36576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0"/>
              </a:spcAft>
              <a:buClrTx/>
              <a:buSzTx/>
              <a:buFontTx/>
              <a:buNone/>
              <a:tabLst/>
              <a:defRPr/>
            </a:pPr>
            <a:r>
              <a:rPr lang="en-US" sz="1200" dirty="0" err="1">
                <a:solidFill>
                  <a:prstClr val="black"/>
                </a:solidFill>
                <a:latin typeface="Consolas" panose="020B0609020204030204" pitchFamily="49" charset="0"/>
                <a:ea typeface="Segoe UI Symbol"/>
              </a:rPr>
              <a:t>mysecret</a:t>
            </a:r>
            <a:r>
              <a:rPr lang="en-US" sz="1200" dirty="0">
                <a:solidFill>
                  <a:prstClr val="black"/>
                </a:solidFill>
                <a:latin typeface="Consolas" panose="020B0609020204030204" pitchFamily="49" charset="0"/>
                <a:ea typeface="Segoe UI Symbol"/>
              </a:rPr>
              <a:t> “supersecret”  </a:t>
            </a:r>
            <a:endParaRPr kumimoji="0" lang="en-US" sz="1200" i="0" u="none" strike="noStrike" kern="1200" cap="none" spc="0" normalizeH="0" baseline="0" noProof="0" dirty="0">
              <a:ln>
                <a:noFill/>
              </a:ln>
              <a:solidFill>
                <a:prstClr val="black"/>
              </a:solidFill>
              <a:effectLst/>
              <a:uLnTx/>
              <a:uFillTx/>
              <a:latin typeface="Consolas" panose="020B0609020204030204" pitchFamily="49" charset="0"/>
              <a:ea typeface="Segoe UI Symbol"/>
            </a:endParaRPr>
          </a:p>
        </p:txBody>
      </p:sp>
      <p:grpSp>
        <p:nvGrpSpPr>
          <p:cNvPr id="24" name="!!Sidecar">
            <a:extLst>
              <a:ext uri="{FF2B5EF4-FFF2-40B4-BE49-F238E27FC236}">
                <a16:creationId xmlns:a16="http://schemas.microsoft.com/office/drawing/2014/main" id="{9F576A98-E3F3-3847-BFED-EC6AD981F839}"/>
              </a:ext>
            </a:extLst>
          </p:cNvPr>
          <p:cNvGrpSpPr/>
          <p:nvPr/>
        </p:nvGrpSpPr>
        <p:grpSpPr>
          <a:xfrm>
            <a:off x="7147480" y="3059489"/>
            <a:ext cx="1485969" cy="1762503"/>
            <a:chOff x="8298598" y="2543027"/>
            <a:chExt cx="1186830" cy="1389573"/>
          </a:xfrm>
        </p:grpSpPr>
        <p:sp>
          <p:nvSpPr>
            <p:cNvPr id="25" name="Freeform: Shape 51">
              <a:extLst>
                <a:ext uri="{FF2B5EF4-FFF2-40B4-BE49-F238E27FC236}">
                  <a16:creationId xmlns:a16="http://schemas.microsoft.com/office/drawing/2014/main" id="{13DBB9E2-FFEA-B845-8A60-0208AA1AA512}"/>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53">
              <a:extLst>
                <a:ext uri="{FF2B5EF4-FFF2-40B4-BE49-F238E27FC236}">
                  <a16:creationId xmlns:a16="http://schemas.microsoft.com/office/drawing/2014/main" id="{BC48BAC9-7AC8-3640-988C-504EAA862D8F}"/>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29" name="Graphic 11">
              <a:extLst>
                <a:ext uri="{FF2B5EF4-FFF2-40B4-BE49-F238E27FC236}">
                  <a16:creationId xmlns:a16="http://schemas.microsoft.com/office/drawing/2014/main" id="{E3449A2B-18F6-944F-AF42-711588EE8236}"/>
                </a:ext>
              </a:extLst>
            </p:cNvPr>
            <p:cNvGrpSpPr/>
            <p:nvPr/>
          </p:nvGrpSpPr>
          <p:grpSpPr>
            <a:xfrm>
              <a:off x="8386477" y="2846026"/>
              <a:ext cx="952402" cy="699902"/>
              <a:chOff x="8386477" y="2846026"/>
              <a:chExt cx="952402" cy="699902"/>
            </a:xfrm>
          </p:grpSpPr>
          <p:sp>
            <p:nvSpPr>
              <p:cNvPr id="30" name="Freeform: Shape 56">
                <a:extLst>
                  <a:ext uri="{FF2B5EF4-FFF2-40B4-BE49-F238E27FC236}">
                    <a16:creationId xmlns:a16="http://schemas.microsoft.com/office/drawing/2014/main" id="{9BE7AD2A-AF4D-734C-BC7C-026D6F33A77F}"/>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2" name="Freeform: Shape 57">
                <a:extLst>
                  <a:ext uri="{FF2B5EF4-FFF2-40B4-BE49-F238E27FC236}">
                    <a16:creationId xmlns:a16="http://schemas.microsoft.com/office/drawing/2014/main" id="{309E1D55-5E58-FA4C-9888-66A9D53E7E4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 name="Freeform: Shape 58">
                <a:extLst>
                  <a:ext uri="{FF2B5EF4-FFF2-40B4-BE49-F238E27FC236}">
                    <a16:creationId xmlns:a16="http://schemas.microsoft.com/office/drawing/2014/main" id="{CFD0BA98-44C0-144A-A971-9FB8B156B532}"/>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6" name="Freeform: Shape 59">
                <a:extLst>
                  <a:ext uri="{FF2B5EF4-FFF2-40B4-BE49-F238E27FC236}">
                    <a16:creationId xmlns:a16="http://schemas.microsoft.com/office/drawing/2014/main" id="{94572293-402D-3C41-BAE3-677754FBD5A6}"/>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60">
                <a:extLst>
                  <a:ext uri="{FF2B5EF4-FFF2-40B4-BE49-F238E27FC236}">
                    <a16:creationId xmlns:a16="http://schemas.microsoft.com/office/drawing/2014/main" id="{29D3AE50-4121-9140-9FCF-A1E45CBE4FC5}"/>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61">
                <a:extLst>
                  <a:ext uri="{FF2B5EF4-FFF2-40B4-BE49-F238E27FC236}">
                    <a16:creationId xmlns:a16="http://schemas.microsoft.com/office/drawing/2014/main" id="{F32D01FA-BC3F-7E47-8971-49223F723903}"/>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spTree>
    <p:extLst>
      <p:ext uri="{BB962C8B-B14F-4D97-AF65-F5344CB8AC3E}">
        <p14:creationId xmlns:p14="http://schemas.microsoft.com/office/powerpoint/2010/main" val="2157154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B61D1072-E975-47A2-B3CD-8BC3768C246A}"/>
              </a:ext>
            </a:extLst>
          </p:cNvPr>
          <p:cNvSpPr/>
          <p:nvPr/>
        </p:nvSpPr>
        <p:spPr bwMode="auto">
          <a:xfrm>
            <a:off x="220346" y="2038120"/>
            <a:ext cx="9827894" cy="4638102"/>
          </a:xfrm>
          <a:prstGeom prst="rect">
            <a:avLst/>
          </a:prstGeom>
          <a:solidFill>
            <a:srgbClr val="737373">
              <a:lumMod val="20000"/>
              <a:lumOff val="80000"/>
            </a:srgbClr>
          </a:solidFill>
          <a:ln w="10795" cap="flat" cmpd="sng" algn="ctr">
            <a:noFill/>
            <a:prstDash val="solid"/>
          </a:ln>
          <a:effectLst/>
        </p:spPr>
        <p:txBody>
          <a:bodyPr rot="0" spcFirstLastPara="0" vert="horz" wrap="square" lIns="91440" tIns="274320" rIns="9144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a:ln>
                  <a:noFill/>
                </a:ln>
                <a:solidFill>
                  <a:srgbClr val="E6E6E6"/>
                </a:solidFill>
                <a:effectLst/>
                <a:uLnTx/>
                <a:uFillTx/>
                <a:latin typeface="Segoe UI Semibold" panose="020B0702040204020203" pitchFamily="34" charset="0"/>
                <a:ea typeface="+mn-ea"/>
                <a:cs typeface="Segoe UI Semibold" panose="020B0702040204020203" pitchFamily="34" charset="0"/>
              </a:rPr>
              <a:t>1</a:t>
            </a:r>
          </a:p>
        </p:txBody>
      </p:sp>
      <p:sp>
        <p:nvSpPr>
          <p:cNvPr id="57" name="Rectangle 56">
            <a:extLst>
              <a:ext uri="{FF2B5EF4-FFF2-40B4-BE49-F238E27FC236}">
                <a16:creationId xmlns:a16="http://schemas.microsoft.com/office/drawing/2014/main" id="{A8D88970-D8AB-447F-A65B-B5C9C6358B33}"/>
              </a:ext>
            </a:extLst>
          </p:cNvPr>
          <p:cNvSpPr/>
          <p:nvPr/>
        </p:nvSpPr>
        <p:spPr bwMode="auto">
          <a:xfrm>
            <a:off x="6398488" y="406084"/>
            <a:ext cx="2793999" cy="1274167"/>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Cloud</a:t>
            </a:r>
            <a:r>
              <a:rPr kumimoji="0" lang="en-US" sz="1400" b="1" i="0" u="none" strike="noStrike" kern="1200" cap="none" spc="0" normalizeH="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 </a:t>
            </a:r>
            <a:r>
              <a:rPr kumimoji="0" lang="en-US" sz="1400" b="1"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Secret Store</a:t>
            </a:r>
          </a:p>
        </p:txBody>
      </p:sp>
      <p:sp>
        <p:nvSpPr>
          <p:cNvPr id="37" name="Rectangle 36">
            <a:extLst>
              <a:ext uri="{FF2B5EF4-FFF2-40B4-BE49-F238E27FC236}">
                <a16:creationId xmlns:a16="http://schemas.microsoft.com/office/drawing/2014/main" id="{16DD0152-AE46-4456-996C-31EE99FE6C72}"/>
              </a:ext>
            </a:extLst>
          </p:cNvPr>
          <p:cNvSpPr/>
          <p:nvPr/>
        </p:nvSpPr>
        <p:spPr bwMode="auto">
          <a:xfrm>
            <a:off x="557349" y="2492325"/>
            <a:ext cx="9054559" cy="3612383"/>
          </a:xfrm>
          <a:prstGeom prst="rect">
            <a:avLst/>
          </a:prstGeom>
          <a:solidFill>
            <a:schemeClr val="bg1"/>
          </a:solidFill>
          <a:ln w="10795" cap="flat" cmpd="sng" algn="ctr">
            <a:noFill/>
            <a:prstDash val="solid"/>
          </a:ln>
          <a:effectLst>
            <a:outerShdw blurRad="152400" sx="102000" sy="102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13716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rPr>
              <a:t>Pod</a:t>
            </a:r>
            <a:endParaRPr kumimoji="0" lang="en-US" sz="1200" b="1" i="0" u="none" strike="noStrike" kern="1200" cap="none" spc="0" normalizeH="0" baseline="0" noProof="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sp>
        <p:nvSpPr>
          <p:cNvPr id="31" name="TextBox 30">
            <a:extLst>
              <a:ext uri="{FF2B5EF4-FFF2-40B4-BE49-F238E27FC236}">
                <a16:creationId xmlns:a16="http://schemas.microsoft.com/office/drawing/2014/main" id="{0E871662-D4C1-4D10-ADBC-50F245B2C231}"/>
              </a:ext>
            </a:extLst>
          </p:cNvPr>
          <p:cNvSpPr txBox="1"/>
          <p:nvPr/>
        </p:nvSpPr>
        <p:spPr>
          <a:xfrm>
            <a:off x="2805534" y="3517929"/>
            <a:ext cx="4324298" cy="584775"/>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72C4"/>
                </a:solidFill>
                <a:effectLst/>
                <a:uLnTx/>
                <a:uFillTx/>
                <a:latin typeface="Calibri Light" panose="020F0302020204030204"/>
              </a:rPr>
              <a:t>GET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prstClr val="black"/>
                </a:solidFill>
                <a:effectLst/>
                <a:uLnTx/>
                <a:uFillTx/>
                <a:latin typeface="Calibri" panose="020F0502020204030204"/>
              </a:rPr>
              <a:t>http://localhost:3500/v1.0/</a:t>
            </a:r>
            <a:r>
              <a:rPr lang="en-US" sz="1400" dirty="0">
                <a:solidFill>
                  <a:prstClr val="black"/>
                </a:solidFill>
                <a:latin typeface="Calibri" panose="020F0502020204030204"/>
              </a:rPr>
              <a:t>secrets</a:t>
            </a:r>
            <a:r>
              <a:rPr kumimoji="0" lang="en-US" sz="1400" i="0" u="none" strike="noStrike" kern="1200" cap="none" spc="0" normalizeH="0" baseline="0" noProof="0" dirty="0">
                <a:ln>
                  <a:noFill/>
                </a:ln>
                <a:solidFill>
                  <a:prstClr val="black"/>
                </a:solidFill>
                <a:effectLst/>
                <a:uLnTx/>
                <a:uFillTx/>
                <a:latin typeface="Calibri" panose="020F0502020204030204"/>
              </a:rPr>
              <a:t>/vault/</a:t>
            </a:r>
            <a:r>
              <a:rPr kumimoji="0" lang="en-US" sz="1400" i="0" u="none" strike="noStrike" kern="1200" cap="none" spc="0" normalizeH="0" baseline="0" noProof="0" dirty="0" err="1">
                <a:ln>
                  <a:noFill/>
                </a:ln>
                <a:solidFill>
                  <a:prstClr val="black"/>
                </a:solidFill>
                <a:effectLst/>
                <a:uLnTx/>
                <a:uFillTx/>
                <a:latin typeface="Calibri" panose="020F0502020204030204"/>
              </a:rPr>
              <a:t>mysecret</a:t>
            </a:r>
            <a:endParaRPr kumimoji="0" lang="en-US" sz="1400" i="0" u="none" strike="noStrike" kern="1200" cap="none" spc="0" normalizeH="0" baseline="0" noProof="0" dirty="0">
              <a:ln>
                <a:noFill/>
              </a:ln>
              <a:solidFill>
                <a:prstClr val="black"/>
              </a:solidFill>
              <a:effectLst/>
              <a:uLnTx/>
              <a:uFillTx/>
              <a:latin typeface="Calibri" panose="020F0502020204030204"/>
              <a:cs typeface="Calibri"/>
            </a:endParaRPr>
          </a:p>
        </p:txBody>
      </p:sp>
      <p:pic>
        <p:nvPicPr>
          <p:cNvPr id="21" name="Graphic 20">
            <a:extLst>
              <a:ext uri="{FF2B5EF4-FFF2-40B4-BE49-F238E27FC236}">
                <a16:creationId xmlns:a16="http://schemas.microsoft.com/office/drawing/2014/main" id="{3F46A392-043E-466D-94F1-DF469774A4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11367" y="3391756"/>
            <a:ext cx="983596" cy="983596"/>
          </a:xfrm>
          <a:prstGeom prst="rect">
            <a:avLst/>
          </a:prstGeom>
        </p:spPr>
      </p:pic>
      <p:cxnSp>
        <p:nvCxnSpPr>
          <p:cNvPr id="55" name="Straight Arrow Connector 54">
            <a:extLst>
              <a:ext uri="{FF2B5EF4-FFF2-40B4-BE49-F238E27FC236}">
                <a16:creationId xmlns:a16="http://schemas.microsoft.com/office/drawing/2014/main" id="{A7AED53F-DCD1-45B9-9E07-16FF69ECE97D}"/>
              </a:ext>
            </a:extLst>
          </p:cNvPr>
          <p:cNvCxnSpPr>
            <a:cxnSpLocks/>
          </p:cNvCxnSpPr>
          <p:nvPr/>
        </p:nvCxnSpPr>
        <p:spPr>
          <a:xfrm flipV="1">
            <a:off x="7903165" y="1690688"/>
            <a:ext cx="0" cy="1619937"/>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3074" name="Picture 2" descr="Image result for Azure Key Vault Icon">
            <a:extLst>
              <a:ext uri="{FF2B5EF4-FFF2-40B4-BE49-F238E27FC236}">
                <a16:creationId xmlns:a16="http://schemas.microsoft.com/office/drawing/2014/main" id="{93282EAD-E8D8-4E21-9A88-FE9E25650F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0412" y="671121"/>
            <a:ext cx="830768" cy="449267"/>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2B9B91FB-6647-4DA1-B14E-72DDD3EFE38B}"/>
              </a:ext>
            </a:extLst>
          </p:cNvPr>
          <p:cNvSpPr txBox="1"/>
          <p:nvPr/>
        </p:nvSpPr>
        <p:spPr>
          <a:xfrm>
            <a:off x="8287658" y="1223723"/>
            <a:ext cx="676275" cy="36933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b="1" dirty="0">
                <a:gradFill>
                  <a:gsLst>
                    <a:gs pos="2917">
                      <a:srgbClr val="000000"/>
                    </a:gs>
                    <a:gs pos="30000">
                      <a:srgbClr val="000000"/>
                    </a:gs>
                  </a:gsLst>
                  <a:lin ang="5400000" scaled="0"/>
                </a:gradFill>
                <a:latin typeface="Segoe UI"/>
              </a:rPr>
              <a:t>Azure</a:t>
            </a:r>
          </a:p>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b="1" dirty="0">
                <a:gradFill>
                  <a:gsLst>
                    <a:gs pos="2917">
                      <a:srgbClr val="000000"/>
                    </a:gs>
                    <a:gs pos="30000">
                      <a:srgbClr val="000000"/>
                    </a:gs>
                  </a:gsLst>
                  <a:lin ang="5400000" scaled="0"/>
                </a:gradFill>
                <a:latin typeface="Segoe UI"/>
              </a:rPr>
              <a:t>Key Vault</a:t>
            </a:r>
          </a:p>
        </p:txBody>
      </p:sp>
      <p:sp>
        <p:nvSpPr>
          <p:cNvPr id="22" name="Rounded Rectangle 5">
            <a:extLst>
              <a:ext uri="{FF2B5EF4-FFF2-40B4-BE49-F238E27FC236}">
                <a16:creationId xmlns:a16="http://schemas.microsoft.com/office/drawing/2014/main" id="{3FF3CC08-B145-4FB7-B213-D6C277C46D43}"/>
              </a:ext>
            </a:extLst>
          </p:cNvPr>
          <p:cNvSpPr/>
          <p:nvPr/>
        </p:nvSpPr>
        <p:spPr bwMode="auto">
          <a:xfrm>
            <a:off x="6959609" y="5344725"/>
            <a:ext cx="1906454" cy="609508"/>
          </a:xfrm>
          <a:prstGeom prst="rect">
            <a:avLst/>
          </a:prstGeom>
          <a:noFill/>
          <a:ln w="19050" cap="rnd">
            <a:solidFill>
              <a:schemeClr val="bg2">
                <a:lumMod val="75000"/>
              </a:schemeClr>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defRPr/>
            </a:pPr>
            <a:r>
              <a:rPr lang="en-US" sz="900" b="1" spc="300">
                <a:solidFill>
                  <a:srgbClr val="000000"/>
                </a:solidFill>
                <a:latin typeface="Segoe UI Semibold"/>
                <a:cs typeface="Segoe UI" pitchFamily="34" charset="0"/>
              </a:rPr>
              <a:t> </a:t>
            </a:r>
          </a:p>
          <a:p>
            <a:pPr algn="ctr" defTabSz="932472" fontAlgn="base">
              <a:lnSpc>
                <a:spcPct val="90000"/>
              </a:lnSpc>
              <a:spcBef>
                <a:spcPct val="0"/>
              </a:spcBef>
              <a:spcAft>
                <a:spcPct val="0"/>
              </a:spcAft>
              <a:defRPr/>
            </a:pPr>
            <a:r>
              <a:rPr lang="en-US" sz="1200" spc="300">
                <a:solidFill>
                  <a:srgbClr val="000000"/>
                </a:solidFill>
                <a:latin typeface="Segoe UI Semibold"/>
                <a:cs typeface="Segoe UI" pitchFamily="34" charset="0"/>
              </a:rPr>
              <a:t>Pod </a:t>
            </a:r>
          </a:p>
          <a:p>
            <a:pPr algn="ctr" defTabSz="932472" fontAlgn="base">
              <a:lnSpc>
                <a:spcPct val="90000"/>
              </a:lnSpc>
              <a:spcBef>
                <a:spcPct val="0"/>
              </a:spcBef>
              <a:spcAft>
                <a:spcPct val="0"/>
              </a:spcAft>
              <a:defRPr/>
            </a:pPr>
            <a:r>
              <a:rPr lang="en-US" sz="1200" spc="300">
                <a:solidFill>
                  <a:srgbClr val="000000"/>
                </a:solidFill>
                <a:latin typeface="Segoe UI Semibold"/>
                <a:cs typeface="Segoe UI" pitchFamily="34" charset="0"/>
              </a:rPr>
              <a:t>Managed Identity</a:t>
            </a:r>
          </a:p>
        </p:txBody>
      </p:sp>
      <p:cxnSp>
        <p:nvCxnSpPr>
          <p:cNvPr id="23" name="Straight Arrow Connector 22">
            <a:extLst>
              <a:ext uri="{FF2B5EF4-FFF2-40B4-BE49-F238E27FC236}">
                <a16:creationId xmlns:a16="http://schemas.microsoft.com/office/drawing/2014/main" id="{0AFF4A34-0606-4794-B0C6-2BAE2ECDB781}"/>
              </a:ext>
            </a:extLst>
          </p:cNvPr>
          <p:cNvCxnSpPr>
            <a:cxnSpLocks/>
          </p:cNvCxnSpPr>
          <p:nvPr/>
        </p:nvCxnSpPr>
        <p:spPr>
          <a:xfrm>
            <a:off x="7903165" y="5127135"/>
            <a:ext cx="0" cy="393819"/>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382E983-DD74-164E-AB38-DAA22725CAC7}"/>
              </a:ext>
            </a:extLst>
          </p:cNvPr>
          <p:cNvCxnSpPr>
            <a:cxnSpLocks/>
          </p:cNvCxnSpPr>
          <p:nvPr/>
        </p:nvCxnSpPr>
        <p:spPr>
          <a:xfrm>
            <a:off x="2827080" y="4281639"/>
            <a:ext cx="4281207"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43" name="Graphic 42">
            <a:extLst>
              <a:ext uri="{FF2B5EF4-FFF2-40B4-BE49-F238E27FC236}">
                <a16:creationId xmlns:a16="http://schemas.microsoft.com/office/drawing/2014/main" id="{1B4741B7-8A19-6A4D-803C-26DE254F4CF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1571" y="3329638"/>
            <a:ext cx="1665509" cy="1943091"/>
          </a:xfrm>
          <a:prstGeom prst="rect">
            <a:avLst/>
          </a:prstGeom>
        </p:spPr>
      </p:pic>
      <p:sp>
        <p:nvSpPr>
          <p:cNvPr id="44" name="TextBox 43">
            <a:extLst>
              <a:ext uri="{FF2B5EF4-FFF2-40B4-BE49-F238E27FC236}">
                <a16:creationId xmlns:a16="http://schemas.microsoft.com/office/drawing/2014/main" id="{2ACA270C-F18B-874F-A5D5-5584683A4824}"/>
              </a:ext>
            </a:extLst>
          </p:cNvPr>
          <p:cNvSpPr txBox="1"/>
          <p:nvPr/>
        </p:nvSpPr>
        <p:spPr>
          <a:xfrm>
            <a:off x="1495184" y="3973862"/>
            <a:ext cx="940258" cy="307777"/>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A</a:t>
            </a:r>
          </a:p>
        </p:txBody>
      </p:sp>
      <p:sp>
        <p:nvSpPr>
          <p:cNvPr id="45" name="Rectangle 44">
            <a:extLst>
              <a:ext uri="{FF2B5EF4-FFF2-40B4-BE49-F238E27FC236}">
                <a16:creationId xmlns:a16="http://schemas.microsoft.com/office/drawing/2014/main" id="{EAA775C5-BC36-F140-81AE-34944C98CFC9}"/>
              </a:ext>
            </a:extLst>
          </p:cNvPr>
          <p:cNvSpPr/>
          <p:nvPr/>
        </p:nvSpPr>
        <p:spPr bwMode="auto">
          <a:xfrm>
            <a:off x="2125467" y="4662110"/>
            <a:ext cx="2611670" cy="735642"/>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91440" rIns="36576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0"/>
              </a:spcAft>
              <a:buClrTx/>
              <a:buSzTx/>
              <a:buFontTx/>
              <a:buNone/>
              <a:tabLst/>
              <a:defRPr/>
            </a:pPr>
            <a:r>
              <a:rPr lang="en-US" sz="1200" dirty="0" err="1">
                <a:solidFill>
                  <a:prstClr val="black"/>
                </a:solidFill>
                <a:latin typeface="Consolas" panose="020B0609020204030204" pitchFamily="49" charset="0"/>
                <a:ea typeface="Segoe UI Symbol"/>
              </a:rPr>
              <a:t>mysecret</a:t>
            </a:r>
            <a:r>
              <a:rPr lang="en-US" sz="1200" dirty="0">
                <a:solidFill>
                  <a:prstClr val="black"/>
                </a:solidFill>
                <a:latin typeface="Consolas" panose="020B0609020204030204" pitchFamily="49" charset="0"/>
                <a:ea typeface="Segoe UI Symbol"/>
              </a:rPr>
              <a:t> “supersecret”  </a:t>
            </a:r>
            <a:endParaRPr kumimoji="0" lang="en-US" sz="1200" i="0" u="none" strike="noStrike" kern="1200" cap="none" spc="0" normalizeH="0" baseline="0" noProof="0" dirty="0">
              <a:ln>
                <a:noFill/>
              </a:ln>
              <a:solidFill>
                <a:prstClr val="black"/>
              </a:solidFill>
              <a:effectLst/>
              <a:uLnTx/>
              <a:uFillTx/>
              <a:latin typeface="Consolas" panose="020B0609020204030204" pitchFamily="49" charset="0"/>
              <a:ea typeface="Segoe UI Symbol"/>
            </a:endParaRPr>
          </a:p>
        </p:txBody>
      </p:sp>
      <p:grpSp>
        <p:nvGrpSpPr>
          <p:cNvPr id="46" name="!!Sidecar">
            <a:extLst>
              <a:ext uri="{FF2B5EF4-FFF2-40B4-BE49-F238E27FC236}">
                <a16:creationId xmlns:a16="http://schemas.microsoft.com/office/drawing/2014/main" id="{D738BE2C-1658-0F4E-93C8-080D1D3BC618}"/>
              </a:ext>
            </a:extLst>
          </p:cNvPr>
          <p:cNvGrpSpPr/>
          <p:nvPr/>
        </p:nvGrpSpPr>
        <p:grpSpPr>
          <a:xfrm>
            <a:off x="7160180" y="3382456"/>
            <a:ext cx="1485969" cy="1762503"/>
            <a:chOff x="8298598" y="2543027"/>
            <a:chExt cx="1186830" cy="1389573"/>
          </a:xfrm>
        </p:grpSpPr>
        <p:sp>
          <p:nvSpPr>
            <p:cNvPr id="47" name="Freeform: Shape 51">
              <a:extLst>
                <a:ext uri="{FF2B5EF4-FFF2-40B4-BE49-F238E27FC236}">
                  <a16:creationId xmlns:a16="http://schemas.microsoft.com/office/drawing/2014/main" id="{0AF4CCBB-D28A-7147-AF22-DAE51E80B78A}"/>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8" name="Freeform: Shape 53">
              <a:extLst>
                <a:ext uri="{FF2B5EF4-FFF2-40B4-BE49-F238E27FC236}">
                  <a16:creationId xmlns:a16="http://schemas.microsoft.com/office/drawing/2014/main" id="{DFBD9EB2-CC95-E548-8FF0-0E45C10EF486}"/>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49" name="Graphic 11">
              <a:extLst>
                <a:ext uri="{FF2B5EF4-FFF2-40B4-BE49-F238E27FC236}">
                  <a16:creationId xmlns:a16="http://schemas.microsoft.com/office/drawing/2014/main" id="{175B4414-EEC0-8546-9422-D758E3E5E748}"/>
                </a:ext>
              </a:extLst>
            </p:cNvPr>
            <p:cNvGrpSpPr/>
            <p:nvPr/>
          </p:nvGrpSpPr>
          <p:grpSpPr>
            <a:xfrm>
              <a:off x="8386477" y="2846026"/>
              <a:ext cx="952402" cy="699902"/>
              <a:chOff x="8386477" y="2846026"/>
              <a:chExt cx="952402" cy="699902"/>
            </a:xfrm>
          </p:grpSpPr>
          <p:sp>
            <p:nvSpPr>
              <p:cNvPr id="50" name="Freeform: Shape 56">
                <a:extLst>
                  <a:ext uri="{FF2B5EF4-FFF2-40B4-BE49-F238E27FC236}">
                    <a16:creationId xmlns:a16="http://schemas.microsoft.com/office/drawing/2014/main" id="{9270CA87-8722-BD49-866F-EFEF6833126B}"/>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1" name="Freeform: Shape 57">
                <a:extLst>
                  <a:ext uri="{FF2B5EF4-FFF2-40B4-BE49-F238E27FC236}">
                    <a16:creationId xmlns:a16="http://schemas.microsoft.com/office/drawing/2014/main" id="{1BEC9544-A27A-FD4B-97DB-ADDCBC80B723}"/>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2" name="Freeform: Shape 58">
                <a:extLst>
                  <a:ext uri="{FF2B5EF4-FFF2-40B4-BE49-F238E27FC236}">
                    <a16:creationId xmlns:a16="http://schemas.microsoft.com/office/drawing/2014/main" id="{DDCF8AD9-828D-CE46-BA94-A9F711724B63}"/>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3" name="Freeform: Shape 59">
                <a:extLst>
                  <a:ext uri="{FF2B5EF4-FFF2-40B4-BE49-F238E27FC236}">
                    <a16:creationId xmlns:a16="http://schemas.microsoft.com/office/drawing/2014/main" id="{FF6C5BA9-7A7A-3242-853D-6E413E8B05DF}"/>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4" name="Freeform: Shape 60">
                <a:extLst>
                  <a:ext uri="{FF2B5EF4-FFF2-40B4-BE49-F238E27FC236}">
                    <a16:creationId xmlns:a16="http://schemas.microsoft.com/office/drawing/2014/main" id="{86E462CC-1557-DB42-828D-0EBF70DFC6B7}"/>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56" name="Freeform: Shape 61">
                <a:extLst>
                  <a:ext uri="{FF2B5EF4-FFF2-40B4-BE49-F238E27FC236}">
                    <a16:creationId xmlns:a16="http://schemas.microsoft.com/office/drawing/2014/main" id="{0B566124-D9E1-D94C-9EBD-217E8DB8BDC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pic>
        <p:nvPicPr>
          <p:cNvPr id="58" name="Picture 57">
            <a:extLst>
              <a:ext uri="{FF2B5EF4-FFF2-40B4-BE49-F238E27FC236}">
                <a16:creationId xmlns:a16="http://schemas.microsoft.com/office/drawing/2014/main" id="{31CCD95A-4091-734E-9315-8BC2C288D434}"/>
              </a:ext>
            </a:extLst>
          </p:cNvPr>
          <p:cNvPicPr>
            <a:picLocks noChangeAspect="1"/>
          </p:cNvPicPr>
          <p:nvPr/>
        </p:nvPicPr>
        <p:blipFill>
          <a:blip r:embed="rId8"/>
          <a:stretch>
            <a:fillRect/>
          </a:stretch>
        </p:blipFill>
        <p:spPr>
          <a:xfrm>
            <a:off x="9474200" y="1448324"/>
            <a:ext cx="961644" cy="961644"/>
          </a:xfrm>
          <a:prstGeom prst="rect">
            <a:avLst/>
          </a:prstGeom>
          <a:effectLst/>
        </p:spPr>
      </p:pic>
    </p:spTree>
    <p:extLst>
      <p:ext uri="{BB962C8B-B14F-4D97-AF65-F5344CB8AC3E}">
        <p14:creationId xmlns:p14="http://schemas.microsoft.com/office/powerpoint/2010/main" val="24536993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par>
                          <p:cTn id="19" fill="hold">
                            <p:stCondLst>
                              <p:cond delay="0"/>
                            </p:stCondLst>
                            <p:childTnLst>
                              <p:par>
                                <p:cTn id="20" presetID="53" presetClass="entr" presetSubtype="16"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2"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018CD-9304-4CEB-AC0E-EB65178E29D7}"/>
              </a:ext>
            </a:extLst>
          </p:cNvPr>
          <p:cNvSpPr>
            <a:spLocks noGrp="1"/>
          </p:cNvSpPr>
          <p:nvPr>
            <p:ph type="title"/>
          </p:nvPr>
        </p:nvSpPr>
        <p:spPr/>
        <p:txBody>
          <a:bodyPr/>
          <a:lstStyle/>
          <a:p>
            <a:r>
              <a:rPr lang="en-US"/>
              <a:t>How to save a diagram – Approach 2</a:t>
            </a:r>
          </a:p>
        </p:txBody>
      </p:sp>
      <p:sp>
        <p:nvSpPr>
          <p:cNvPr id="3" name="Text Placeholder 2">
            <a:extLst>
              <a:ext uri="{FF2B5EF4-FFF2-40B4-BE49-F238E27FC236}">
                <a16:creationId xmlns:a16="http://schemas.microsoft.com/office/drawing/2014/main" id="{4EFD0018-52AD-418C-9EC7-786C4B474AEB}"/>
              </a:ext>
            </a:extLst>
          </p:cNvPr>
          <p:cNvSpPr>
            <a:spLocks noGrp="1"/>
          </p:cNvSpPr>
          <p:nvPr>
            <p:ph type="body" sz="quarter" idx="10"/>
          </p:nvPr>
        </p:nvSpPr>
        <p:spPr>
          <a:xfrm>
            <a:off x="586390" y="1434370"/>
            <a:ext cx="11018520" cy="3102388"/>
          </a:xfrm>
        </p:spPr>
        <p:txBody>
          <a:bodyPr/>
          <a:lstStyle/>
          <a:p>
            <a:pPr marL="514350" indent="-514350">
              <a:buFont typeface="+mj-lt"/>
              <a:buAutoNum type="arabicPeriod"/>
            </a:pPr>
            <a:r>
              <a:rPr lang="en-US"/>
              <a:t>An alternative approach is to “present” the slide from the deck, do a “selected area” screen capture (excluding any title) and save this as a PNG file</a:t>
            </a:r>
          </a:p>
          <a:p>
            <a:pPr marL="514350" indent="-514350">
              <a:buFont typeface="+mj-lt"/>
              <a:buAutoNum type="arabicPeriod"/>
            </a:pPr>
            <a:r>
              <a:rPr lang="en-US"/>
              <a:t>Ensure that you do not simply capture the selected area without presenting since this can result in red-squiggles for unknown words. Like this </a:t>
            </a:r>
            <a:r>
              <a:rPr lang="en-US">
                <a:hlinkClick r:id="rId3"/>
              </a:rPr>
              <a:t>Squiggly lines in screenshots/diagrams · Issue #2222 · </a:t>
            </a:r>
            <a:r>
              <a:rPr lang="en-US" err="1">
                <a:hlinkClick r:id="rId3"/>
              </a:rPr>
              <a:t>dapr</a:t>
            </a:r>
            <a:r>
              <a:rPr lang="en-US">
                <a:hlinkClick r:id="rId3"/>
              </a:rPr>
              <a:t>/docs (github.com)</a:t>
            </a:r>
            <a:endParaRPr lang="en-US"/>
          </a:p>
        </p:txBody>
      </p:sp>
    </p:spTree>
    <p:extLst>
      <p:ext uri="{BB962C8B-B14F-4D97-AF65-F5344CB8AC3E}">
        <p14:creationId xmlns:p14="http://schemas.microsoft.com/office/powerpoint/2010/main" val="2013653719"/>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dirty="0"/>
              <a:t>Application Configuration</a:t>
            </a:r>
          </a:p>
        </p:txBody>
      </p:sp>
    </p:spTree>
    <p:extLst>
      <p:ext uri="{BB962C8B-B14F-4D97-AF65-F5344CB8AC3E}">
        <p14:creationId xmlns:p14="http://schemas.microsoft.com/office/powerpoint/2010/main" val="67980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12">
            <a:extLst>
              <a:ext uri="{FF2B5EF4-FFF2-40B4-BE49-F238E27FC236}">
                <a16:creationId xmlns:a16="http://schemas.microsoft.com/office/drawing/2014/main" id="{BA5C370F-9E9F-4D1C-B49B-33F4CC1BCB07}"/>
              </a:ext>
            </a:extLst>
          </p:cNvPr>
          <p:cNvGraphicFramePr>
            <a:graphicFrameLocks noGrp="1"/>
          </p:cNvGraphicFramePr>
          <p:nvPr>
            <p:extLst>
              <p:ext uri="{D42A27DB-BD31-4B8C-83A1-F6EECF244321}">
                <p14:modId xmlns:p14="http://schemas.microsoft.com/office/powerpoint/2010/main" val="2058201077"/>
              </p:ext>
            </p:extLst>
          </p:nvPr>
        </p:nvGraphicFramePr>
        <p:xfrm>
          <a:off x="7849225" y="549608"/>
          <a:ext cx="4207792" cy="1734145"/>
        </p:xfrm>
        <a:graphic>
          <a:graphicData uri="http://schemas.openxmlformats.org/drawingml/2006/table">
            <a:tbl>
              <a:tblPr firstRow="1" bandRow="1">
                <a:effectLst>
                  <a:outerShdw blurRad="152400" dist="25400" sx="102000" sy="102000" algn="l" rotWithShape="0">
                    <a:prstClr val="black">
                      <a:alpha val="50000"/>
                    </a:prstClr>
                  </a:outerShdw>
                </a:effectLst>
                <a:tableStyleId>{B301B821-A1FF-4177-AEE7-76D212191A09}</a:tableStyleId>
              </a:tblPr>
              <a:tblGrid>
                <a:gridCol w="1948165">
                  <a:extLst>
                    <a:ext uri="{9D8B030D-6E8A-4147-A177-3AD203B41FA5}">
                      <a16:colId xmlns:a16="http://schemas.microsoft.com/office/drawing/2014/main" val="3761039183"/>
                    </a:ext>
                  </a:extLst>
                </a:gridCol>
                <a:gridCol w="2259627">
                  <a:extLst>
                    <a:ext uri="{9D8B030D-6E8A-4147-A177-3AD203B41FA5}">
                      <a16:colId xmlns:a16="http://schemas.microsoft.com/office/drawing/2014/main" val="836788475"/>
                    </a:ext>
                  </a:extLst>
                </a:gridCol>
              </a:tblGrid>
              <a:tr h="374993">
                <a:tc>
                  <a:txBody>
                    <a:bodyPr/>
                    <a:lstStyle/>
                    <a:p>
                      <a:pPr marL="0" algn="l" defTabSz="914400" rtl="0" eaLnBrk="1" latinLnBrk="0" hangingPunct="1"/>
                      <a:r>
                        <a:rPr lang="en-US" sz="1400" b="0" kern="1200">
                          <a:solidFill>
                            <a:schemeClr val="bg1"/>
                          </a:solidFill>
                          <a:latin typeface="+mj-lt"/>
                        </a:rPr>
                        <a:t>Key</a:t>
                      </a:r>
                      <a:endParaRPr lang="en-US" sz="1400" b="0" kern="1200">
                        <a:solidFill>
                          <a:schemeClr val="bg1"/>
                        </a:solidFill>
                        <a:latin typeface="+mj-lt"/>
                        <a:ea typeface="+mn-ea"/>
                        <a:cs typeface="+mn-cs"/>
                      </a:endParaRPr>
                    </a:p>
                  </a:txBody>
                  <a:tcPr marR="0" marT="91440" marB="0">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400" b="0" kern="1200">
                          <a:solidFill>
                            <a:schemeClr val="bg1"/>
                          </a:solidFill>
                          <a:latin typeface="+mj-lt"/>
                        </a:rPr>
                        <a:t>Value</a:t>
                      </a:r>
                      <a:endParaRPr lang="en-US" sz="1400" b="0" kern="1200">
                        <a:solidFill>
                          <a:schemeClr val="bg1"/>
                        </a:solidFill>
                        <a:latin typeface="+mj-lt"/>
                        <a:ea typeface="+mn-ea"/>
                        <a:cs typeface="+mn-cs"/>
                      </a:endParaRPr>
                    </a:p>
                  </a:txBody>
                  <a:tcPr marR="0" marT="91440" marB="0">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60012255"/>
                  </a:ext>
                </a:extLst>
              </a:tr>
              <a:tr h="449992">
                <a:tc>
                  <a:txBody>
                    <a:bodyPr/>
                    <a:lstStyle/>
                    <a:p>
                      <a:r>
                        <a:rPr lang="en-US" sz="1300" b="0" kern="1200" err="1">
                          <a:latin typeface="Consolas" panose="020B0609020204030204" pitchFamily="49" charset="0"/>
                        </a:rPr>
                        <a:t>myApp-dbname</a:t>
                      </a:r>
                      <a:endParaRPr lang="en-US" sz="1300" b="0" kern="1200">
                        <a:solidFill>
                          <a:srgbClr val="1A1A1A"/>
                        </a:solidFill>
                        <a:latin typeface="Consolas" panose="020B0609020204030204" pitchFamily="49" charset="0"/>
                        <a:ea typeface="Segoe UI Symbol"/>
                        <a:cs typeface="+mn-cs"/>
                      </a:endParaRPr>
                    </a:p>
                  </a:txBody>
                  <a:tcPr marT="91440" marB="9144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r>
                        <a:rPr lang="en-US" sz="1300" b="0" kern="1200">
                          <a:latin typeface="Consolas" panose="020B0609020204030204" pitchFamily="49" charset="0"/>
                        </a:rPr>
                        <a:t>"</a:t>
                      </a:r>
                      <a:r>
                        <a:rPr lang="en-US" sz="1300" b="0" kern="1200" err="1">
                          <a:latin typeface="Consolas" panose="020B0609020204030204" pitchFamily="49" charset="0"/>
                        </a:rPr>
                        <a:t>database:connection</a:t>
                      </a:r>
                      <a:r>
                        <a:rPr lang="en-US" sz="1300" b="0" kern="1200">
                          <a:latin typeface="Consolas" panose="020B0609020204030204" pitchFamily="49" charset="0"/>
                        </a:rPr>
                        <a:t>"</a:t>
                      </a:r>
                      <a:endParaRPr lang="en-US" sz="1300" b="0" kern="1200">
                        <a:solidFill>
                          <a:srgbClr val="1A1A1A"/>
                        </a:solidFill>
                        <a:latin typeface="Consolas" panose="020B0609020204030204" pitchFamily="49" charset="0"/>
                        <a:ea typeface="Segoe UI Symbol"/>
                        <a:cs typeface="+mn-cs"/>
                      </a:endParaRPr>
                    </a:p>
                  </a:txBody>
                  <a:tcPr marT="91440" marB="9144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92882631"/>
                  </a:ext>
                </a:extLst>
              </a:tr>
              <a:tr h="909160">
                <a:tc>
                  <a:txBody>
                    <a:bodyPr/>
                    <a:lstStyle/>
                    <a:p>
                      <a:r>
                        <a:rPr lang="en-US" sz="1300" b="0" kern="1200" err="1">
                          <a:latin typeface="Consolas" panose="020B0609020204030204" pitchFamily="49" charset="0"/>
                        </a:rPr>
                        <a:t>myApp-dbpartitionId</a:t>
                      </a:r>
                      <a:endParaRPr lang="en-US" sz="1300" b="0" kern="1200">
                        <a:solidFill>
                          <a:srgbClr val="1A1A1A"/>
                        </a:solidFill>
                        <a:latin typeface="Consolas" panose="020B0609020204030204" pitchFamily="49" charset="0"/>
                        <a:ea typeface="Segoe UI Symbol"/>
                        <a:cs typeface="+mn-cs"/>
                      </a:endParaRPr>
                    </a:p>
                  </a:txBody>
                  <a:tcPr marT="91440" marB="9144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r>
                        <a:rPr lang="en-US" sz="1300" b="0" kern="1200">
                          <a:latin typeface="Consolas" panose="020B0609020204030204" pitchFamily="49" charset="0"/>
                        </a:rPr>
                        <a:t>"10"</a:t>
                      </a:r>
                      <a:endParaRPr lang="en-US" sz="1300" b="0" kern="1200">
                        <a:solidFill>
                          <a:srgbClr val="1A1A1A"/>
                        </a:solidFill>
                        <a:latin typeface="Consolas" panose="020B0609020204030204" pitchFamily="49" charset="0"/>
                        <a:ea typeface="Segoe UI Symbol"/>
                        <a:cs typeface="+mn-cs"/>
                      </a:endParaRPr>
                    </a:p>
                  </a:txBody>
                  <a:tcPr marT="91440" marB="9144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12526666"/>
                  </a:ext>
                </a:extLst>
              </a:tr>
            </a:tbl>
          </a:graphicData>
        </a:graphic>
      </p:graphicFrame>
      <p:cxnSp>
        <p:nvCxnSpPr>
          <p:cNvPr id="23" name="Straight Arrow Connector 22">
            <a:extLst>
              <a:ext uri="{FF2B5EF4-FFF2-40B4-BE49-F238E27FC236}">
                <a16:creationId xmlns:a16="http://schemas.microsoft.com/office/drawing/2014/main" id="{EBD55FA5-E80A-49C6-86AD-772D1BB6755B}"/>
              </a:ext>
            </a:extLst>
          </p:cNvPr>
          <p:cNvCxnSpPr>
            <a:cxnSpLocks/>
          </p:cNvCxnSpPr>
          <p:nvPr/>
        </p:nvCxnSpPr>
        <p:spPr>
          <a:xfrm>
            <a:off x="2625081" y="1418420"/>
            <a:ext cx="1317841" cy="3890"/>
          </a:xfrm>
          <a:prstGeom prst="straightConnector1">
            <a:avLst/>
          </a:prstGeom>
          <a:noFill/>
          <a:ln w="19050" cap="flat" cmpd="sng" algn="ctr">
            <a:solidFill>
              <a:srgbClr val="0078D4"/>
            </a:solidFill>
            <a:prstDash val="solid"/>
            <a:headEnd type="arrow" w="lg" len="lg"/>
            <a:tailEnd type="arrow" w="lg" len="lg"/>
          </a:ln>
          <a:effectLst/>
        </p:spPr>
      </p:cxnSp>
      <p:cxnSp>
        <p:nvCxnSpPr>
          <p:cNvPr id="69" name="Straight Arrow Connector 68">
            <a:extLst>
              <a:ext uri="{FF2B5EF4-FFF2-40B4-BE49-F238E27FC236}">
                <a16:creationId xmlns:a16="http://schemas.microsoft.com/office/drawing/2014/main" id="{20399BD2-F549-4AEF-BA83-DDB295C8B7DD}"/>
              </a:ext>
            </a:extLst>
          </p:cNvPr>
          <p:cNvCxnSpPr>
            <a:cxnSpLocks/>
          </p:cNvCxnSpPr>
          <p:nvPr/>
        </p:nvCxnSpPr>
        <p:spPr>
          <a:xfrm flipV="1">
            <a:off x="5253313" y="1418420"/>
            <a:ext cx="1246008" cy="3890"/>
          </a:xfrm>
          <a:prstGeom prst="straightConnector1">
            <a:avLst/>
          </a:prstGeom>
          <a:noFill/>
          <a:ln w="19050" cap="flat" cmpd="sng" algn="ctr">
            <a:solidFill>
              <a:srgbClr val="0078D4"/>
            </a:solidFill>
            <a:prstDash val="solid"/>
            <a:headEnd type="arrow" w="lg" len="lg"/>
            <a:tailEnd type="arrow" w="lg" len="lg"/>
          </a:ln>
          <a:effectLst/>
        </p:spPr>
      </p:cxnSp>
      <p:sp>
        <p:nvSpPr>
          <p:cNvPr id="87" name="Rounded Rectangle 5">
            <a:extLst>
              <a:ext uri="{FF2B5EF4-FFF2-40B4-BE49-F238E27FC236}">
                <a16:creationId xmlns:a16="http://schemas.microsoft.com/office/drawing/2014/main" id="{4EA3F26A-6EDF-43C2-A422-AFE060E1BF44}"/>
              </a:ext>
            </a:extLst>
          </p:cNvPr>
          <p:cNvSpPr/>
          <p:nvPr/>
        </p:nvSpPr>
        <p:spPr bwMode="auto">
          <a:xfrm>
            <a:off x="6538507" y="549740"/>
            <a:ext cx="1316922" cy="1737360"/>
          </a:xfrm>
          <a:prstGeom prst="rect">
            <a:avLst/>
          </a:prstGeom>
          <a:solidFill>
            <a:srgbClr val="FFFFFF"/>
          </a:solidFill>
          <a:ln>
            <a:noFill/>
          </a:ln>
          <a:effectLst>
            <a:outerShdw blurRad="152400" sx="102000" sy="102000" algn="ctr" rotWithShape="0">
              <a:prstClr val="black">
                <a:alpha val="50000"/>
              </a:prstClr>
            </a:outerShdw>
          </a:effectLst>
        </p:spPr>
        <p:txBody>
          <a:bodyPr rot="0" spcFirstLastPara="0" vertOverflow="overflow" horzOverflow="overflow" vert="horz" wrap="square" lIns="0" tIns="82296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lang="en-US" sz="1600" kern="0" err="1">
                <a:solidFill>
                  <a:srgbClr val="BA141A"/>
                </a:solidFill>
                <a:latin typeface="Segoe UI Semibold"/>
              </a:rPr>
              <a:t>Configurationcomponent</a:t>
            </a:r>
            <a:endParaRPr lang="en-US" sz="1600" kern="0">
              <a:solidFill>
                <a:srgbClr val="BA141A"/>
              </a:solidFill>
              <a:latin typeface="Segoe UI Semibold"/>
            </a:endParaRPr>
          </a:p>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solidFill>
                <a:srgbClr val="BA141A"/>
              </a:solidFill>
              <a:effectLst/>
              <a:uLnTx/>
              <a:uFillTx/>
              <a:latin typeface="Segoe UI Semibold"/>
              <a:ea typeface="+mn-ea"/>
              <a:cs typeface="+mn-cs"/>
            </a:endParaRPr>
          </a:p>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solidFill>
                <a:srgbClr val="BA141A"/>
              </a:solidFill>
              <a:effectLst/>
              <a:uLnTx/>
              <a:uFillTx/>
              <a:latin typeface="Segoe UI Semibold"/>
              <a:ea typeface="+mn-ea"/>
              <a:cs typeface="+mn-cs"/>
            </a:endParaRPr>
          </a:p>
        </p:txBody>
      </p:sp>
      <p:pic>
        <p:nvPicPr>
          <p:cNvPr id="6" name="Graphic 5">
            <a:extLst>
              <a:ext uri="{FF2B5EF4-FFF2-40B4-BE49-F238E27FC236}">
                <a16:creationId xmlns:a16="http://schemas.microsoft.com/office/drawing/2014/main" id="{1A927D61-355D-40A1-94CE-A139621073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99728" y="760569"/>
            <a:ext cx="381153" cy="381153"/>
          </a:xfrm>
          <a:prstGeom prst="rect">
            <a:avLst/>
          </a:prstGeom>
        </p:spPr>
      </p:pic>
      <p:grpSp>
        <p:nvGrpSpPr>
          <p:cNvPr id="31" name="!!Sidecar">
            <a:extLst>
              <a:ext uri="{FF2B5EF4-FFF2-40B4-BE49-F238E27FC236}">
                <a16:creationId xmlns:a16="http://schemas.microsoft.com/office/drawing/2014/main" id="{9782D92A-0E77-4298-A1B3-05084E766502}"/>
              </a:ext>
            </a:extLst>
          </p:cNvPr>
          <p:cNvGrpSpPr/>
          <p:nvPr/>
        </p:nvGrpSpPr>
        <p:grpSpPr>
          <a:xfrm>
            <a:off x="4033836" y="733883"/>
            <a:ext cx="1186830" cy="1389573"/>
            <a:chOff x="8298598" y="2543027"/>
            <a:chExt cx="1186830" cy="1389573"/>
          </a:xfrm>
        </p:grpSpPr>
        <p:sp>
          <p:nvSpPr>
            <p:cNvPr id="32" name="Freeform: Shape 31">
              <a:extLst>
                <a:ext uri="{FF2B5EF4-FFF2-40B4-BE49-F238E27FC236}">
                  <a16:creationId xmlns:a16="http://schemas.microsoft.com/office/drawing/2014/main" id="{6519D10E-5478-4FE3-9DA1-0F00254E9B41}"/>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4" name="Freeform: Shape 33">
              <a:extLst>
                <a:ext uri="{FF2B5EF4-FFF2-40B4-BE49-F238E27FC236}">
                  <a16:creationId xmlns:a16="http://schemas.microsoft.com/office/drawing/2014/main" id="{C6F92BBA-834F-4A47-91F0-3C85D169C010}"/>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35" name="Graphic 11">
              <a:extLst>
                <a:ext uri="{FF2B5EF4-FFF2-40B4-BE49-F238E27FC236}">
                  <a16:creationId xmlns:a16="http://schemas.microsoft.com/office/drawing/2014/main" id="{C371B3B5-DA7C-47A8-82E6-0F1C6C6F4B11}"/>
                </a:ext>
              </a:extLst>
            </p:cNvPr>
            <p:cNvGrpSpPr/>
            <p:nvPr/>
          </p:nvGrpSpPr>
          <p:grpSpPr>
            <a:xfrm>
              <a:off x="8386477" y="2846026"/>
              <a:ext cx="952402" cy="699902"/>
              <a:chOff x="8386477" y="2846026"/>
              <a:chExt cx="952402" cy="699902"/>
            </a:xfrm>
          </p:grpSpPr>
          <p:sp>
            <p:nvSpPr>
              <p:cNvPr id="36" name="Freeform: Shape 35">
                <a:extLst>
                  <a:ext uri="{FF2B5EF4-FFF2-40B4-BE49-F238E27FC236}">
                    <a16:creationId xmlns:a16="http://schemas.microsoft.com/office/drawing/2014/main" id="{916A53E1-24CA-4D09-88B0-8378C9CE817D}"/>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7" name="Freeform: Shape 36">
                <a:extLst>
                  <a:ext uri="{FF2B5EF4-FFF2-40B4-BE49-F238E27FC236}">
                    <a16:creationId xmlns:a16="http://schemas.microsoft.com/office/drawing/2014/main" id="{822CE426-BBD4-4B0E-91FD-45BAFB4484D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967F7C01-8812-47FB-A24F-4F2D4A5F5D0A}"/>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9B882B31-4BBE-4C39-BB7B-F3615B5B4C3C}"/>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89A47361-004C-497E-AAC3-E7E9F426FA72}"/>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41" name="Freeform: Shape 40">
                <a:extLst>
                  <a:ext uri="{FF2B5EF4-FFF2-40B4-BE49-F238E27FC236}">
                    <a16:creationId xmlns:a16="http://schemas.microsoft.com/office/drawing/2014/main" id="{340B15B8-B5AC-47B4-B12F-6CB65E09ECBC}"/>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pic>
        <p:nvPicPr>
          <p:cNvPr id="5" name="Graphic 4">
            <a:extLst>
              <a:ext uri="{FF2B5EF4-FFF2-40B4-BE49-F238E27FC236}">
                <a16:creationId xmlns:a16="http://schemas.microsoft.com/office/drawing/2014/main" id="{527596DA-116F-4CD9-A197-C6996E86DD1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9879" y="468155"/>
            <a:ext cx="1666465" cy="1944207"/>
          </a:xfrm>
          <a:prstGeom prst="rect">
            <a:avLst/>
          </a:prstGeom>
        </p:spPr>
      </p:pic>
      <p:sp>
        <p:nvSpPr>
          <p:cNvPr id="7" name="TextBox 6">
            <a:extLst>
              <a:ext uri="{FF2B5EF4-FFF2-40B4-BE49-F238E27FC236}">
                <a16:creationId xmlns:a16="http://schemas.microsoft.com/office/drawing/2014/main" id="{74DC470E-B06B-4BB4-B746-0E5D09A99C18}"/>
              </a:ext>
            </a:extLst>
          </p:cNvPr>
          <p:cNvSpPr txBox="1"/>
          <p:nvPr/>
        </p:nvSpPr>
        <p:spPr>
          <a:xfrm>
            <a:off x="1173717" y="1241638"/>
            <a:ext cx="1040437" cy="307777"/>
          </a:xfrm>
          <a:prstGeom prst="rect">
            <a:avLst/>
          </a:prstGeom>
          <a:noFill/>
        </p:spPr>
        <p:txBody>
          <a:bodyPr wrap="square" lIns="0" tIns="0" rIns="0" bIns="0" rtlCol="0">
            <a:spAutoFit/>
          </a:bodyPr>
          <a:lstStyle/>
          <a:p>
            <a:pPr algn="ctr"/>
            <a:r>
              <a:rPr lang="en-US" sz="2000" err="1">
                <a:solidFill>
                  <a:schemeClr val="bg1"/>
                </a:solidFill>
                <a:latin typeface="+mj-lt"/>
              </a:rPr>
              <a:t>myApp</a:t>
            </a:r>
            <a:endParaRPr lang="en-US" sz="2000">
              <a:solidFill>
                <a:schemeClr val="bg1"/>
              </a:solidFill>
              <a:latin typeface="+mj-lt"/>
            </a:endParaRPr>
          </a:p>
        </p:txBody>
      </p:sp>
      <p:grpSp>
        <p:nvGrpSpPr>
          <p:cNvPr id="54" name="Group 53">
            <a:extLst>
              <a:ext uri="{FF2B5EF4-FFF2-40B4-BE49-F238E27FC236}">
                <a16:creationId xmlns:a16="http://schemas.microsoft.com/office/drawing/2014/main" id="{1D5D9A80-7F74-4E16-8AD6-8BF615574C08}"/>
              </a:ext>
            </a:extLst>
          </p:cNvPr>
          <p:cNvGrpSpPr/>
          <p:nvPr/>
        </p:nvGrpSpPr>
        <p:grpSpPr>
          <a:xfrm>
            <a:off x="3180805" y="2625322"/>
            <a:ext cx="5538651" cy="2504068"/>
            <a:chOff x="1215326" y="959686"/>
            <a:chExt cx="4062864" cy="1585210"/>
          </a:xfrm>
        </p:grpSpPr>
        <p:sp>
          <p:nvSpPr>
            <p:cNvPr id="55" name="Rectangle 54">
              <a:extLst>
                <a:ext uri="{FF2B5EF4-FFF2-40B4-BE49-F238E27FC236}">
                  <a16:creationId xmlns:a16="http://schemas.microsoft.com/office/drawing/2014/main" id="{7E016B3C-BF33-4E1E-B900-A61B27C52CE9}"/>
                </a:ext>
              </a:extLst>
            </p:cNvPr>
            <p:cNvSpPr/>
            <p:nvPr/>
          </p:nvSpPr>
          <p:spPr bwMode="auto">
            <a:xfrm>
              <a:off x="1215326" y="959686"/>
              <a:ext cx="4062864" cy="1585210"/>
            </a:xfrm>
            <a:prstGeom prst="rect">
              <a:avLst/>
            </a:prstGeom>
            <a:solidFill>
              <a:srgbClr val="FFFFFF"/>
            </a:solidFill>
            <a:ln w="7710" cap="flat" cmpd="sng" algn="ctr">
              <a:noFill/>
              <a:prstDash val="solid"/>
              <a:miter/>
            </a:ln>
            <a:effectLst>
              <a:outerShdw blurRad="152400" sx="101000" sy="101000" algn="ctr" rotWithShape="0">
                <a:prstClr val="black">
                  <a:alpha val="25000"/>
                </a:prst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ts val="0"/>
                </a:spcAft>
                <a:buClrTx/>
                <a:buSzTx/>
                <a:buFontTx/>
                <a:buNone/>
                <a:tabLst/>
                <a:defRPr/>
              </a:pPr>
              <a:endParaRPr kumimoji="0" lang="en-US" sz="1200" b="0" i="0" u="none" strike="noStrike" kern="0" cap="none" spc="0" normalizeH="0" baseline="0" noProof="0">
                <a:ln>
                  <a:noFill/>
                </a:ln>
                <a:solidFill>
                  <a:srgbClr val="000000"/>
                </a:solidFill>
                <a:effectLst/>
                <a:uLnTx/>
                <a:uFillTx/>
                <a:latin typeface="Consolas" panose="020B0609020204030204" pitchFamily="49" charset="0"/>
                <a:ea typeface="Segoe UI Symbol"/>
                <a:cs typeface="+mn-cs"/>
              </a:endParaRPr>
            </a:p>
          </p:txBody>
        </p:sp>
        <p:sp>
          <p:nvSpPr>
            <p:cNvPr id="56" name="TextBox 55">
              <a:extLst>
                <a:ext uri="{FF2B5EF4-FFF2-40B4-BE49-F238E27FC236}">
                  <a16:creationId xmlns:a16="http://schemas.microsoft.com/office/drawing/2014/main" id="{FC2192C2-C3D4-4124-AB11-6D6F6274BBF7}"/>
                </a:ext>
              </a:extLst>
            </p:cNvPr>
            <p:cNvSpPr txBox="1"/>
            <p:nvPr/>
          </p:nvSpPr>
          <p:spPr>
            <a:xfrm>
              <a:off x="1536585" y="1989452"/>
              <a:ext cx="3454566" cy="136761"/>
            </a:xfrm>
            <a:prstGeom prst="rect">
              <a:avLst/>
            </a:prstGeom>
            <a:noFill/>
          </p:spPr>
          <p:txBody>
            <a:bodyPr wrap="square">
              <a:spAutoFit/>
            </a:bodyPr>
            <a:lstStyle/>
            <a:p>
              <a:pPr marL="0" marR="0" lvl="0" indent="0" algn="ctr" defTabSz="932472" eaLnBrk="1" fontAlgn="base" latinLnBrk="0" hangingPunct="1">
                <a:lnSpc>
                  <a:spcPct val="100000"/>
                </a:lnSpc>
                <a:spcBef>
                  <a:spcPct val="0"/>
                </a:spcBef>
                <a:spcAft>
                  <a:spcPts val="0"/>
                </a:spcAft>
                <a:buClrTx/>
                <a:buSzTx/>
                <a:buFontTx/>
                <a:buNone/>
                <a:tabLst/>
                <a:defRPr/>
              </a:pPr>
              <a:r>
                <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rPr>
                <a:t>"</a:t>
              </a:r>
              <a:r>
                <a:rPr lang="en-US" sz="1600" b="0" kern="1200" err="1">
                  <a:latin typeface="Consolas" panose="020B0609020204030204" pitchFamily="49" charset="0"/>
                </a:rPr>
                <a:t>database:connection</a:t>
              </a:r>
              <a:r>
                <a:rPr kumimoji="0" lang="en-US" sz="1600" b="0" i="0" u="none" strike="noStrike" kern="0" cap="none" spc="0" normalizeH="0" baseline="0" noProof="0">
                  <a:ln>
                    <a:noFill/>
                  </a:ln>
                  <a:solidFill>
                    <a:srgbClr val="000000"/>
                  </a:solidFill>
                  <a:effectLst/>
                  <a:uLnTx/>
                  <a:uFillTx/>
                  <a:latin typeface="Consolas" panose="020B0609020204030204" pitchFamily="49" charset="0"/>
                  <a:ea typeface="Segoe UI Symbol"/>
                </a:rPr>
                <a:t>"</a:t>
              </a:r>
              <a:endParaRPr kumimoji="0" lang="en-US" sz="1400" b="0" i="0" u="none" strike="noStrike" kern="0" cap="none" spc="0" normalizeH="0" baseline="0" noProof="0">
                <a:ln>
                  <a:noFill/>
                </a:ln>
                <a:solidFill>
                  <a:srgbClr val="000000"/>
                </a:solidFill>
                <a:effectLst/>
                <a:uLnTx/>
                <a:uFillTx/>
                <a:latin typeface="Consolas" panose="020B0609020204030204" pitchFamily="49" charset="0"/>
                <a:ea typeface="Segoe UI Symbol"/>
              </a:endParaRPr>
            </a:p>
          </p:txBody>
        </p:sp>
      </p:grpSp>
      <p:sp>
        <p:nvSpPr>
          <p:cNvPr id="57" name="TextBox 56">
            <a:extLst>
              <a:ext uri="{FF2B5EF4-FFF2-40B4-BE49-F238E27FC236}">
                <a16:creationId xmlns:a16="http://schemas.microsoft.com/office/drawing/2014/main" id="{030A367B-FDCA-45ED-B5E3-8FE9C9A34FB6}"/>
              </a:ext>
            </a:extLst>
          </p:cNvPr>
          <p:cNvSpPr txBox="1"/>
          <p:nvPr/>
        </p:nvSpPr>
        <p:spPr>
          <a:xfrm>
            <a:off x="3278777" y="2710045"/>
            <a:ext cx="5245050" cy="523220"/>
          </a:xfrm>
          <a:prstGeom prst="rect">
            <a:avLst/>
          </a:prstGeom>
          <a:noFill/>
          <a:effectLst/>
        </p:spPr>
        <p:txBody>
          <a:bodyPr wrap="square" lIns="91440" tIns="45720" rIns="91440" bIns="4572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kern="0">
                <a:solidFill>
                  <a:srgbClr val="000000"/>
                </a:solidFill>
                <a:latin typeface="Segoe UI Semibold"/>
              </a:rPr>
              <a:t>GET</a:t>
            </a:r>
            <a:endParaRPr kumimoji="0" lang="en-US" sz="1600" b="0" i="0" u="none" strike="noStrike" kern="0" cap="none" spc="0" normalizeH="0" baseline="0" noProof="0">
              <a:ln>
                <a:noFill/>
              </a:ln>
              <a:solidFill>
                <a:srgbClr val="000000"/>
              </a:solidFill>
              <a:effectLst/>
              <a:uLnTx/>
              <a:uFillTx/>
              <a:latin typeface="Segoe UI Semibold"/>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78D4"/>
                </a:solidFill>
                <a:effectLst/>
                <a:uLnTx/>
                <a:uFillTx/>
              </a:rPr>
              <a:t>http://localhost:3500/v1.0/configuration/myconfigstore</a:t>
            </a:r>
            <a:r>
              <a:rPr lang="en-US" sz="1200" kern="0">
                <a:solidFill>
                  <a:srgbClr val="0078D4"/>
                </a:solidFill>
              </a:rPr>
              <a:t>/</a:t>
            </a:r>
            <a:r>
              <a:rPr lang="en-US" sz="1200" kern="0" err="1">
                <a:solidFill>
                  <a:srgbClr val="0078D4"/>
                </a:solidFill>
              </a:rPr>
              <a:t>dbname</a:t>
            </a:r>
            <a:endParaRPr lang="en-US" sz="1200" b="0" i="0" u="none" strike="noStrike" kern="0" cap="none" spc="0" normalizeH="0" baseline="0" noProof="0">
              <a:ln>
                <a:noFill/>
              </a:ln>
              <a:solidFill>
                <a:srgbClr val="0078D4"/>
              </a:solidFill>
              <a:effectLst/>
              <a:uLnTx/>
              <a:uFillTx/>
              <a:cs typeface="Segoe UI"/>
            </a:endParaRPr>
          </a:p>
        </p:txBody>
      </p:sp>
      <p:cxnSp>
        <p:nvCxnSpPr>
          <p:cNvPr id="58" name="Straight Connector 57">
            <a:extLst>
              <a:ext uri="{FF2B5EF4-FFF2-40B4-BE49-F238E27FC236}">
                <a16:creationId xmlns:a16="http://schemas.microsoft.com/office/drawing/2014/main" id="{FA82AC47-99D7-4360-8873-A4B7112481A1}"/>
              </a:ext>
            </a:extLst>
          </p:cNvPr>
          <p:cNvCxnSpPr>
            <a:cxnSpLocks/>
          </p:cNvCxnSpPr>
          <p:nvPr/>
        </p:nvCxnSpPr>
        <p:spPr>
          <a:xfrm>
            <a:off x="3239882" y="3694476"/>
            <a:ext cx="5401198" cy="0"/>
          </a:xfrm>
          <a:prstGeom prst="line">
            <a:avLst/>
          </a:prstGeom>
          <a:ln w="19050">
            <a:solidFill>
              <a:schemeClr val="tx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B07F89D5-21D6-4053-AF98-E4BE06A57E42}"/>
              </a:ext>
            </a:extLst>
          </p:cNvPr>
          <p:cNvSpPr txBox="1"/>
          <p:nvPr/>
        </p:nvSpPr>
        <p:spPr>
          <a:xfrm>
            <a:off x="5523150" y="3602142"/>
            <a:ext cx="779679" cy="215444"/>
          </a:xfrm>
          <a:prstGeom prst="rect">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p:spPr>
        <p:txBody>
          <a:bodyPr wrap="square" lIns="0" tIns="0" rIns="0" bIns="0" rtlCol="0">
            <a:spAutoFit/>
          </a:bodyPr>
          <a:lstStyle/>
          <a:p>
            <a:pPr algn="ctr"/>
            <a:r>
              <a:rPr lang="en-US" sz="140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200 OK</a:t>
            </a:r>
          </a:p>
        </p:txBody>
      </p:sp>
    </p:spTree>
    <p:extLst>
      <p:ext uri="{BB962C8B-B14F-4D97-AF65-F5344CB8AC3E}">
        <p14:creationId xmlns:p14="http://schemas.microsoft.com/office/powerpoint/2010/main" val="3190804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dirty="0"/>
              <a:t>Distributed Lock</a:t>
            </a:r>
          </a:p>
        </p:txBody>
      </p:sp>
    </p:spTree>
    <p:extLst>
      <p:ext uri="{BB962C8B-B14F-4D97-AF65-F5344CB8AC3E}">
        <p14:creationId xmlns:p14="http://schemas.microsoft.com/office/powerpoint/2010/main" val="344005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a:extLst>
              <a:ext uri="{FF2B5EF4-FFF2-40B4-BE49-F238E27FC236}">
                <a16:creationId xmlns:a16="http://schemas.microsoft.com/office/drawing/2014/main" id="{292473EA-7FFB-44C1-9D22-3159AFAD6790}"/>
              </a:ext>
            </a:extLst>
          </p:cNvPr>
          <p:cNvSpPr txBox="1"/>
          <p:nvPr/>
        </p:nvSpPr>
        <p:spPr>
          <a:xfrm>
            <a:off x="1940013" y="3284807"/>
            <a:ext cx="1076257" cy="307777"/>
          </a:xfrm>
          <a:prstGeom prst="rect">
            <a:avLst/>
          </a:prstGeom>
          <a:noFill/>
        </p:spPr>
        <p:txBody>
          <a:bodyPr wrap="none" lIns="0" tIns="0" rIns="0" bIns="0" rtlCol="0">
            <a:spAutoFit/>
          </a:bodyPr>
          <a:lstStyle/>
          <a:p>
            <a:pPr algn="ctr"/>
            <a:r>
              <a:rPr lang="en-US" sz="2000">
                <a:solidFill>
                  <a:schemeClr val="bg1"/>
                </a:solidFill>
                <a:latin typeface="+mj-lt"/>
              </a:rPr>
              <a:t>Service A</a:t>
            </a:r>
          </a:p>
        </p:txBody>
      </p:sp>
      <p:cxnSp>
        <p:nvCxnSpPr>
          <p:cNvPr id="37" name="Straight Arrow Connector 16">
            <a:extLst>
              <a:ext uri="{FF2B5EF4-FFF2-40B4-BE49-F238E27FC236}">
                <a16:creationId xmlns:a16="http://schemas.microsoft.com/office/drawing/2014/main" id="{5768DAC0-FE07-0E19-C7D8-8ACBCB3C6EDE}"/>
              </a:ext>
            </a:extLst>
          </p:cNvPr>
          <p:cNvCxnSpPr>
            <a:cxnSpLocks/>
          </p:cNvCxnSpPr>
          <p:nvPr/>
        </p:nvCxnSpPr>
        <p:spPr>
          <a:xfrm flipV="1">
            <a:off x="3831612" y="3927907"/>
            <a:ext cx="2334275" cy="1418155"/>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B25BFD02-4FE9-7EEB-08D1-CE9DF91BF9ED}"/>
              </a:ext>
            </a:extLst>
          </p:cNvPr>
          <p:cNvGrpSpPr/>
          <p:nvPr/>
        </p:nvGrpSpPr>
        <p:grpSpPr>
          <a:xfrm>
            <a:off x="1131900" y="644772"/>
            <a:ext cx="2057535" cy="2400460"/>
            <a:chOff x="1071476" y="2315771"/>
            <a:chExt cx="2057535" cy="2400460"/>
          </a:xfrm>
        </p:grpSpPr>
        <p:pic>
          <p:nvPicPr>
            <p:cNvPr id="40" name="Graphic 39">
              <a:extLst>
                <a:ext uri="{FF2B5EF4-FFF2-40B4-BE49-F238E27FC236}">
                  <a16:creationId xmlns:a16="http://schemas.microsoft.com/office/drawing/2014/main" id="{65052528-5E14-7D6A-6DF5-D0E2A3D6F2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2" name="TextBox 41">
              <a:extLst>
                <a:ext uri="{FF2B5EF4-FFF2-40B4-BE49-F238E27FC236}">
                  <a16:creationId xmlns:a16="http://schemas.microsoft.com/office/drawing/2014/main" id="{C5594A0C-BF45-0115-C027-E3A7CB879523}"/>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1</a:t>
              </a:r>
            </a:p>
          </p:txBody>
        </p:sp>
      </p:grpSp>
      <p:sp>
        <p:nvSpPr>
          <p:cNvPr id="54" name="TextBox 53">
            <a:extLst>
              <a:ext uri="{FF2B5EF4-FFF2-40B4-BE49-F238E27FC236}">
                <a16:creationId xmlns:a16="http://schemas.microsoft.com/office/drawing/2014/main" id="{08B7C5E2-85F7-A04B-CD09-09122DB976B8}"/>
              </a:ext>
            </a:extLst>
          </p:cNvPr>
          <p:cNvSpPr txBox="1"/>
          <p:nvPr/>
        </p:nvSpPr>
        <p:spPr>
          <a:xfrm>
            <a:off x="5349126" y="1785620"/>
            <a:ext cx="3079993"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Acquire lock on resource for mutually exclusive access</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sp>
        <p:nvSpPr>
          <p:cNvPr id="62" name="Multiply 61">
            <a:extLst>
              <a:ext uri="{FF2B5EF4-FFF2-40B4-BE49-F238E27FC236}">
                <a16:creationId xmlns:a16="http://schemas.microsoft.com/office/drawing/2014/main" id="{57A85510-9E20-6BF1-4861-432C06F77CF3}"/>
              </a:ext>
            </a:extLst>
          </p:cNvPr>
          <p:cNvSpPr/>
          <p:nvPr/>
        </p:nvSpPr>
        <p:spPr>
          <a:xfrm>
            <a:off x="4573946" y="4302596"/>
            <a:ext cx="849605" cy="807160"/>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endParaRPr lang="en-US"/>
          </a:p>
        </p:txBody>
      </p:sp>
      <p:sp>
        <p:nvSpPr>
          <p:cNvPr id="79" name="Oval 78">
            <a:extLst>
              <a:ext uri="{FF2B5EF4-FFF2-40B4-BE49-F238E27FC236}">
                <a16:creationId xmlns:a16="http://schemas.microsoft.com/office/drawing/2014/main" id="{E7199117-D594-12BC-C507-0860157EE245}"/>
              </a:ext>
            </a:extLst>
          </p:cNvPr>
          <p:cNvSpPr/>
          <p:nvPr/>
        </p:nvSpPr>
        <p:spPr bwMode="auto">
          <a:xfrm>
            <a:off x="5315337" y="2241146"/>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80" name="Oval 79">
            <a:extLst>
              <a:ext uri="{FF2B5EF4-FFF2-40B4-BE49-F238E27FC236}">
                <a16:creationId xmlns:a16="http://schemas.microsoft.com/office/drawing/2014/main" id="{79292504-3095-09DE-BA4B-8771D1ED70AD}"/>
              </a:ext>
            </a:extLst>
          </p:cNvPr>
          <p:cNvSpPr/>
          <p:nvPr/>
        </p:nvSpPr>
        <p:spPr bwMode="auto">
          <a:xfrm>
            <a:off x="5368718" y="4307936"/>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grpSp>
        <p:nvGrpSpPr>
          <p:cNvPr id="41" name="Group 40">
            <a:extLst>
              <a:ext uri="{FF2B5EF4-FFF2-40B4-BE49-F238E27FC236}">
                <a16:creationId xmlns:a16="http://schemas.microsoft.com/office/drawing/2014/main" id="{56F999FE-FCC6-7D51-3499-2122CEC63940}"/>
              </a:ext>
            </a:extLst>
          </p:cNvPr>
          <p:cNvGrpSpPr/>
          <p:nvPr/>
        </p:nvGrpSpPr>
        <p:grpSpPr>
          <a:xfrm>
            <a:off x="1158516" y="3711413"/>
            <a:ext cx="2057535" cy="2400460"/>
            <a:chOff x="1071476" y="2315771"/>
            <a:chExt cx="2057535" cy="2400460"/>
          </a:xfrm>
        </p:grpSpPr>
        <p:pic>
          <p:nvPicPr>
            <p:cNvPr id="46" name="Graphic 45">
              <a:extLst>
                <a:ext uri="{FF2B5EF4-FFF2-40B4-BE49-F238E27FC236}">
                  <a16:creationId xmlns:a16="http://schemas.microsoft.com/office/drawing/2014/main" id="{5F216355-CB16-1193-3D9C-B43B69EF7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7" name="TextBox 46">
              <a:extLst>
                <a:ext uri="{FF2B5EF4-FFF2-40B4-BE49-F238E27FC236}">
                  <a16:creationId xmlns:a16="http://schemas.microsoft.com/office/drawing/2014/main" id="{4E9392DD-BCBC-8246-9F82-323BF0FDFBA1}"/>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1</a:t>
              </a:r>
            </a:p>
          </p:txBody>
        </p:sp>
      </p:grpSp>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32278" y="1521512"/>
            <a:ext cx="1036784" cy="1209582"/>
          </a:xfrm>
          <a:prstGeom prst="rect">
            <a:avLst/>
          </a:prstGeom>
          <a:effectLst>
            <a:outerShdw blurRad="50800" dist="25400" dir="13500000" algn="br" rotWithShape="0">
              <a:prstClr val="black">
                <a:alpha val="40000"/>
              </a:prstClr>
            </a:outerShdw>
          </a:effectLst>
        </p:spPr>
      </p:pic>
      <p:pic>
        <p:nvPicPr>
          <p:cNvPr id="48" name="Graphic 47">
            <a:extLst>
              <a:ext uri="{FF2B5EF4-FFF2-40B4-BE49-F238E27FC236}">
                <a16:creationId xmlns:a16="http://schemas.microsoft.com/office/drawing/2014/main" id="{99573404-92EB-168C-28D4-78A6D5787D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95048" y="4572904"/>
            <a:ext cx="1036784" cy="1209582"/>
          </a:xfrm>
          <a:prstGeom prst="rect">
            <a:avLst/>
          </a:prstGeom>
          <a:effectLst>
            <a:outerShdw blurRad="50800" dist="25400" dir="13500000" algn="br" rotWithShape="0">
              <a:prstClr val="black">
                <a:alpha val="40000"/>
              </a:prstClr>
            </a:outerShdw>
          </a:effectLst>
        </p:spPr>
      </p:pic>
      <p:cxnSp>
        <p:nvCxnSpPr>
          <p:cNvPr id="51" name="Straight Arrow Connector 16">
            <a:extLst>
              <a:ext uri="{FF2B5EF4-FFF2-40B4-BE49-F238E27FC236}">
                <a16:creationId xmlns:a16="http://schemas.microsoft.com/office/drawing/2014/main" id="{ADBFE7BB-1170-4B9A-8B18-730C596C1F4C}"/>
              </a:ext>
            </a:extLst>
          </p:cNvPr>
          <p:cNvCxnSpPr>
            <a:cxnSpLocks/>
            <a:stCxn id="68" idx="3"/>
          </p:cNvCxnSpPr>
          <p:nvPr/>
        </p:nvCxnSpPr>
        <p:spPr>
          <a:xfrm>
            <a:off x="3869062" y="2126303"/>
            <a:ext cx="2296825" cy="1383060"/>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48891BC-D4AC-71FA-54CC-2A2463B63FB6}"/>
              </a:ext>
            </a:extLst>
          </p:cNvPr>
          <p:cNvPicPr>
            <a:picLocks noChangeAspect="1"/>
          </p:cNvPicPr>
          <p:nvPr/>
        </p:nvPicPr>
        <p:blipFill>
          <a:blip r:embed="rId7"/>
          <a:stretch>
            <a:fillRect/>
          </a:stretch>
        </p:blipFill>
        <p:spPr>
          <a:xfrm>
            <a:off x="4673090" y="2339713"/>
            <a:ext cx="632585" cy="820651"/>
          </a:xfrm>
          <a:prstGeom prst="rect">
            <a:avLst/>
          </a:prstGeom>
          <a:solidFill>
            <a:schemeClr val="accent4">
              <a:lumMod val="60000"/>
              <a:lumOff val="40000"/>
            </a:schemeClr>
          </a:solidFill>
        </p:spPr>
      </p:pic>
      <p:sp>
        <p:nvSpPr>
          <p:cNvPr id="64" name="TextBox 63">
            <a:extLst>
              <a:ext uri="{FF2B5EF4-FFF2-40B4-BE49-F238E27FC236}">
                <a16:creationId xmlns:a16="http://schemas.microsoft.com/office/drawing/2014/main" id="{85369DEB-0275-334D-210D-5E17614A3B5D}"/>
              </a:ext>
            </a:extLst>
          </p:cNvPr>
          <p:cNvSpPr txBox="1"/>
          <p:nvPr/>
        </p:nvSpPr>
        <p:spPr>
          <a:xfrm>
            <a:off x="5294525" y="4721408"/>
            <a:ext cx="2622830"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Lock denies access to update resource</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cxnSp>
        <p:nvCxnSpPr>
          <p:cNvPr id="70" name="Straight Connector 69">
            <a:extLst>
              <a:ext uri="{FF2B5EF4-FFF2-40B4-BE49-F238E27FC236}">
                <a16:creationId xmlns:a16="http://schemas.microsoft.com/office/drawing/2014/main" id="{0C4CCE01-C5BA-5A4F-713A-C1C40C6480D9}"/>
              </a:ext>
            </a:extLst>
          </p:cNvPr>
          <p:cNvCxnSpPr>
            <a:cxnSpLocks/>
          </p:cNvCxnSpPr>
          <p:nvPr/>
        </p:nvCxnSpPr>
        <p:spPr>
          <a:xfrm>
            <a:off x="10157389" y="4708746"/>
            <a:ext cx="466661" cy="0"/>
          </a:xfrm>
          <a:prstGeom prst="line">
            <a:avLst/>
          </a:prstGeom>
          <a:noFill/>
          <a:ln w="19050" cap="flat" cmpd="sng" algn="ctr">
            <a:solidFill>
              <a:srgbClr val="FFFFFF"/>
            </a:solidFill>
            <a:prstDash val="solid"/>
            <a:headEnd type="none" w="lg" len="med"/>
            <a:tailEnd type="none" w="lg" len="med"/>
          </a:ln>
          <a:effectLst/>
        </p:spPr>
      </p:cxnSp>
      <p:sp>
        <p:nvSpPr>
          <p:cNvPr id="71" name="Rectangle 70">
            <a:extLst>
              <a:ext uri="{FF2B5EF4-FFF2-40B4-BE49-F238E27FC236}">
                <a16:creationId xmlns:a16="http://schemas.microsoft.com/office/drawing/2014/main" id="{B3EEF142-7341-04AC-82C2-1800922924C1}"/>
              </a:ext>
            </a:extLst>
          </p:cNvPr>
          <p:cNvSpPr/>
          <p:nvPr/>
        </p:nvSpPr>
        <p:spPr>
          <a:xfrm>
            <a:off x="9825429" y="4997017"/>
            <a:ext cx="1130580" cy="677108"/>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Create long running, stateless and stateful services</a:t>
            </a:r>
          </a:p>
        </p:txBody>
      </p:sp>
      <p:sp>
        <p:nvSpPr>
          <p:cNvPr id="86" name="Database_EFC7" title="Icon of a cylinder">
            <a:extLst>
              <a:ext uri="{FF2B5EF4-FFF2-40B4-BE49-F238E27FC236}">
                <a16:creationId xmlns:a16="http://schemas.microsoft.com/office/drawing/2014/main" id="{EB306CD8-2A8E-B200-A93A-F309D827DCBE}"/>
              </a:ext>
            </a:extLst>
          </p:cNvPr>
          <p:cNvSpPr>
            <a:spLocks noChangeAspect="1" noEditPoints="1"/>
          </p:cNvSpPr>
          <p:nvPr/>
        </p:nvSpPr>
        <p:spPr bwMode="auto">
          <a:xfrm>
            <a:off x="6356243" y="3160364"/>
            <a:ext cx="850409" cy="110539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381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4164258930"/>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a:extLst>
              <a:ext uri="{FF2B5EF4-FFF2-40B4-BE49-F238E27FC236}">
                <a16:creationId xmlns:a16="http://schemas.microsoft.com/office/drawing/2014/main" id="{292473EA-7FFB-44C1-9D22-3159AFAD6790}"/>
              </a:ext>
            </a:extLst>
          </p:cNvPr>
          <p:cNvSpPr txBox="1"/>
          <p:nvPr/>
        </p:nvSpPr>
        <p:spPr>
          <a:xfrm>
            <a:off x="1940013" y="3284807"/>
            <a:ext cx="1076257" cy="307777"/>
          </a:xfrm>
          <a:prstGeom prst="rect">
            <a:avLst/>
          </a:prstGeom>
          <a:noFill/>
        </p:spPr>
        <p:txBody>
          <a:bodyPr wrap="none" lIns="0" tIns="0" rIns="0" bIns="0" rtlCol="0">
            <a:spAutoFit/>
          </a:bodyPr>
          <a:lstStyle/>
          <a:p>
            <a:pPr algn="ctr"/>
            <a:r>
              <a:rPr lang="en-US" sz="2000">
                <a:solidFill>
                  <a:schemeClr val="bg1"/>
                </a:solidFill>
                <a:latin typeface="+mj-lt"/>
              </a:rPr>
              <a:t>Service A</a:t>
            </a:r>
          </a:p>
        </p:txBody>
      </p:sp>
      <p:cxnSp>
        <p:nvCxnSpPr>
          <p:cNvPr id="37" name="Straight Arrow Connector 16">
            <a:extLst>
              <a:ext uri="{FF2B5EF4-FFF2-40B4-BE49-F238E27FC236}">
                <a16:creationId xmlns:a16="http://schemas.microsoft.com/office/drawing/2014/main" id="{5768DAC0-FE07-0E19-C7D8-8ACBCB3C6EDE}"/>
              </a:ext>
            </a:extLst>
          </p:cNvPr>
          <p:cNvCxnSpPr>
            <a:cxnSpLocks/>
          </p:cNvCxnSpPr>
          <p:nvPr/>
        </p:nvCxnSpPr>
        <p:spPr>
          <a:xfrm flipV="1">
            <a:off x="3831611" y="3927907"/>
            <a:ext cx="2334275" cy="1418155"/>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B25BFD02-4FE9-7EEB-08D1-CE9DF91BF9ED}"/>
              </a:ext>
            </a:extLst>
          </p:cNvPr>
          <p:cNvGrpSpPr/>
          <p:nvPr/>
        </p:nvGrpSpPr>
        <p:grpSpPr>
          <a:xfrm>
            <a:off x="1131900" y="644772"/>
            <a:ext cx="2057535" cy="2400460"/>
            <a:chOff x="1071476" y="2315771"/>
            <a:chExt cx="2057535" cy="2400460"/>
          </a:xfrm>
        </p:grpSpPr>
        <p:pic>
          <p:nvPicPr>
            <p:cNvPr id="40" name="Graphic 39">
              <a:extLst>
                <a:ext uri="{FF2B5EF4-FFF2-40B4-BE49-F238E27FC236}">
                  <a16:creationId xmlns:a16="http://schemas.microsoft.com/office/drawing/2014/main" id="{65052528-5E14-7D6A-6DF5-D0E2A3D6F2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2" name="TextBox 41">
              <a:extLst>
                <a:ext uri="{FF2B5EF4-FFF2-40B4-BE49-F238E27FC236}">
                  <a16:creationId xmlns:a16="http://schemas.microsoft.com/office/drawing/2014/main" id="{C5594A0C-BF45-0115-C027-E3A7CB879523}"/>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1</a:t>
              </a:r>
            </a:p>
          </p:txBody>
        </p:sp>
      </p:grpSp>
      <p:sp>
        <p:nvSpPr>
          <p:cNvPr id="54" name="TextBox 53">
            <a:extLst>
              <a:ext uri="{FF2B5EF4-FFF2-40B4-BE49-F238E27FC236}">
                <a16:creationId xmlns:a16="http://schemas.microsoft.com/office/drawing/2014/main" id="{08B7C5E2-85F7-A04B-CD09-09122DB976B8}"/>
              </a:ext>
            </a:extLst>
          </p:cNvPr>
          <p:cNvSpPr txBox="1"/>
          <p:nvPr/>
        </p:nvSpPr>
        <p:spPr>
          <a:xfrm>
            <a:off x="5261232" y="1860604"/>
            <a:ext cx="2365582" cy="246221"/>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Release lock on resource</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sp>
        <p:nvSpPr>
          <p:cNvPr id="79" name="Oval 78">
            <a:extLst>
              <a:ext uri="{FF2B5EF4-FFF2-40B4-BE49-F238E27FC236}">
                <a16:creationId xmlns:a16="http://schemas.microsoft.com/office/drawing/2014/main" id="{E7199117-D594-12BC-C507-0860157EE245}"/>
              </a:ext>
            </a:extLst>
          </p:cNvPr>
          <p:cNvSpPr/>
          <p:nvPr/>
        </p:nvSpPr>
        <p:spPr bwMode="auto">
          <a:xfrm>
            <a:off x="5315336" y="2241146"/>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80" name="Oval 79">
            <a:extLst>
              <a:ext uri="{FF2B5EF4-FFF2-40B4-BE49-F238E27FC236}">
                <a16:creationId xmlns:a16="http://schemas.microsoft.com/office/drawing/2014/main" id="{79292504-3095-09DE-BA4B-8771D1ED70AD}"/>
              </a:ext>
            </a:extLst>
          </p:cNvPr>
          <p:cNvSpPr/>
          <p:nvPr/>
        </p:nvSpPr>
        <p:spPr bwMode="auto">
          <a:xfrm>
            <a:off x="5361390" y="4174312"/>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grpSp>
        <p:nvGrpSpPr>
          <p:cNvPr id="41" name="Group 40">
            <a:extLst>
              <a:ext uri="{FF2B5EF4-FFF2-40B4-BE49-F238E27FC236}">
                <a16:creationId xmlns:a16="http://schemas.microsoft.com/office/drawing/2014/main" id="{56F999FE-FCC6-7D51-3499-2122CEC63940}"/>
              </a:ext>
            </a:extLst>
          </p:cNvPr>
          <p:cNvGrpSpPr/>
          <p:nvPr/>
        </p:nvGrpSpPr>
        <p:grpSpPr>
          <a:xfrm>
            <a:off x="1158516" y="3711413"/>
            <a:ext cx="2057535" cy="2400460"/>
            <a:chOff x="1071476" y="2315771"/>
            <a:chExt cx="2057535" cy="2400460"/>
          </a:xfrm>
        </p:grpSpPr>
        <p:pic>
          <p:nvPicPr>
            <p:cNvPr id="46" name="Graphic 45">
              <a:extLst>
                <a:ext uri="{FF2B5EF4-FFF2-40B4-BE49-F238E27FC236}">
                  <a16:creationId xmlns:a16="http://schemas.microsoft.com/office/drawing/2014/main" id="{5F216355-CB16-1193-3D9C-B43B69EF7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7" name="TextBox 46">
              <a:extLst>
                <a:ext uri="{FF2B5EF4-FFF2-40B4-BE49-F238E27FC236}">
                  <a16:creationId xmlns:a16="http://schemas.microsoft.com/office/drawing/2014/main" id="{4E9392DD-BCBC-8246-9F82-323BF0FDFBA1}"/>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1</a:t>
              </a:r>
            </a:p>
          </p:txBody>
        </p:sp>
      </p:grpSp>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32277" y="1521512"/>
            <a:ext cx="1036784" cy="1209582"/>
          </a:xfrm>
          <a:prstGeom prst="rect">
            <a:avLst/>
          </a:prstGeom>
          <a:effectLst>
            <a:outerShdw blurRad="50800" dist="25400" dir="13500000" algn="br" rotWithShape="0">
              <a:prstClr val="black">
                <a:alpha val="40000"/>
              </a:prstClr>
            </a:outerShdw>
          </a:effectLst>
        </p:spPr>
      </p:pic>
      <p:pic>
        <p:nvPicPr>
          <p:cNvPr id="48" name="Graphic 47">
            <a:extLst>
              <a:ext uri="{FF2B5EF4-FFF2-40B4-BE49-F238E27FC236}">
                <a16:creationId xmlns:a16="http://schemas.microsoft.com/office/drawing/2014/main" id="{99573404-92EB-168C-28D4-78A6D5787D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95047" y="4572904"/>
            <a:ext cx="1036784" cy="1209582"/>
          </a:xfrm>
          <a:prstGeom prst="rect">
            <a:avLst/>
          </a:prstGeom>
          <a:effectLst>
            <a:outerShdw blurRad="50800" dist="25400" dir="13500000" algn="br" rotWithShape="0">
              <a:prstClr val="black">
                <a:alpha val="40000"/>
              </a:prstClr>
            </a:outerShdw>
          </a:effectLst>
        </p:spPr>
      </p:pic>
      <p:cxnSp>
        <p:nvCxnSpPr>
          <p:cNvPr id="51" name="Straight Arrow Connector 16">
            <a:extLst>
              <a:ext uri="{FF2B5EF4-FFF2-40B4-BE49-F238E27FC236}">
                <a16:creationId xmlns:a16="http://schemas.microsoft.com/office/drawing/2014/main" id="{ADBFE7BB-1170-4B9A-8B18-730C596C1F4C}"/>
              </a:ext>
            </a:extLst>
          </p:cNvPr>
          <p:cNvCxnSpPr>
            <a:cxnSpLocks/>
            <a:stCxn id="68" idx="3"/>
          </p:cNvCxnSpPr>
          <p:nvPr/>
        </p:nvCxnSpPr>
        <p:spPr>
          <a:xfrm>
            <a:off x="3869061" y="2126303"/>
            <a:ext cx="2296825" cy="1383060"/>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85369DEB-0275-334D-210D-5E17614A3B5D}"/>
              </a:ext>
            </a:extLst>
          </p:cNvPr>
          <p:cNvSpPr txBox="1"/>
          <p:nvPr/>
        </p:nvSpPr>
        <p:spPr>
          <a:xfrm>
            <a:off x="5361390" y="4797657"/>
            <a:ext cx="1935940" cy="492443"/>
          </a:xfrm>
          <a:prstGeom prst="rect">
            <a:avLst/>
          </a:prstGeom>
          <a:noFill/>
        </p:spPr>
        <p:txBody>
          <a:bodyPr wrap="square" lIns="0" tIns="0" rIns="0" bIns="0" rtlCol="0" anchor="ctr">
            <a:spAutoFit/>
          </a:bodyPr>
          <a:lstStyle/>
          <a:p>
            <a:pPr lvl="0" algn="ctr">
              <a:defRPr/>
            </a:pPr>
            <a:r>
              <a:rPr lang="en-US" sz="1600" dirty="0">
                <a:solidFill>
                  <a:srgbClr val="000000"/>
                </a:solidFill>
                <a:latin typeface="Segoe UI Semibold"/>
              </a:rPr>
              <a:t>Other apps can </a:t>
            </a:r>
          </a:p>
          <a:p>
            <a:pPr lvl="0" algn="ctr">
              <a:defRPr/>
            </a:pPr>
            <a:r>
              <a:rPr lang="en-US" sz="1600" dirty="0">
                <a:solidFill>
                  <a:srgbClr val="000000"/>
                </a:solidFill>
                <a:latin typeface="Segoe UI Semibold"/>
              </a:rPr>
              <a:t>update the resource</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pic>
        <p:nvPicPr>
          <p:cNvPr id="3" name="Picture 2">
            <a:extLst>
              <a:ext uri="{FF2B5EF4-FFF2-40B4-BE49-F238E27FC236}">
                <a16:creationId xmlns:a16="http://schemas.microsoft.com/office/drawing/2014/main" id="{A5D51979-1119-DC80-96E4-AEB327B695D0}"/>
              </a:ext>
            </a:extLst>
          </p:cNvPr>
          <p:cNvPicPr>
            <a:picLocks noChangeAspect="1"/>
          </p:cNvPicPr>
          <p:nvPr/>
        </p:nvPicPr>
        <p:blipFill>
          <a:blip r:embed="rId7"/>
          <a:stretch>
            <a:fillRect/>
          </a:stretch>
        </p:blipFill>
        <p:spPr>
          <a:xfrm>
            <a:off x="4510987" y="2370208"/>
            <a:ext cx="789716" cy="806883"/>
          </a:xfrm>
          <a:prstGeom prst="rect">
            <a:avLst/>
          </a:prstGeom>
        </p:spPr>
      </p:pic>
      <p:cxnSp>
        <p:nvCxnSpPr>
          <p:cNvPr id="23" name="Straight Arrow Connector 22">
            <a:extLst>
              <a:ext uri="{FF2B5EF4-FFF2-40B4-BE49-F238E27FC236}">
                <a16:creationId xmlns:a16="http://schemas.microsoft.com/office/drawing/2014/main" id="{ACBD520A-C2D2-50FD-B805-B92B3A4A1A95}"/>
              </a:ext>
            </a:extLst>
          </p:cNvPr>
          <p:cNvCxnSpPr>
            <a:cxnSpLocks/>
          </p:cNvCxnSpPr>
          <p:nvPr/>
        </p:nvCxnSpPr>
        <p:spPr>
          <a:xfrm>
            <a:off x="5019313" y="2223714"/>
            <a:ext cx="0" cy="50738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pic>
        <p:nvPicPr>
          <p:cNvPr id="7" name="Graphic 6" descr="Checkmark with solid fill">
            <a:extLst>
              <a:ext uri="{FF2B5EF4-FFF2-40B4-BE49-F238E27FC236}">
                <a16:creationId xmlns:a16="http://schemas.microsoft.com/office/drawing/2014/main" id="{4539BEC3-AB1C-8C10-8B3D-83AC50049DC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661157" y="4414938"/>
            <a:ext cx="807205" cy="807205"/>
          </a:xfrm>
          <a:prstGeom prst="rect">
            <a:avLst/>
          </a:prstGeom>
        </p:spPr>
      </p:pic>
      <p:sp>
        <p:nvSpPr>
          <p:cNvPr id="28" name="Database_EFC7" title="Icon of a cylinder">
            <a:extLst>
              <a:ext uri="{FF2B5EF4-FFF2-40B4-BE49-F238E27FC236}">
                <a16:creationId xmlns:a16="http://schemas.microsoft.com/office/drawing/2014/main" id="{C0D29DAE-ECBC-1DB1-CB5F-C48B2D1EA3EA}"/>
              </a:ext>
            </a:extLst>
          </p:cNvPr>
          <p:cNvSpPr>
            <a:spLocks noChangeAspect="1" noEditPoints="1"/>
          </p:cNvSpPr>
          <p:nvPr/>
        </p:nvSpPr>
        <p:spPr bwMode="auto">
          <a:xfrm>
            <a:off x="6356243" y="3160364"/>
            <a:ext cx="850409" cy="110539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381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4057149553"/>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a:extLst>
              <a:ext uri="{FF2B5EF4-FFF2-40B4-BE49-F238E27FC236}">
                <a16:creationId xmlns:a16="http://schemas.microsoft.com/office/drawing/2014/main" id="{292473EA-7FFB-44C1-9D22-3159AFAD6790}"/>
              </a:ext>
            </a:extLst>
          </p:cNvPr>
          <p:cNvSpPr txBox="1"/>
          <p:nvPr/>
        </p:nvSpPr>
        <p:spPr>
          <a:xfrm>
            <a:off x="1940013" y="3284807"/>
            <a:ext cx="1076257" cy="307777"/>
          </a:xfrm>
          <a:prstGeom prst="rect">
            <a:avLst/>
          </a:prstGeom>
          <a:noFill/>
        </p:spPr>
        <p:txBody>
          <a:bodyPr wrap="none" lIns="0" tIns="0" rIns="0" bIns="0" rtlCol="0">
            <a:spAutoFit/>
          </a:bodyPr>
          <a:lstStyle/>
          <a:p>
            <a:pPr algn="ctr"/>
            <a:r>
              <a:rPr lang="en-US" sz="2000">
                <a:solidFill>
                  <a:schemeClr val="bg1"/>
                </a:solidFill>
                <a:latin typeface="+mj-lt"/>
              </a:rPr>
              <a:t>Service A</a:t>
            </a:r>
          </a:p>
        </p:txBody>
      </p:sp>
      <p:cxnSp>
        <p:nvCxnSpPr>
          <p:cNvPr id="37" name="Straight Arrow Connector 16">
            <a:extLst>
              <a:ext uri="{FF2B5EF4-FFF2-40B4-BE49-F238E27FC236}">
                <a16:creationId xmlns:a16="http://schemas.microsoft.com/office/drawing/2014/main" id="{5768DAC0-FE07-0E19-C7D8-8ACBCB3C6EDE}"/>
              </a:ext>
            </a:extLst>
          </p:cNvPr>
          <p:cNvCxnSpPr>
            <a:cxnSpLocks/>
          </p:cNvCxnSpPr>
          <p:nvPr/>
        </p:nvCxnSpPr>
        <p:spPr>
          <a:xfrm flipV="1">
            <a:off x="3831612" y="3927907"/>
            <a:ext cx="2334275" cy="1418155"/>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B25BFD02-4FE9-7EEB-08D1-CE9DF91BF9ED}"/>
              </a:ext>
            </a:extLst>
          </p:cNvPr>
          <p:cNvGrpSpPr/>
          <p:nvPr/>
        </p:nvGrpSpPr>
        <p:grpSpPr>
          <a:xfrm>
            <a:off x="1131900" y="644772"/>
            <a:ext cx="2057535" cy="2400460"/>
            <a:chOff x="1071476" y="2315771"/>
            <a:chExt cx="2057535" cy="2400460"/>
          </a:xfrm>
        </p:grpSpPr>
        <p:pic>
          <p:nvPicPr>
            <p:cNvPr id="40" name="Graphic 39">
              <a:extLst>
                <a:ext uri="{FF2B5EF4-FFF2-40B4-BE49-F238E27FC236}">
                  <a16:creationId xmlns:a16="http://schemas.microsoft.com/office/drawing/2014/main" id="{65052528-5E14-7D6A-6DF5-D0E2A3D6F2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2" name="TextBox 41">
              <a:extLst>
                <a:ext uri="{FF2B5EF4-FFF2-40B4-BE49-F238E27FC236}">
                  <a16:creationId xmlns:a16="http://schemas.microsoft.com/office/drawing/2014/main" id="{C5594A0C-BF45-0115-C027-E3A7CB879523}"/>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1</a:t>
              </a:r>
            </a:p>
          </p:txBody>
        </p:sp>
      </p:grpSp>
      <p:sp>
        <p:nvSpPr>
          <p:cNvPr id="54" name="TextBox 53">
            <a:extLst>
              <a:ext uri="{FF2B5EF4-FFF2-40B4-BE49-F238E27FC236}">
                <a16:creationId xmlns:a16="http://schemas.microsoft.com/office/drawing/2014/main" id="{08B7C5E2-85F7-A04B-CD09-09122DB976B8}"/>
              </a:ext>
            </a:extLst>
          </p:cNvPr>
          <p:cNvSpPr txBox="1"/>
          <p:nvPr/>
        </p:nvSpPr>
        <p:spPr>
          <a:xfrm>
            <a:off x="5137253" y="1628146"/>
            <a:ext cx="3079993" cy="49244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Segoe UI Semibold"/>
              </a:rPr>
              <a:t>App1 acquires lock on resource for mutually exclusive access</a:t>
            </a:r>
            <a:endParaRPr kumimoji="0" lang="en-US" sz="1600" b="0" i="0" u="none" strike="noStrike" kern="1200" cap="none" spc="0" normalizeH="0" baseline="0" noProof="0" dirty="0">
              <a:ln>
                <a:noFill/>
              </a:ln>
              <a:solidFill>
                <a:srgbClr val="000000"/>
              </a:solidFill>
              <a:effectLst/>
              <a:uLnTx/>
              <a:uFillTx/>
              <a:latin typeface="Segoe UI Semibold"/>
              <a:ea typeface="+mn-ea"/>
              <a:cs typeface="+mn-cs"/>
            </a:endParaRPr>
          </a:p>
        </p:txBody>
      </p:sp>
      <p:sp>
        <p:nvSpPr>
          <p:cNvPr id="79" name="Oval 78">
            <a:extLst>
              <a:ext uri="{FF2B5EF4-FFF2-40B4-BE49-F238E27FC236}">
                <a16:creationId xmlns:a16="http://schemas.microsoft.com/office/drawing/2014/main" id="{E7199117-D594-12BC-C507-0860157EE245}"/>
              </a:ext>
            </a:extLst>
          </p:cNvPr>
          <p:cNvSpPr/>
          <p:nvPr/>
        </p:nvSpPr>
        <p:spPr bwMode="auto">
          <a:xfrm>
            <a:off x="5315337" y="2241146"/>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1</a:t>
            </a:r>
          </a:p>
        </p:txBody>
      </p:sp>
      <p:sp>
        <p:nvSpPr>
          <p:cNvPr id="80" name="Oval 79">
            <a:extLst>
              <a:ext uri="{FF2B5EF4-FFF2-40B4-BE49-F238E27FC236}">
                <a16:creationId xmlns:a16="http://schemas.microsoft.com/office/drawing/2014/main" id="{79292504-3095-09DE-BA4B-8771D1ED70AD}"/>
              </a:ext>
            </a:extLst>
          </p:cNvPr>
          <p:cNvSpPr/>
          <p:nvPr/>
        </p:nvSpPr>
        <p:spPr bwMode="auto">
          <a:xfrm>
            <a:off x="5368718" y="4307936"/>
            <a:ext cx="352088" cy="352088"/>
          </a:xfrm>
          <a:prstGeom prst="ellipse">
            <a:avLst/>
          </a:prstGeom>
          <a:solidFill>
            <a:srgbClr val="0D2192"/>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2</a:t>
            </a:r>
          </a:p>
        </p:txBody>
      </p:sp>
      <p:grpSp>
        <p:nvGrpSpPr>
          <p:cNvPr id="41" name="Group 40">
            <a:extLst>
              <a:ext uri="{FF2B5EF4-FFF2-40B4-BE49-F238E27FC236}">
                <a16:creationId xmlns:a16="http://schemas.microsoft.com/office/drawing/2014/main" id="{56F999FE-FCC6-7D51-3499-2122CEC63940}"/>
              </a:ext>
            </a:extLst>
          </p:cNvPr>
          <p:cNvGrpSpPr/>
          <p:nvPr/>
        </p:nvGrpSpPr>
        <p:grpSpPr>
          <a:xfrm>
            <a:off x="1158516" y="3711413"/>
            <a:ext cx="2057535" cy="2400460"/>
            <a:chOff x="1071476" y="2315771"/>
            <a:chExt cx="2057535" cy="2400460"/>
          </a:xfrm>
        </p:grpSpPr>
        <p:pic>
          <p:nvPicPr>
            <p:cNvPr id="46" name="Graphic 45">
              <a:extLst>
                <a:ext uri="{FF2B5EF4-FFF2-40B4-BE49-F238E27FC236}">
                  <a16:creationId xmlns:a16="http://schemas.microsoft.com/office/drawing/2014/main" id="{5F216355-CB16-1193-3D9C-B43B69EF7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476" y="2315771"/>
              <a:ext cx="2057535" cy="2400460"/>
            </a:xfrm>
            <a:prstGeom prst="rect">
              <a:avLst/>
            </a:prstGeom>
          </p:spPr>
        </p:pic>
        <p:sp>
          <p:nvSpPr>
            <p:cNvPr id="47" name="TextBox 46">
              <a:extLst>
                <a:ext uri="{FF2B5EF4-FFF2-40B4-BE49-F238E27FC236}">
                  <a16:creationId xmlns:a16="http://schemas.microsoft.com/office/drawing/2014/main" id="{4E9392DD-BCBC-8246-9F82-323BF0FDFBA1}"/>
                </a:ext>
              </a:extLst>
            </p:cNvPr>
            <p:cNvSpPr txBox="1"/>
            <p:nvPr/>
          </p:nvSpPr>
          <p:spPr>
            <a:xfrm>
              <a:off x="1453666" y="3223826"/>
              <a:ext cx="1124043" cy="307777"/>
            </a:xfrm>
            <a:prstGeom prst="rect">
              <a:avLst/>
            </a:prstGeom>
            <a:noFill/>
          </p:spPr>
          <p:txBody>
            <a:bodyPr wrap="square" lIns="0" tIns="0" rIns="0" bIns="0" rtlCol="0" anchor="ctr">
              <a:spAutoFit/>
            </a:bodyPr>
            <a:lstStyle/>
            <a:p>
              <a:pPr algn="ctr">
                <a:defRPr/>
              </a:pPr>
              <a:r>
                <a:rPr lang="en-US" sz="2000" dirty="0">
                  <a:solidFill>
                    <a:schemeClr val="bg1"/>
                  </a:solidFill>
                </a:rPr>
                <a:t>App 2</a:t>
              </a:r>
            </a:p>
          </p:txBody>
        </p:sp>
      </p:grpSp>
      <p:pic>
        <p:nvPicPr>
          <p:cNvPr id="68" name="Graphic 67">
            <a:extLst>
              <a:ext uri="{FF2B5EF4-FFF2-40B4-BE49-F238E27FC236}">
                <a16:creationId xmlns:a16="http://schemas.microsoft.com/office/drawing/2014/main" id="{7F2790B3-9F4E-4C23-A080-0A12CF5157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32278" y="1521512"/>
            <a:ext cx="1036784" cy="1209582"/>
          </a:xfrm>
          <a:prstGeom prst="rect">
            <a:avLst/>
          </a:prstGeom>
          <a:effectLst>
            <a:outerShdw blurRad="50800" dist="25400" dir="13500000" algn="br" rotWithShape="0">
              <a:prstClr val="black">
                <a:alpha val="40000"/>
              </a:prstClr>
            </a:outerShdw>
          </a:effectLst>
        </p:spPr>
      </p:pic>
      <p:pic>
        <p:nvPicPr>
          <p:cNvPr id="48" name="Graphic 47">
            <a:extLst>
              <a:ext uri="{FF2B5EF4-FFF2-40B4-BE49-F238E27FC236}">
                <a16:creationId xmlns:a16="http://schemas.microsoft.com/office/drawing/2014/main" id="{99573404-92EB-168C-28D4-78A6D5787D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95048" y="4572904"/>
            <a:ext cx="1036784" cy="1209582"/>
          </a:xfrm>
          <a:prstGeom prst="rect">
            <a:avLst/>
          </a:prstGeom>
          <a:effectLst>
            <a:outerShdw blurRad="50800" dist="25400" dir="13500000" algn="br" rotWithShape="0">
              <a:prstClr val="black">
                <a:alpha val="40000"/>
              </a:prstClr>
            </a:outerShdw>
          </a:effectLst>
        </p:spPr>
      </p:pic>
      <p:cxnSp>
        <p:nvCxnSpPr>
          <p:cNvPr id="51" name="Straight Arrow Connector 16">
            <a:extLst>
              <a:ext uri="{FF2B5EF4-FFF2-40B4-BE49-F238E27FC236}">
                <a16:creationId xmlns:a16="http://schemas.microsoft.com/office/drawing/2014/main" id="{ADBFE7BB-1170-4B9A-8B18-730C596C1F4C}"/>
              </a:ext>
            </a:extLst>
          </p:cNvPr>
          <p:cNvCxnSpPr>
            <a:cxnSpLocks/>
            <a:stCxn id="68" idx="3"/>
          </p:cNvCxnSpPr>
          <p:nvPr/>
        </p:nvCxnSpPr>
        <p:spPr>
          <a:xfrm>
            <a:off x="3869062" y="2126303"/>
            <a:ext cx="2296825" cy="1383060"/>
          </a:xfrm>
          <a:prstGeom prst="bentConnector3">
            <a:avLst>
              <a:gd name="adj1" fmla="val 50000"/>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48891BC-D4AC-71FA-54CC-2A2463B63FB6}"/>
              </a:ext>
            </a:extLst>
          </p:cNvPr>
          <p:cNvPicPr>
            <a:picLocks noChangeAspect="1"/>
          </p:cNvPicPr>
          <p:nvPr/>
        </p:nvPicPr>
        <p:blipFill>
          <a:blip r:embed="rId7"/>
          <a:stretch>
            <a:fillRect/>
          </a:stretch>
        </p:blipFill>
        <p:spPr>
          <a:xfrm>
            <a:off x="4673090" y="2339713"/>
            <a:ext cx="632585" cy="820651"/>
          </a:xfrm>
          <a:prstGeom prst="rect">
            <a:avLst/>
          </a:prstGeom>
          <a:solidFill>
            <a:schemeClr val="accent4">
              <a:lumMod val="60000"/>
              <a:lumOff val="40000"/>
            </a:schemeClr>
          </a:solidFill>
        </p:spPr>
      </p:pic>
      <p:sp>
        <p:nvSpPr>
          <p:cNvPr id="64" name="TextBox 63">
            <a:extLst>
              <a:ext uri="{FF2B5EF4-FFF2-40B4-BE49-F238E27FC236}">
                <a16:creationId xmlns:a16="http://schemas.microsoft.com/office/drawing/2014/main" id="{85369DEB-0275-334D-210D-5E17614A3B5D}"/>
              </a:ext>
            </a:extLst>
          </p:cNvPr>
          <p:cNvSpPr txBox="1"/>
          <p:nvPr/>
        </p:nvSpPr>
        <p:spPr>
          <a:xfrm>
            <a:off x="5410595" y="4773356"/>
            <a:ext cx="2973768" cy="492443"/>
          </a:xfrm>
          <a:prstGeom prst="rect">
            <a:avLst/>
          </a:prstGeom>
          <a:noFill/>
        </p:spPr>
        <p:txBody>
          <a:bodyPr wrap="square" lIns="0" tIns="0" rIns="0" bIns="0" rtlCol="0" anchor="ctr">
            <a:spAutoFit/>
          </a:bodyPr>
          <a:lstStyle/>
          <a:p>
            <a:pPr lvl="0" algn="ctr">
              <a:defRPr/>
            </a:pPr>
            <a:r>
              <a:rPr lang="en-US" sz="1600" dirty="0">
                <a:solidFill>
                  <a:srgbClr val="000000"/>
                </a:solidFill>
                <a:latin typeface="Segoe UI Semibold"/>
              </a:rPr>
              <a:t>App2 acquires lock on resource for mutually exclusive access</a:t>
            </a:r>
          </a:p>
        </p:txBody>
      </p:sp>
      <p:cxnSp>
        <p:nvCxnSpPr>
          <p:cNvPr id="70" name="Straight Connector 69">
            <a:extLst>
              <a:ext uri="{FF2B5EF4-FFF2-40B4-BE49-F238E27FC236}">
                <a16:creationId xmlns:a16="http://schemas.microsoft.com/office/drawing/2014/main" id="{0C4CCE01-C5BA-5A4F-713A-C1C40C6480D9}"/>
              </a:ext>
            </a:extLst>
          </p:cNvPr>
          <p:cNvCxnSpPr>
            <a:cxnSpLocks/>
          </p:cNvCxnSpPr>
          <p:nvPr/>
        </p:nvCxnSpPr>
        <p:spPr>
          <a:xfrm>
            <a:off x="10157389" y="4708746"/>
            <a:ext cx="466661" cy="0"/>
          </a:xfrm>
          <a:prstGeom prst="line">
            <a:avLst/>
          </a:prstGeom>
          <a:noFill/>
          <a:ln w="19050" cap="flat" cmpd="sng" algn="ctr">
            <a:solidFill>
              <a:srgbClr val="FFFFFF"/>
            </a:solidFill>
            <a:prstDash val="solid"/>
            <a:headEnd type="none" w="lg" len="med"/>
            <a:tailEnd type="none" w="lg" len="med"/>
          </a:ln>
          <a:effectLst/>
        </p:spPr>
      </p:cxnSp>
      <p:sp>
        <p:nvSpPr>
          <p:cNvPr id="71" name="Rectangle 70">
            <a:extLst>
              <a:ext uri="{FF2B5EF4-FFF2-40B4-BE49-F238E27FC236}">
                <a16:creationId xmlns:a16="http://schemas.microsoft.com/office/drawing/2014/main" id="{B3EEF142-7341-04AC-82C2-1800922924C1}"/>
              </a:ext>
            </a:extLst>
          </p:cNvPr>
          <p:cNvSpPr/>
          <p:nvPr/>
        </p:nvSpPr>
        <p:spPr>
          <a:xfrm>
            <a:off x="9825429" y="4997017"/>
            <a:ext cx="1130580" cy="677108"/>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Create long running, stateless and stateful services</a:t>
            </a:r>
          </a:p>
        </p:txBody>
      </p:sp>
      <p:sp>
        <p:nvSpPr>
          <p:cNvPr id="86" name="Database_EFC7" title="Icon of a cylinder">
            <a:extLst>
              <a:ext uri="{FF2B5EF4-FFF2-40B4-BE49-F238E27FC236}">
                <a16:creationId xmlns:a16="http://schemas.microsoft.com/office/drawing/2014/main" id="{EB306CD8-2A8E-B200-A93A-F309D827DCBE}"/>
              </a:ext>
            </a:extLst>
          </p:cNvPr>
          <p:cNvSpPr>
            <a:spLocks noChangeAspect="1" noEditPoints="1"/>
          </p:cNvSpPr>
          <p:nvPr/>
        </p:nvSpPr>
        <p:spPr bwMode="auto">
          <a:xfrm>
            <a:off x="6356243" y="3160364"/>
            <a:ext cx="850409" cy="110539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381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pic>
        <p:nvPicPr>
          <p:cNvPr id="22" name="Picture 21">
            <a:extLst>
              <a:ext uri="{FF2B5EF4-FFF2-40B4-BE49-F238E27FC236}">
                <a16:creationId xmlns:a16="http://schemas.microsoft.com/office/drawing/2014/main" id="{466DF565-C4B6-E6E3-FB5E-4D68DAD47DF4}"/>
              </a:ext>
            </a:extLst>
          </p:cNvPr>
          <p:cNvPicPr>
            <a:picLocks noChangeAspect="1"/>
          </p:cNvPicPr>
          <p:nvPr/>
        </p:nvPicPr>
        <p:blipFill>
          <a:blip r:embed="rId7"/>
          <a:stretch>
            <a:fillRect/>
          </a:stretch>
        </p:blipFill>
        <p:spPr>
          <a:xfrm>
            <a:off x="4661938" y="4158632"/>
            <a:ext cx="632585" cy="820651"/>
          </a:xfrm>
          <a:prstGeom prst="rect">
            <a:avLst/>
          </a:prstGeom>
          <a:solidFill>
            <a:schemeClr val="accent4">
              <a:lumMod val="60000"/>
              <a:lumOff val="40000"/>
            </a:schemeClr>
          </a:solidFill>
        </p:spPr>
      </p:pic>
    </p:spTree>
    <p:extLst>
      <p:ext uri="{BB962C8B-B14F-4D97-AF65-F5344CB8AC3E}">
        <p14:creationId xmlns:p14="http://schemas.microsoft.com/office/powerpoint/2010/main" val="161090775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a:xfrm>
            <a:off x="585216" y="3035808"/>
            <a:ext cx="9144000" cy="498598"/>
          </a:xfrm>
        </p:spPr>
        <p:txBody>
          <a:bodyPr/>
          <a:lstStyle/>
          <a:p>
            <a:r>
              <a:rPr lang="en-US"/>
              <a:t>Observability</a:t>
            </a:r>
          </a:p>
        </p:txBody>
      </p:sp>
    </p:spTree>
    <p:extLst>
      <p:ext uri="{BB962C8B-B14F-4D97-AF65-F5344CB8AC3E}">
        <p14:creationId xmlns:p14="http://schemas.microsoft.com/office/powerpoint/2010/main" val="382731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E88F9A7-18ED-47B6-A4B5-68821ADD9182}"/>
              </a:ext>
            </a:extLst>
          </p:cNvPr>
          <p:cNvGrpSpPr/>
          <p:nvPr/>
        </p:nvGrpSpPr>
        <p:grpSpPr>
          <a:xfrm>
            <a:off x="572919" y="1987419"/>
            <a:ext cx="4017740" cy="1727936"/>
            <a:chOff x="612606" y="1987420"/>
            <a:chExt cx="5391578" cy="2397968"/>
          </a:xfrm>
        </p:grpSpPr>
        <p:sp>
          <p:nvSpPr>
            <p:cNvPr id="51" name="Rounded Rectangle 5">
              <a:extLst>
                <a:ext uri="{FF2B5EF4-FFF2-40B4-BE49-F238E27FC236}">
                  <a16:creationId xmlns:a16="http://schemas.microsoft.com/office/drawing/2014/main" id="{7CBA73D1-DFA5-47EC-BE40-53087F1D83B3}"/>
                </a:ext>
              </a:extLst>
            </p:cNvPr>
            <p:cNvSpPr/>
            <p:nvPr/>
          </p:nvSpPr>
          <p:spPr bwMode="auto">
            <a:xfrm>
              <a:off x="612606" y="1987420"/>
              <a:ext cx="5391578" cy="2397968"/>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dirty="0">
                <a:solidFill>
                  <a:schemeClr val="bg1"/>
                </a:solidFill>
                <a:latin typeface="+mj-lt"/>
              </a:endParaRPr>
            </a:p>
          </p:txBody>
        </p:sp>
        <p:cxnSp>
          <p:nvCxnSpPr>
            <p:cNvPr id="47" name="Straight Arrow Connector 46">
              <a:extLst>
                <a:ext uri="{FF2B5EF4-FFF2-40B4-BE49-F238E27FC236}">
                  <a16:creationId xmlns:a16="http://schemas.microsoft.com/office/drawing/2014/main" id="{A803F326-666E-4F7B-ADFA-6EF3E9D28D8C}"/>
                </a:ext>
              </a:extLst>
            </p:cNvPr>
            <p:cNvCxnSpPr>
              <a:cxnSpLocks/>
            </p:cNvCxnSpPr>
            <p:nvPr/>
          </p:nvCxnSpPr>
          <p:spPr>
            <a:xfrm>
              <a:off x="2767602" y="3007287"/>
              <a:ext cx="1183389" cy="0"/>
            </a:xfrm>
            <a:prstGeom prst="straightConnector1">
              <a:avLst/>
            </a:prstGeom>
            <a:noFill/>
            <a:ln w="28575" cap="flat" cmpd="sng" algn="ctr">
              <a:solidFill>
                <a:srgbClr val="0078D4"/>
              </a:solidFill>
              <a:prstDash val="solid"/>
              <a:headEnd type="none"/>
              <a:tailEnd type="arrow" w="lg" len="med"/>
            </a:ln>
            <a:effectLst/>
          </p:spPr>
        </p:cxnSp>
        <p:cxnSp>
          <p:nvCxnSpPr>
            <p:cNvPr id="49" name="Straight Arrow Connector 48">
              <a:extLst>
                <a:ext uri="{FF2B5EF4-FFF2-40B4-BE49-F238E27FC236}">
                  <a16:creationId xmlns:a16="http://schemas.microsoft.com/office/drawing/2014/main" id="{9711F31D-2340-49FA-86A5-4C0119CAF26F}"/>
                </a:ext>
              </a:extLst>
            </p:cNvPr>
            <p:cNvCxnSpPr>
              <a:cxnSpLocks/>
            </p:cNvCxnSpPr>
            <p:nvPr/>
          </p:nvCxnSpPr>
          <p:spPr>
            <a:xfrm>
              <a:off x="2767602" y="3530337"/>
              <a:ext cx="1183389" cy="0"/>
            </a:xfrm>
            <a:prstGeom prst="straightConnector1">
              <a:avLst/>
            </a:prstGeom>
            <a:noFill/>
            <a:ln w="28575" cap="flat" cmpd="sng" algn="ctr">
              <a:solidFill>
                <a:srgbClr val="737373"/>
              </a:solidFill>
              <a:prstDash val="solid"/>
              <a:headEnd type="arrow" w="lg" len="med"/>
              <a:tailEnd type="none"/>
            </a:ln>
            <a:effectLst/>
          </p:spPr>
        </p:cxnSp>
      </p:grpSp>
      <p:sp>
        <p:nvSpPr>
          <p:cNvPr id="54" name="Rounded Rectangle 5">
            <a:extLst>
              <a:ext uri="{FF2B5EF4-FFF2-40B4-BE49-F238E27FC236}">
                <a16:creationId xmlns:a16="http://schemas.microsoft.com/office/drawing/2014/main" id="{073771C8-DB91-4549-B1EA-FD86DE1934AC}"/>
              </a:ext>
            </a:extLst>
          </p:cNvPr>
          <p:cNvSpPr/>
          <p:nvPr/>
        </p:nvSpPr>
        <p:spPr bwMode="auto">
          <a:xfrm>
            <a:off x="533646" y="4760988"/>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56" name="Straight Arrow Connector 55">
            <a:extLst>
              <a:ext uri="{FF2B5EF4-FFF2-40B4-BE49-F238E27FC236}">
                <a16:creationId xmlns:a16="http://schemas.microsoft.com/office/drawing/2014/main" id="{16141567-8840-4184-A649-13B11798E410}"/>
              </a:ext>
            </a:extLst>
          </p:cNvPr>
          <p:cNvCxnSpPr>
            <a:cxnSpLocks/>
          </p:cNvCxnSpPr>
          <p:nvPr/>
        </p:nvCxnSpPr>
        <p:spPr>
          <a:xfrm>
            <a:off x="2139524" y="5495888"/>
            <a:ext cx="881848" cy="0"/>
          </a:xfrm>
          <a:prstGeom prst="straightConnector1">
            <a:avLst/>
          </a:prstGeom>
          <a:noFill/>
          <a:ln w="28575" cap="flat" cmpd="sng" algn="ctr">
            <a:solidFill>
              <a:srgbClr val="0078D4"/>
            </a:solidFill>
            <a:prstDash val="solid"/>
            <a:headEnd type="none"/>
            <a:tailEnd type="arrow" w="lg" len="med"/>
          </a:ln>
          <a:effectLst/>
        </p:spPr>
      </p:cxnSp>
      <p:cxnSp>
        <p:nvCxnSpPr>
          <p:cNvPr id="58" name="Straight Arrow Connector 57">
            <a:extLst>
              <a:ext uri="{FF2B5EF4-FFF2-40B4-BE49-F238E27FC236}">
                <a16:creationId xmlns:a16="http://schemas.microsoft.com/office/drawing/2014/main" id="{7705DDD6-0B81-4A8E-A9DD-727896DA9C0E}"/>
              </a:ext>
            </a:extLst>
          </p:cNvPr>
          <p:cNvCxnSpPr>
            <a:cxnSpLocks/>
          </p:cNvCxnSpPr>
          <p:nvPr/>
        </p:nvCxnSpPr>
        <p:spPr>
          <a:xfrm>
            <a:off x="2139524" y="5872789"/>
            <a:ext cx="881848" cy="0"/>
          </a:xfrm>
          <a:prstGeom prst="straightConnector1">
            <a:avLst/>
          </a:prstGeom>
          <a:noFill/>
          <a:ln w="28575" cap="flat" cmpd="sng" algn="ctr">
            <a:solidFill>
              <a:srgbClr val="737373"/>
            </a:solidFill>
            <a:prstDash val="solid"/>
            <a:headEnd type="arrow" w="lg" len="med"/>
            <a:tailEnd type="none"/>
          </a:ln>
          <a:effectLst/>
        </p:spPr>
      </p:cxnSp>
      <p:cxnSp>
        <p:nvCxnSpPr>
          <p:cNvPr id="98" name="Straight Arrow Connector 97">
            <a:extLst>
              <a:ext uri="{FF2B5EF4-FFF2-40B4-BE49-F238E27FC236}">
                <a16:creationId xmlns:a16="http://schemas.microsoft.com/office/drawing/2014/main" id="{38C01CB8-F91B-4C9F-918B-54E8F6BB9B38}"/>
              </a:ext>
            </a:extLst>
          </p:cNvPr>
          <p:cNvCxnSpPr>
            <a:cxnSpLocks/>
          </p:cNvCxnSpPr>
          <p:nvPr/>
        </p:nvCxnSpPr>
        <p:spPr>
          <a:xfrm>
            <a:off x="3480048" y="3562078"/>
            <a:ext cx="0" cy="1496304"/>
          </a:xfrm>
          <a:prstGeom prst="straightConnector1">
            <a:avLst/>
          </a:prstGeom>
          <a:noFill/>
          <a:ln w="28575" cap="flat" cmpd="sng" algn="ctr">
            <a:solidFill>
              <a:srgbClr val="0078D4"/>
            </a:solidFill>
            <a:prstDash val="solid"/>
            <a:headEnd type="none"/>
            <a:tailEnd type="arrow" w="lg" len="med"/>
          </a:ln>
          <a:effectLst/>
        </p:spPr>
      </p:cxnSp>
      <p:cxnSp>
        <p:nvCxnSpPr>
          <p:cNvPr id="99" name="Straight Arrow Connector 98">
            <a:extLst>
              <a:ext uri="{FF2B5EF4-FFF2-40B4-BE49-F238E27FC236}">
                <a16:creationId xmlns:a16="http://schemas.microsoft.com/office/drawing/2014/main" id="{EB32052E-6089-46B0-8883-63C360F6499B}"/>
              </a:ext>
            </a:extLst>
          </p:cNvPr>
          <p:cNvCxnSpPr>
            <a:cxnSpLocks/>
          </p:cNvCxnSpPr>
          <p:nvPr/>
        </p:nvCxnSpPr>
        <p:spPr>
          <a:xfrm>
            <a:off x="3909256" y="3562078"/>
            <a:ext cx="0" cy="1496304"/>
          </a:xfrm>
          <a:prstGeom prst="straightConnector1">
            <a:avLst/>
          </a:prstGeom>
          <a:noFill/>
          <a:ln w="28575" cap="flat" cmpd="sng" algn="ctr">
            <a:solidFill>
              <a:srgbClr val="737373"/>
            </a:solidFill>
            <a:prstDash val="solid"/>
            <a:headEnd type="arrow" w="lg" len="med"/>
            <a:tailEnd type="none"/>
          </a:ln>
          <a:effectLst/>
        </p:spPr>
      </p:cxnSp>
      <p:sp>
        <p:nvSpPr>
          <p:cNvPr id="108" name="Rounded Rectangle 5">
            <a:extLst>
              <a:ext uri="{FF2B5EF4-FFF2-40B4-BE49-F238E27FC236}">
                <a16:creationId xmlns:a16="http://schemas.microsoft.com/office/drawing/2014/main" id="{18AF3828-3064-49E9-80D6-33CC770BDB85}"/>
              </a:ext>
            </a:extLst>
          </p:cNvPr>
          <p:cNvSpPr/>
          <p:nvPr/>
        </p:nvSpPr>
        <p:spPr bwMode="auto">
          <a:xfrm>
            <a:off x="7779261" y="4817819"/>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109" name="Straight Arrow Connector 108">
            <a:extLst>
              <a:ext uri="{FF2B5EF4-FFF2-40B4-BE49-F238E27FC236}">
                <a16:creationId xmlns:a16="http://schemas.microsoft.com/office/drawing/2014/main" id="{25C50752-AE95-4EBA-B25B-6F1F3DC3F66E}"/>
              </a:ext>
            </a:extLst>
          </p:cNvPr>
          <p:cNvCxnSpPr>
            <a:cxnSpLocks/>
          </p:cNvCxnSpPr>
          <p:nvPr/>
        </p:nvCxnSpPr>
        <p:spPr>
          <a:xfrm>
            <a:off x="9373495" y="5438992"/>
            <a:ext cx="881847" cy="0"/>
          </a:xfrm>
          <a:prstGeom prst="straightConnector1">
            <a:avLst/>
          </a:prstGeom>
          <a:noFill/>
          <a:ln w="28575" cap="flat" cmpd="sng" algn="ctr">
            <a:solidFill>
              <a:srgbClr val="0078D4"/>
            </a:solidFill>
            <a:prstDash val="solid"/>
            <a:headEnd type="none"/>
            <a:tailEnd type="arrow" w="lg" len="med"/>
          </a:ln>
          <a:effectLst/>
        </p:spPr>
      </p:cxnSp>
      <p:cxnSp>
        <p:nvCxnSpPr>
          <p:cNvPr id="110" name="Straight Arrow Connector 109">
            <a:extLst>
              <a:ext uri="{FF2B5EF4-FFF2-40B4-BE49-F238E27FC236}">
                <a16:creationId xmlns:a16="http://schemas.microsoft.com/office/drawing/2014/main" id="{BBA69A82-EE25-40A3-91A4-9A5D0352DDC7}"/>
              </a:ext>
            </a:extLst>
          </p:cNvPr>
          <p:cNvCxnSpPr>
            <a:cxnSpLocks/>
          </p:cNvCxnSpPr>
          <p:nvPr/>
        </p:nvCxnSpPr>
        <p:spPr>
          <a:xfrm>
            <a:off x="9373495" y="5875086"/>
            <a:ext cx="881847" cy="0"/>
          </a:xfrm>
          <a:prstGeom prst="straightConnector1">
            <a:avLst/>
          </a:prstGeom>
          <a:noFill/>
          <a:ln w="28575" cap="flat" cmpd="sng" algn="ctr">
            <a:solidFill>
              <a:srgbClr val="737373"/>
            </a:solidFill>
            <a:prstDash val="solid"/>
            <a:headEnd type="arrow" w="lg" len="med"/>
            <a:tailEnd type="none"/>
          </a:ln>
          <a:effectLst/>
        </p:spPr>
      </p:cxnSp>
      <p:sp>
        <p:nvSpPr>
          <p:cNvPr id="16" name="TextBox 15">
            <a:extLst>
              <a:ext uri="{FF2B5EF4-FFF2-40B4-BE49-F238E27FC236}">
                <a16:creationId xmlns:a16="http://schemas.microsoft.com/office/drawing/2014/main" id="{BC4C2CE4-C468-447D-9196-DE7231B76702}"/>
              </a:ext>
            </a:extLst>
          </p:cNvPr>
          <p:cNvSpPr txBox="1"/>
          <p:nvPr/>
        </p:nvSpPr>
        <p:spPr>
          <a:xfrm>
            <a:off x="2419178" y="3873621"/>
            <a:ext cx="1011518"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Service invocation</a:t>
            </a:r>
          </a:p>
        </p:txBody>
      </p:sp>
      <p:grpSp>
        <p:nvGrpSpPr>
          <p:cNvPr id="7" name="Group 6">
            <a:extLst>
              <a:ext uri="{FF2B5EF4-FFF2-40B4-BE49-F238E27FC236}">
                <a16:creationId xmlns:a16="http://schemas.microsoft.com/office/drawing/2014/main" id="{2836D677-14DF-4ECF-95FD-F2824ED25DAF}"/>
              </a:ext>
            </a:extLst>
          </p:cNvPr>
          <p:cNvGrpSpPr/>
          <p:nvPr/>
        </p:nvGrpSpPr>
        <p:grpSpPr>
          <a:xfrm>
            <a:off x="5614291" y="5136119"/>
            <a:ext cx="1102066" cy="1102066"/>
            <a:chOff x="5614291" y="5162184"/>
            <a:chExt cx="1102066" cy="1102066"/>
          </a:xfrm>
        </p:grpSpPr>
        <p:sp>
          <p:nvSpPr>
            <p:cNvPr id="122" name="Oval 121">
              <a:extLst>
                <a:ext uri="{FF2B5EF4-FFF2-40B4-BE49-F238E27FC236}">
                  <a16:creationId xmlns:a16="http://schemas.microsoft.com/office/drawing/2014/main" id="{4CA36114-E525-4CE6-96CE-5DBE2BF8D8DF}"/>
                </a:ext>
              </a:extLst>
            </p:cNvPr>
            <p:cNvSpPr/>
            <p:nvPr/>
          </p:nvSpPr>
          <p:spPr bwMode="auto">
            <a:xfrm>
              <a:off x="5614291" y="5162184"/>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026" name="Picture 2" descr="Image result for kafka logo">
              <a:extLst>
                <a:ext uri="{FF2B5EF4-FFF2-40B4-BE49-F238E27FC236}">
                  <a16:creationId xmlns:a16="http://schemas.microsoft.com/office/drawing/2014/main" id="{FC664DDD-4B21-499F-B2A1-6AD693A28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215" y="5458269"/>
              <a:ext cx="970044" cy="50989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 name="Straight Arrow Connector 3">
            <a:extLst>
              <a:ext uri="{FF2B5EF4-FFF2-40B4-BE49-F238E27FC236}">
                <a16:creationId xmlns:a16="http://schemas.microsoft.com/office/drawing/2014/main" id="{921016DB-936C-4E96-9F42-592AD36457D8}"/>
              </a:ext>
            </a:extLst>
          </p:cNvPr>
          <p:cNvCxnSpPr>
            <a:cxnSpLocks/>
            <a:endCxn id="122" idx="2"/>
          </p:cNvCxnSpPr>
          <p:nvPr/>
        </p:nvCxnSpPr>
        <p:spPr>
          <a:xfrm flipV="1">
            <a:off x="4294600" y="5687152"/>
            <a:ext cx="1319691" cy="1"/>
          </a:xfrm>
          <a:prstGeom prst="straightConnector1">
            <a:avLst/>
          </a:prstGeom>
          <a:noFill/>
          <a:ln w="28575" cap="flat" cmpd="sng" algn="ctr">
            <a:solidFill>
              <a:srgbClr val="0078D4"/>
            </a:solidFill>
            <a:prstDash val="solid"/>
            <a:headEnd type="none"/>
            <a:tailEnd type="arrow" w="lg" len="med"/>
          </a:ln>
          <a:effectLst/>
        </p:spPr>
      </p:cxnSp>
      <p:cxnSp>
        <p:nvCxnSpPr>
          <p:cNvPr id="9" name="Straight Arrow Connector 8">
            <a:extLst>
              <a:ext uri="{FF2B5EF4-FFF2-40B4-BE49-F238E27FC236}">
                <a16:creationId xmlns:a16="http://schemas.microsoft.com/office/drawing/2014/main" id="{01971F56-88FF-4F84-8034-0C11E3BFC3DD}"/>
              </a:ext>
            </a:extLst>
          </p:cNvPr>
          <p:cNvCxnSpPr>
            <a:cxnSpLocks/>
            <a:stCxn id="122" idx="6"/>
          </p:cNvCxnSpPr>
          <p:nvPr/>
        </p:nvCxnSpPr>
        <p:spPr>
          <a:xfrm>
            <a:off x="6716357" y="5687152"/>
            <a:ext cx="1362478" cy="0"/>
          </a:xfrm>
          <a:prstGeom prst="straightConnector1">
            <a:avLst/>
          </a:prstGeom>
          <a:noFill/>
          <a:ln w="28575" cap="flat" cmpd="sng" algn="ctr">
            <a:solidFill>
              <a:srgbClr val="0078D4"/>
            </a:solidFill>
            <a:prstDash val="solid"/>
            <a:headEnd type="none"/>
            <a:tailEnd type="arrow" w="lg" len="med"/>
          </a:ln>
          <a:effectLst/>
        </p:spPr>
      </p:cxnSp>
      <p:grpSp>
        <p:nvGrpSpPr>
          <p:cNvPr id="45" name="Group 44">
            <a:extLst>
              <a:ext uri="{FF2B5EF4-FFF2-40B4-BE49-F238E27FC236}">
                <a16:creationId xmlns:a16="http://schemas.microsoft.com/office/drawing/2014/main" id="{5CA84484-4EE6-4F2D-8197-FABE7434C60B}"/>
              </a:ext>
            </a:extLst>
          </p:cNvPr>
          <p:cNvGrpSpPr/>
          <p:nvPr/>
        </p:nvGrpSpPr>
        <p:grpSpPr>
          <a:xfrm>
            <a:off x="5215620" y="687613"/>
            <a:ext cx="3790670" cy="1545313"/>
            <a:chOff x="7002395" y="908596"/>
            <a:chExt cx="3790670" cy="1545313"/>
          </a:xfrm>
        </p:grpSpPr>
        <p:sp>
          <p:nvSpPr>
            <p:cNvPr id="15" name="Rounded Rectangle 5">
              <a:extLst>
                <a:ext uri="{FF2B5EF4-FFF2-40B4-BE49-F238E27FC236}">
                  <a16:creationId xmlns:a16="http://schemas.microsoft.com/office/drawing/2014/main" id="{94F79BB4-FE4B-4A19-AA5D-5157AD93B290}"/>
                </a:ext>
              </a:extLst>
            </p:cNvPr>
            <p:cNvSpPr/>
            <p:nvPr/>
          </p:nvSpPr>
          <p:spPr bwMode="auto">
            <a:xfrm>
              <a:off x="7002395" y="908596"/>
              <a:ext cx="3790670" cy="1545313"/>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7" name="TextBox 16">
              <a:extLst>
                <a:ext uri="{FF2B5EF4-FFF2-40B4-BE49-F238E27FC236}">
                  <a16:creationId xmlns:a16="http://schemas.microsoft.com/office/drawing/2014/main" id="{837E33AE-51E2-4983-BF63-D98D050EA4D2}"/>
                </a:ext>
              </a:extLst>
            </p:cNvPr>
            <p:cNvSpPr txBox="1"/>
            <p:nvPr/>
          </p:nvSpPr>
          <p:spPr>
            <a:xfrm>
              <a:off x="7214808" y="1048169"/>
              <a:ext cx="3365844" cy="276999"/>
            </a:xfrm>
            <a:prstGeom prst="rect">
              <a:avLst/>
            </a:prstGeom>
            <a:noFill/>
          </p:spPr>
          <p:txBody>
            <a:bodyPr wrap="square" lIns="0" tIns="0" rIns="0" bIns="0" rtlCol="0">
              <a:spAutoFit/>
            </a:bodyPr>
            <a:lstStyle/>
            <a:p>
              <a:pPr algn="ctr"/>
              <a:r>
                <a:rPr lang="en-US">
                  <a:solidFill>
                    <a:schemeClr val="accent1"/>
                  </a:solidFill>
                  <a:latin typeface="+mj-lt"/>
                </a:rPr>
                <a:t>Backend Monitoring Tools</a:t>
              </a:r>
              <a:endParaRPr lang="en-US" sz="1800">
                <a:solidFill>
                  <a:schemeClr val="accent1"/>
                </a:solidFill>
                <a:latin typeface="+mj-lt"/>
              </a:endParaRPr>
            </a:p>
          </p:txBody>
        </p:sp>
        <p:pic>
          <p:nvPicPr>
            <p:cNvPr id="18" name="Picture 17" descr="Open Zipkin · GitHub">
              <a:extLst>
                <a:ext uri="{FF2B5EF4-FFF2-40B4-BE49-F238E27FC236}">
                  <a16:creationId xmlns:a16="http://schemas.microsoft.com/office/drawing/2014/main" id="{226C1923-A543-41C6-83C6-661B2FFFA01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5473" y="1506443"/>
              <a:ext cx="718116" cy="719215"/>
            </a:xfrm>
            <a:prstGeom prst="rect">
              <a:avLst/>
            </a:prstGeom>
            <a:noFill/>
            <a:ln>
              <a:noFill/>
            </a:ln>
          </p:spPr>
        </p:pic>
        <p:pic>
          <p:nvPicPr>
            <p:cNvPr id="20" name="Picture 2">
              <a:extLst>
                <a:ext uri="{FF2B5EF4-FFF2-40B4-BE49-F238E27FC236}">
                  <a16:creationId xmlns:a16="http://schemas.microsoft.com/office/drawing/2014/main" id="{2FFBA411-BBCB-4B63-ADD2-99475F8798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2984" y="1460198"/>
              <a:ext cx="886247" cy="719216"/>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Group 39">
              <a:extLst>
                <a:ext uri="{FF2B5EF4-FFF2-40B4-BE49-F238E27FC236}">
                  <a16:creationId xmlns:a16="http://schemas.microsoft.com/office/drawing/2014/main" id="{B882DD6C-85C3-44FB-A7CC-F3E11E2A0CF0}"/>
                </a:ext>
              </a:extLst>
            </p:cNvPr>
            <p:cNvGrpSpPr/>
            <p:nvPr/>
          </p:nvGrpSpPr>
          <p:grpSpPr>
            <a:xfrm>
              <a:off x="7761052" y="1438554"/>
              <a:ext cx="997291" cy="942798"/>
              <a:chOff x="7761052" y="1438554"/>
              <a:chExt cx="997291" cy="942798"/>
            </a:xfrm>
          </p:grpSpPr>
          <p:pic>
            <p:nvPicPr>
              <p:cNvPr id="19" name="Picture 18" descr="Jaeger: open source, end-to-end distributed tracing">
                <a:extLst>
                  <a:ext uri="{FF2B5EF4-FFF2-40B4-BE49-F238E27FC236}">
                    <a16:creationId xmlns:a16="http://schemas.microsoft.com/office/drawing/2014/main" id="{FA2C96A6-DFF0-45FA-A72B-488104DD9A6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00089" y="1438554"/>
                <a:ext cx="719216" cy="719216"/>
              </a:xfrm>
              <a:prstGeom prst="rect">
                <a:avLst/>
              </a:prstGeom>
              <a:noFill/>
              <a:ln>
                <a:noFill/>
              </a:ln>
            </p:spPr>
          </p:pic>
          <p:sp>
            <p:nvSpPr>
              <p:cNvPr id="23" name="TextBox 22">
                <a:extLst>
                  <a:ext uri="{FF2B5EF4-FFF2-40B4-BE49-F238E27FC236}">
                    <a16:creationId xmlns:a16="http://schemas.microsoft.com/office/drawing/2014/main" id="{4FF8C224-619D-4963-AD9D-76390C73B4BB}"/>
                  </a:ext>
                </a:extLst>
              </p:cNvPr>
              <p:cNvSpPr txBox="1"/>
              <p:nvPr/>
            </p:nvSpPr>
            <p:spPr>
              <a:xfrm>
                <a:off x="7761052" y="2119742"/>
                <a:ext cx="997291" cy="261610"/>
              </a:xfrm>
              <a:prstGeom prst="rect">
                <a:avLst/>
              </a:prstGeom>
              <a:noFill/>
            </p:spPr>
            <p:txBody>
              <a:bodyPr wrap="square" rtlCol="0">
                <a:spAutoFit/>
              </a:bodyPr>
              <a:lstStyle/>
              <a:p>
                <a:pPr algn="ctr"/>
                <a:r>
                  <a:rPr lang="en-US" sz="1100"/>
                  <a:t>Jaeger</a:t>
                </a:r>
              </a:p>
            </p:txBody>
          </p:sp>
        </p:grpSp>
      </p:grpSp>
      <p:cxnSp>
        <p:nvCxnSpPr>
          <p:cNvPr id="24" name="Straight Arrow Connector 23">
            <a:extLst>
              <a:ext uri="{FF2B5EF4-FFF2-40B4-BE49-F238E27FC236}">
                <a16:creationId xmlns:a16="http://schemas.microsoft.com/office/drawing/2014/main" id="{6670BCD7-AF30-45B3-AB77-2884273495C2}"/>
              </a:ext>
            </a:extLst>
          </p:cNvPr>
          <p:cNvCxnSpPr>
            <a:cxnSpLocks/>
          </p:cNvCxnSpPr>
          <p:nvPr/>
        </p:nvCxnSpPr>
        <p:spPr>
          <a:xfrm flipH="1">
            <a:off x="4333873" y="2219381"/>
            <a:ext cx="1957413" cy="691396"/>
          </a:xfrm>
          <a:prstGeom prst="straightConnector1">
            <a:avLst/>
          </a:prstGeom>
          <a:noFill/>
          <a:ln w="28575" cap="flat" cmpd="sng" algn="ctr">
            <a:solidFill>
              <a:srgbClr val="737373"/>
            </a:solidFill>
            <a:prstDash val="solid"/>
            <a:headEnd type="arrow" w="lg" len="med"/>
            <a:tailEnd type="none"/>
          </a:ln>
          <a:effectLst/>
        </p:spPr>
      </p:cxnSp>
      <p:cxnSp>
        <p:nvCxnSpPr>
          <p:cNvPr id="29" name="Straight Arrow Connector 28">
            <a:extLst>
              <a:ext uri="{FF2B5EF4-FFF2-40B4-BE49-F238E27FC236}">
                <a16:creationId xmlns:a16="http://schemas.microsoft.com/office/drawing/2014/main" id="{A8B42881-688C-4206-935A-D28C149F023A}"/>
              </a:ext>
            </a:extLst>
          </p:cNvPr>
          <p:cNvCxnSpPr>
            <a:cxnSpLocks/>
          </p:cNvCxnSpPr>
          <p:nvPr/>
        </p:nvCxnSpPr>
        <p:spPr>
          <a:xfrm flipH="1">
            <a:off x="4052807" y="2239698"/>
            <a:ext cx="2642186" cy="2896421"/>
          </a:xfrm>
          <a:prstGeom prst="straightConnector1">
            <a:avLst/>
          </a:prstGeom>
          <a:noFill/>
          <a:ln w="28575" cap="flat" cmpd="sng" algn="ctr">
            <a:solidFill>
              <a:srgbClr val="737373"/>
            </a:solidFill>
            <a:prstDash val="solid"/>
            <a:headEnd type="arrow" w="lg" len="med"/>
            <a:tailEnd type="none"/>
          </a:ln>
          <a:effectLst/>
        </p:spPr>
      </p:cxnSp>
      <p:cxnSp>
        <p:nvCxnSpPr>
          <p:cNvPr id="32" name="Straight Arrow Connector 31">
            <a:extLst>
              <a:ext uri="{FF2B5EF4-FFF2-40B4-BE49-F238E27FC236}">
                <a16:creationId xmlns:a16="http://schemas.microsoft.com/office/drawing/2014/main" id="{0F684F35-7FF4-4254-A0CC-DB38F8BDE073}"/>
              </a:ext>
            </a:extLst>
          </p:cNvPr>
          <p:cNvCxnSpPr>
            <a:cxnSpLocks/>
            <a:stCxn id="15" idx="2"/>
          </p:cNvCxnSpPr>
          <p:nvPr/>
        </p:nvCxnSpPr>
        <p:spPr>
          <a:xfrm>
            <a:off x="7110955" y="2232926"/>
            <a:ext cx="1316976" cy="2959006"/>
          </a:xfrm>
          <a:prstGeom prst="straightConnector1">
            <a:avLst/>
          </a:prstGeom>
          <a:noFill/>
          <a:ln w="28575" cap="flat" cmpd="sng" algn="ctr">
            <a:solidFill>
              <a:srgbClr val="737373"/>
            </a:solidFill>
            <a:prstDash val="solid"/>
            <a:headEnd type="arrow" w="lg" len="med"/>
            <a:tailEnd type="none"/>
          </a:ln>
          <a:effectLst/>
        </p:spPr>
      </p:cxnSp>
      <p:cxnSp>
        <p:nvCxnSpPr>
          <p:cNvPr id="1029" name="Connector: Elbow 1028">
            <a:extLst>
              <a:ext uri="{FF2B5EF4-FFF2-40B4-BE49-F238E27FC236}">
                <a16:creationId xmlns:a16="http://schemas.microsoft.com/office/drawing/2014/main" id="{D7FF50E0-A7C6-42B7-A279-D244226CCB52}"/>
              </a:ext>
            </a:extLst>
          </p:cNvPr>
          <p:cNvCxnSpPr>
            <a:cxnSpLocks/>
            <a:endCxn id="107" idx="0"/>
          </p:cNvCxnSpPr>
          <p:nvPr/>
        </p:nvCxnSpPr>
        <p:spPr>
          <a:xfrm>
            <a:off x="8998647" y="1217571"/>
            <a:ext cx="1705827" cy="768664"/>
          </a:xfrm>
          <a:prstGeom prst="bentConnector2">
            <a:avLst/>
          </a:prstGeom>
          <a:ln w="28575">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30" name="TextBox 1029">
            <a:extLst>
              <a:ext uri="{FF2B5EF4-FFF2-40B4-BE49-F238E27FC236}">
                <a16:creationId xmlns:a16="http://schemas.microsoft.com/office/drawing/2014/main" id="{593A1C79-8D2D-40D6-A418-95CC25D4E9D6}"/>
              </a:ext>
            </a:extLst>
          </p:cNvPr>
          <p:cNvSpPr txBox="1"/>
          <p:nvPr/>
        </p:nvSpPr>
        <p:spPr>
          <a:xfrm>
            <a:off x="9951363" y="753971"/>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Visualize</a:t>
            </a:r>
          </a:p>
        </p:txBody>
      </p:sp>
      <p:sp>
        <p:nvSpPr>
          <p:cNvPr id="1034" name="TextBox 1033">
            <a:extLst>
              <a:ext uri="{FF2B5EF4-FFF2-40B4-BE49-F238E27FC236}">
                <a16:creationId xmlns:a16="http://schemas.microsoft.com/office/drawing/2014/main" id="{3F0797C0-89A0-4983-8640-5F7AFFFA4C11}"/>
              </a:ext>
            </a:extLst>
          </p:cNvPr>
          <p:cNvSpPr txBox="1"/>
          <p:nvPr/>
        </p:nvSpPr>
        <p:spPr>
          <a:xfrm>
            <a:off x="5149398" y="6269739"/>
            <a:ext cx="2098411" cy="246221"/>
          </a:xfrm>
          <a:prstGeom prst="rect">
            <a:avLst/>
          </a:prstGeom>
          <a:noFill/>
        </p:spPr>
        <p:txBody>
          <a:bodyPr wrap="square" lIns="0" tIns="0" rIns="0" bIns="0" rtlCol="0">
            <a:spAutoFit/>
          </a:bodyPr>
          <a:lstStyle/>
          <a:p>
            <a:pPr algn="ctr"/>
            <a:r>
              <a:rPr lang="en-US" sz="1600" b="1" dirty="0">
                <a:gradFill>
                  <a:gsLst>
                    <a:gs pos="2917">
                      <a:schemeClr val="tx1"/>
                    </a:gs>
                    <a:gs pos="30000">
                      <a:schemeClr val="tx1"/>
                    </a:gs>
                  </a:gsLst>
                  <a:lin ang="5400000" scaled="0"/>
                </a:gradFill>
              </a:rPr>
              <a:t>Pub/Sub component</a:t>
            </a:r>
          </a:p>
        </p:txBody>
      </p:sp>
      <p:sp>
        <p:nvSpPr>
          <p:cNvPr id="1035" name="TextBox 1034">
            <a:extLst>
              <a:ext uri="{FF2B5EF4-FFF2-40B4-BE49-F238E27FC236}">
                <a16:creationId xmlns:a16="http://schemas.microsoft.com/office/drawing/2014/main" id="{720A8BAE-07D1-4EC5-848B-E5A3A89D50A9}"/>
              </a:ext>
            </a:extLst>
          </p:cNvPr>
          <p:cNvSpPr txBox="1"/>
          <p:nvPr/>
        </p:nvSpPr>
        <p:spPr>
          <a:xfrm>
            <a:off x="6804281" y="5357703"/>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Subscribe</a:t>
            </a:r>
          </a:p>
        </p:txBody>
      </p:sp>
      <p:grpSp>
        <p:nvGrpSpPr>
          <p:cNvPr id="1043" name="Group 1042">
            <a:extLst>
              <a:ext uri="{FF2B5EF4-FFF2-40B4-BE49-F238E27FC236}">
                <a16:creationId xmlns:a16="http://schemas.microsoft.com/office/drawing/2014/main" id="{F2128E81-97C5-4B7F-9125-974D697FBB7F}"/>
              </a:ext>
            </a:extLst>
          </p:cNvPr>
          <p:cNvGrpSpPr/>
          <p:nvPr/>
        </p:nvGrpSpPr>
        <p:grpSpPr>
          <a:xfrm>
            <a:off x="9381966" y="1986235"/>
            <a:ext cx="2645015" cy="1875147"/>
            <a:chOff x="9139368" y="1986235"/>
            <a:chExt cx="2645015" cy="1875147"/>
          </a:xfrm>
        </p:grpSpPr>
        <p:sp>
          <p:nvSpPr>
            <p:cNvPr id="107" name="Rounded Rectangle 5">
              <a:extLst>
                <a:ext uri="{FF2B5EF4-FFF2-40B4-BE49-F238E27FC236}">
                  <a16:creationId xmlns:a16="http://schemas.microsoft.com/office/drawing/2014/main" id="{67870F97-9F3A-4B28-978D-166582D0234A}"/>
                </a:ext>
              </a:extLst>
            </p:cNvPr>
            <p:cNvSpPr/>
            <p:nvPr/>
          </p:nvSpPr>
          <p:spPr bwMode="auto">
            <a:xfrm>
              <a:off x="9139368" y="1986235"/>
              <a:ext cx="2645015" cy="1875147"/>
            </a:xfrm>
            <a:prstGeom prst="rect">
              <a:avLst/>
            </a:prstGeom>
            <a:solidFill>
              <a:schemeClr val="accent1">
                <a:lumMod val="20000"/>
                <a:lumOff val="80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024" name="Rectangle 1023">
              <a:extLst>
                <a:ext uri="{FF2B5EF4-FFF2-40B4-BE49-F238E27FC236}">
                  <a16:creationId xmlns:a16="http://schemas.microsoft.com/office/drawing/2014/main" id="{803CED7D-65C6-42B1-9550-933DDA8B371E}"/>
                </a:ext>
              </a:extLst>
            </p:cNvPr>
            <p:cNvSpPr/>
            <p:nvPr/>
          </p:nvSpPr>
          <p:spPr bwMode="auto">
            <a:xfrm>
              <a:off x="9219393" y="211408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A</a:t>
              </a:r>
            </a:p>
          </p:txBody>
        </p:sp>
        <p:sp>
          <p:nvSpPr>
            <p:cNvPr id="1036" name="Rectangle 1035">
              <a:extLst>
                <a:ext uri="{FF2B5EF4-FFF2-40B4-BE49-F238E27FC236}">
                  <a16:creationId xmlns:a16="http://schemas.microsoft.com/office/drawing/2014/main" id="{021B34CD-E1D1-4086-BA73-6E8DA53C7F4D}"/>
                </a:ext>
              </a:extLst>
            </p:cNvPr>
            <p:cNvSpPr/>
            <p:nvPr/>
          </p:nvSpPr>
          <p:spPr bwMode="auto">
            <a:xfrm>
              <a:off x="9689756" y="2674853"/>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B</a:t>
              </a:r>
            </a:p>
          </p:txBody>
        </p:sp>
        <p:sp>
          <p:nvSpPr>
            <p:cNvPr id="1037" name="Rectangle 1036">
              <a:extLst>
                <a:ext uri="{FF2B5EF4-FFF2-40B4-BE49-F238E27FC236}">
                  <a16:creationId xmlns:a16="http://schemas.microsoft.com/office/drawing/2014/main" id="{AC6CF0F8-2603-4B24-A22E-57D0BF90EF46}"/>
                </a:ext>
              </a:extLst>
            </p:cNvPr>
            <p:cNvSpPr/>
            <p:nvPr/>
          </p:nvSpPr>
          <p:spPr bwMode="auto">
            <a:xfrm>
              <a:off x="10236284" y="326777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C</a:t>
              </a:r>
            </a:p>
          </p:txBody>
        </p:sp>
        <p:cxnSp>
          <p:nvCxnSpPr>
            <p:cNvPr id="1038" name="Connector: Elbow 1037">
              <a:extLst>
                <a:ext uri="{FF2B5EF4-FFF2-40B4-BE49-F238E27FC236}">
                  <a16:creationId xmlns:a16="http://schemas.microsoft.com/office/drawing/2014/main" id="{F720330B-0B89-4C84-83B1-B30FAD61438A}"/>
                </a:ext>
              </a:extLst>
            </p:cNvPr>
            <p:cNvCxnSpPr>
              <a:cxnSpLocks/>
              <a:endCxn id="1036" idx="1"/>
            </p:cNvCxnSpPr>
            <p:nvPr/>
          </p:nvCxnSpPr>
          <p:spPr>
            <a:xfrm rot="16200000" flipH="1">
              <a:off x="9380938" y="2595991"/>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41" name="Connector: Elbow 1040">
              <a:extLst>
                <a:ext uri="{FF2B5EF4-FFF2-40B4-BE49-F238E27FC236}">
                  <a16:creationId xmlns:a16="http://schemas.microsoft.com/office/drawing/2014/main" id="{A3B42871-E772-40A0-AE77-7F2F88AE200D}"/>
                </a:ext>
              </a:extLst>
            </p:cNvPr>
            <p:cNvCxnSpPr>
              <a:cxnSpLocks/>
            </p:cNvCxnSpPr>
            <p:nvPr/>
          </p:nvCxnSpPr>
          <p:spPr>
            <a:xfrm rot="16200000" flipH="1">
              <a:off x="9946280" y="3188914"/>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1045" name="TextBox 1044">
            <a:extLst>
              <a:ext uri="{FF2B5EF4-FFF2-40B4-BE49-F238E27FC236}">
                <a16:creationId xmlns:a16="http://schemas.microsoft.com/office/drawing/2014/main" id="{C9F7E2A5-70C5-46C0-99D4-5F6E20645F5F}"/>
              </a:ext>
            </a:extLst>
          </p:cNvPr>
          <p:cNvSpPr txBox="1"/>
          <p:nvPr/>
        </p:nvSpPr>
        <p:spPr>
          <a:xfrm>
            <a:off x="8029210" y="1360753"/>
            <a:ext cx="841216" cy="492443"/>
          </a:xfrm>
          <a:prstGeom prst="rect">
            <a:avLst/>
          </a:prstGeom>
          <a:noFill/>
        </p:spPr>
        <p:txBody>
          <a:bodyPr wrap="square" lIns="0" tIns="0" rIns="0" bIns="0" rtlCol="0">
            <a:spAutoFit/>
          </a:bodyPr>
          <a:lstStyle/>
          <a:p>
            <a:r>
              <a:rPr lang="en-US" sz="1600" b="1" dirty="0">
                <a:gradFill>
                  <a:gsLst>
                    <a:gs pos="2917">
                      <a:schemeClr val="tx1"/>
                    </a:gs>
                    <a:gs pos="30000">
                      <a:schemeClr val="tx1"/>
                    </a:gs>
                  </a:gsLst>
                  <a:lin ang="5400000" scaled="0"/>
                </a:gradFill>
              </a:rPr>
              <a:t>And more…</a:t>
            </a:r>
          </a:p>
        </p:txBody>
      </p:sp>
      <p:sp>
        <p:nvSpPr>
          <p:cNvPr id="170" name="TextBox 169">
            <a:extLst>
              <a:ext uri="{FF2B5EF4-FFF2-40B4-BE49-F238E27FC236}">
                <a16:creationId xmlns:a16="http://schemas.microsoft.com/office/drawing/2014/main" id="{F5101611-E806-4B9E-ACFE-3A3CEF0A697C}"/>
              </a:ext>
            </a:extLst>
          </p:cNvPr>
          <p:cNvSpPr txBox="1"/>
          <p:nvPr/>
        </p:nvSpPr>
        <p:spPr>
          <a:xfrm>
            <a:off x="4490870" y="2760508"/>
            <a:ext cx="1180703" cy="430887"/>
          </a:xfrm>
          <a:prstGeom prst="rect">
            <a:avLst/>
          </a:prstGeom>
          <a:noFill/>
        </p:spPr>
        <p:txBody>
          <a:bodyPr wrap="square">
            <a:spAutoFit/>
          </a:bodyPr>
          <a:lstStyle/>
          <a:p>
            <a:pPr algn="ctr" defTabSz="932472" fontAlgn="base">
              <a:spcBef>
                <a:spcPct val="0"/>
              </a:spcBef>
              <a:spcAft>
                <a:spcPct val="0"/>
              </a:spcAft>
            </a:pPr>
            <a:r>
              <a:rPr lang="en-US" sz="1100">
                <a:ea typeface="Segoe UI" pitchFamily="34" charset="0"/>
                <a:cs typeface="Segoe UI" pitchFamily="34" charset="0"/>
              </a:rPr>
              <a:t>W3C tracing context</a:t>
            </a:r>
          </a:p>
        </p:txBody>
      </p:sp>
      <p:sp>
        <p:nvSpPr>
          <p:cNvPr id="1052" name="TextBox 1051">
            <a:extLst>
              <a:ext uri="{FF2B5EF4-FFF2-40B4-BE49-F238E27FC236}">
                <a16:creationId xmlns:a16="http://schemas.microsoft.com/office/drawing/2014/main" id="{13463878-CA8A-4BFC-B3F8-749339F9A807}"/>
              </a:ext>
            </a:extLst>
          </p:cNvPr>
          <p:cNvSpPr txBox="1"/>
          <p:nvPr/>
        </p:nvSpPr>
        <p:spPr>
          <a:xfrm>
            <a:off x="5348698" y="3516337"/>
            <a:ext cx="1180703" cy="430887"/>
          </a:xfrm>
          <a:prstGeom prst="rect">
            <a:avLst/>
          </a:prstGeom>
          <a:noFill/>
        </p:spPr>
        <p:txBody>
          <a:bodyPr wrap="square">
            <a:spAutoFit/>
          </a:bodyPr>
          <a:lstStyle/>
          <a:p>
            <a:pPr algn="ctr" defTabSz="932472" fontAlgn="base">
              <a:spcBef>
                <a:spcPct val="0"/>
              </a:spcBef>
              <a:spcAft>
                <a:spcPct val="0"/>
              </a:spcAft>
            </a:pPr>
            <a:r>
              <a:rPr lang="en-US" sz="1100" dirty="0">
                <a:ea typeface="Segoe UI" pitchFamily="34" charset="0"/>
                <a:cs typeface="Segoe UI" pitchFamily="34" charset="0"/>
              </a:rPr>
              <a:t>W3C tracing context</a:t>
            </a:r>
          </a:p>
        </p:txBody>
      </p:sp>
      <p:sp>
        <p:nvSpPr>
          <p:cNvPr id="1053" name="TextBox 1052">
            <a:extLst>
              <a:ext uri="{FF2B5EF4-FFF2-40B4-BE49-F238E27FC236}">
                <a16:creationId xmlns:a16="http://schemas.microsoft.com/office/drawing/2014/main" id="{DBF50421-F941-4B1E-8A8F-5646C7EAA208}"/>
              </a:ext>
            </a:extLst>
          </p:cNvPr>
          <p:cNvSpPr txBox="1"/>
          <p:nvPr/>
        </p:nvSpPr>
        <p:spPr>
          <a:xfrm>
            <a:off x="7552632" y="3146910"/>
            <a:ext cx="1180703" cy="430887"/>
          </a:xfrm>
          <a:prstGeom prst="rect">
            <a:avLst/>
          </a:prstGeom>
          <a:noFill/>
        </p:spPr>
        <p:txBody>
          <a:bodyPr wrap="square">
            <a:spAutoFit/>
          </a:bodyPr>
          <a:lstStyle/>
          <a:p>
            <a:pPr algn="ctr" defTabSz="932472" fontAlgn="base">
              <a:spcBef>
                <a:spcPct val="0"/>
              </a:spcBef>
              <a:spcAft>
                <a:spcPct val="0"/>
              </a:spcAft>
            </a:pPr>
            <a:r>
              <a:rPr lang="en-US" sz="1100">
                <a:ea typeface="Segoe UI" pitchFamily="34" charset="0"/>
                <a:cs typeface="Segoe UI" pitchFamily="34" charset="0"/>
              </a:rPr>
              <a:t>W3C tracing context</a:t>
            </a:r>
          </a:p>
        </p:txBody>
      </p:sp>
      <p:sp>
        <p:nvSpPr>
          <p:cNvPr id="1054" name="TextBox 1053">
            <a:extLst>
              <a:ext uri="{FF2B5EF4-FFF2-40B4-BE49-F238E27FC236}">
                <a16:creationId xmlns:a16="http://schemas.microsoft.com/office/drawing/2014/main" id="{B81C7FF0-7CBF-478C-BFEA-8D9098243848}"/>
              </a:ext>
            </a:extLst>
          </p:cNvPr>
          <p:cNvSpPr txBox="1"/>
          <p:nvPr/>
        </p:nvSpPr>
        <p:spPr>
          <a:xfrm>
            <a:off x="4338470" y="5383844"/>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Publish</a:t>
            </a:r>
          </a:p>
        </p:txBody>
      </p:sp>
      <p:pic>
        <p:nvPicPr>
          <p:cNvPr id="74" name="Graphic 73">
            <a:extLst>
              <a:ext uri="{FF2B5EF4-FFF2-40B4-BE49-F238E27FC236}">
                <a16:creationId xmlns:a16="http://schemas.microsoft.com/office/drawing/2014/main" id="{4CF533DC-CC48-9389-84D4-847FA7A40F3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38762" y="2263901"/>
            <a:ext cx="1131269" cy="1319814"/>
          </a:xfrm>
          <a:prstGeom prst="rect">
            <a:avLst/>
          </a:prstGeom>
          <a:effectLst>
            <a:outerShdw blurRad="50800" dist="25400" dir="13500000" algn="br" rotWithShape="0">
              <a:prstClr val="black">
                <a:alpha val="40000"/>
              </a:prstClr>
            </a:outerShdw>
          </a:effectLst>
        </p:spPr>
      </p:pic>
      <p:pic>
        <p:nvPicPr>
          <p:cNvPr id="75" name="Graphic 74">
            <a:extLst>
              <a:ext uri="{FF2B5EF4-FFF2-40B4-BE49-F238E27FC236}">
                <a16:creationId xmlns:a16="http://schemas.microsoft.com/office/drawing/2014/main" id="{CF2184D5-3C97-E851-6C5B-742636DEBDE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28046" y="5058382"/>
            <a:ext cx="1131269" cy="1319814"/>
          </a:xfrm>
          <a:prstGeom prst="rect">
            <a:avLst/>
          </a:prstGeom>
          <a:effectLst>
            <a:outerShdw blurRad="50800" dist="25400" dir="13500000" algn="br" rotWithShape="0">
              <a:prstClr val="black">
                <a:alpha val="40000"/>
              </a:prstClr>
            </a:outerShdw>
          </a:effectLst>
        </p:spPr>
      </p:pic>
      <p:pic>
        <p:nvPicPr>
          <p:cNvPr id="76" name="Graphic 75">
            <a:extLst>
              <a:ext uri="{FF2B5EF4-FFF2-40B4-BE49-F238E27FC236}">
                <a16:creationId xmlns:a16="http://schemas.microsoft.com/office/drawing/2014/main" id="{F4CBC964-AB4C-0C71-6A0C-555D3D2299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11705" y="5096644"/>
            <a:ext cx="1131269" cy="1319814"/>
          </a:xfrm>
          <a:prstGeom prst="rect">
            <a:avLst/>
          </a:prstGeom>
          <a:effectLst>
            <a:outerShdw blurRad="50800" dist="25400" dir="13500000" algn="br" rotWithShape="0">
              <a:prstClr val="black">
                <a:alpha val="40000"/>
              </a:prstClr>
            </a:outerShdw>
          </a:effectLst>
        </p:spPr>
      </p:pic>
      <p:grpSp>
        <p:nvGrpSpPr>
          <p:cNvPr id="3" name="Group 2">
            <a:extLst>
              <a:ext uri="{FF2B5EF4-FFF2-40B4-BE49-F238E27FC236}">
                <a16:creationId xmlns:a16="http://schemas.microsoft.com/office/drawing/2014/main" id="{4BC60CE4-EC6F-F7E6-EC5A-61A9C4B13000}"/>
              </a:ext>
            </a:extLst>
          </p:cNvPr>
          <p:cNvGrpSpPr/>
          <p:nvPr/>
        </p:nvGrpSpPr>
        <p:grpSpPr>
          <a:xfrm>
            <a:off x="740086" y="2215506"/>
            <a:ext cx="1342481" cy="1463786"/>
            <a:chOff x="1161572" y="3329638"/>
            <a:chExt cx="1427106" cy="1664955"/>
          </a:xfrm>
        </p:grpSpPr>
        <p:pic>
          <p:nvPicPr>
            <p:cNvPr id="77" name="Graphic 76">
              <a:extLst>
                <a:ext uri="{FF2B5EF4-FFF2-40B4-BE49-F238E27FC236}">
                  <a16:creationId xmlns:a16="http://schemas.microsoft.com/office/drawing/2014/main" id="{0B516B5D-9CCB-F61C-8C47-AAC65648E6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78" name="TextBox 77">
              <a:extLst>
                <a:ext uri="{FF2B5EF4-FFF2-40B4-BE49-F238E27FC236}">
                  <a16:creationId xmlns:a16="http://schemas.microsoft.com/office/drawing/2014/main" id="{89FDD8BD-F8FF-71D8-D2D8-8CD59D2DC269}"/>
                </a:ext>
              </a:extLst>
            </p:cNvPr>
            <p:cNvSpPr txBox="1"/>
            <p:nvPr/>
          </p:nvSpPr>
          <p:spPr>
            <a:xfrm>
              <a:off x="1408813" y="3956390"/>
              <a:ext cx="940258" cy="307777"/>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A</a:t>
              </a:r>
            </a:p>
          </p:txBody>
        </p:sp>
      </p:grpSp>
      <p:grpSp>
        <p:nvGrpSpPr>
          <p:cNvPr id="80" name="Group 79">
            <a:extLst>
              <a:ext uri="{FF2B5EF4-FFF2-40B4-BE49-F238E27FC236}">
                <a16:creationId xmlns:a16="http://schemas.microsoft.com/office/drawing/2014/main" id="{3BC85D7C-BA50-6388-8DBD-AC51FF174E01}"/>
              </a:ext>
            </a:extLst>
          </p:cNvPr>
          <p:cNvGrpSpPr/>
          <p:nvPr/>
        </p:nvGrpSpPr>
        <p:grpSpPr>
          <a:xfrm>
            <a:off x="706575" y="4914410"/>
            <a:ext cx="1342481" cy="1463786"/>
            <a:chOff x="1161572" y="3329638"/>
            <a:chExt cx="1427106" cy="1664955"/>
          </a:xfrm>
        </p:grpSpPr>
        <p:pic>
          <p:nvPicPr>
            <p:cNvPr id="81" name="Graphic 80">
              <a:extLst>
                <a:ext uri="{FF2B5EF4-FFF2-40B4-BE49-F238E27FC236}">
                  <a16:creationId xmlns:a16="http://schemas.microsoft.com/office/drawing/2014/main" id="{10842DCC-5E81-BEA6-A8B4-B6DAB42FD16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82" name="TextBox 81">
              <a:extLst>
                <a:ext uri="{FF2B5EF4-FFF2-40B4-BE49-F238E27FC236}">
                  <a16:creationId xmlns:a16="http://schemas.microsoft.com/office/drawing/2014/main" id="{4EBA9753-E201-BA38-36EA-E5F71C5FA718}"/>
                </a:ext>
              </a:extLst>
            </p:cNvPr>
            <p:cNvSpPr txBox="1"/>
            <p:nvPr/>
          </p:nvSpPr>
          <p:spPr>
            <a:xfrm>
              <a:off x="1315412" y="3956390"/>
              <a:ext cx="1127060" cy="350075"/>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B</a:t>
              </a:r>
            </a:p>
          </p:txBody>
        </p:sp>
      </p:grpSp>
      <p:grpSp>
        <p:nvGrpSpPr>
          <p:cNvPr id="91" name="Group 90">
            <a:extLst>
              <a:ext uri="{FF2B5EF4-FFF2-40B4-BE49-F238E27FC236}">
                <a16:creationId xmlns:a16="http://schemas.microsoft.com/office/drawing/2014/main" id="{5BE1122F-F21B-A84F-C802-B367B23BF2E2}"/>
              </a:ext>
            </a:extLst>
          </p:cNvPr>
          <p:cNvGrpSpPr/>
          <p:nvPr/>
        </p:nvGrpSpPr>
        <p:grpSpPr>
          <a:xfrm>
            <a:off x="10399137" y="4957429"/>
            <a:ext cx="1342481" cy="1463786"/>
            <a:chOff x="1161572" y="3329638"/>
            <a:chExt cx="1427106" cy="1664955"/>
          </a:xfrm>
        </p:grpSpPr>
        <p:pic>
          <p:nvPicPr>
            <p:cNvPr id="92" name="Graphic 91">
              <a:extLst>
                <a:ext uri="{FF2B5EF4-FFF2-40B4-BE49-F238E27FC236}">
                  <a16:creationId xmlns:a16="http://schemas.microsoft.com/office/drawing/2014/main" id="{4A935C60-C9B7-3ADA-AC28-8DF8D453CA5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93" name="TextBox 92">
              <a:extLst>
                <a:ext uri="{FF2B5EF4-FFF2-40B4-BE49-F238E27FC236}">
                  <a16:creationId xmlns:a16="http://schemas.microsoft.com/office/drawing/2014/main" id="{D7EA5CF8-9136-16AC-DA9A-B3A0210B771B}"/>
                </a:ext>
              </a:extLst>
            </p:cNvPr>
            <p:cNvSpPr txBox="1"/>
            <p:nvPr/>
          </p:nvSpPr>
          <p:spPr>
            <a:xfrm>
              <a:off x="1313708" y="3956390"/>
              <a:ext cx="1130468" cy="350075"/>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C</a:t>
              </a:r>
            </a:p>
          </p:txBody>
        </p:sp>
      </p:grpSp>
    </p:spTree>
    <p:extLst>
      <p:ext uri="{BB962C8B-B14F-4D97-AF65-F5344CB8AC3E}">
        <p14:creationId xmlns:p14="http://schemas.microsoft.com/office/powerpoint/2010/main" val="1549979514"/>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3">
            <a:extLst>
              <a:ext uri="{FF2B5EF4-FFF2-40B4-BE49-F238E27FC236}">
                <a16:creationId xmlns:a16="http://schemas.microsoft.com/office/drawing/2014/main" id="{35BFD4FD-DBCB-4D4B-88A4-ADE956A205FC}"/>
              </a:ext>
            </a:extLst>
          </p:cNvPr>
          <p:cNvGrpSpPr/>
          <p:nvPr/>
        </p:nvGrpSpPr>
        <p:grpSpPr>
          <a:xfrm>
            <a:off x="5215620" y="687613"/>
            <a:ext cx="3790670" cy="1545313"/>
            <a:chOff x="7002395" y="908596"/>
            <a:chExt cx="3790670" cy="1545313"/>
          </a:xfrm>
        </p:grpSpPr>
        <p:sp>
          <p:nvSpPr>
            <p:cNvPr id="125" name="Rounded Rectangle 5">
              <a:extLst>
                <a:ext uri="{FF2B5EF4-FFF2-40B4-BE49-F238E27FC236}">
                  <a16:creationId xmlns:a16="http://schemas.microsoft.com/office/drawing/2014/main" id="{BBC5FD1E-3386-4891-B13D-54AEEEEA7DBF}"/>
                </a:ext>
              </a:extLst>
            </p:cNvPr>
            <p:cNvSpPr/>
            <p:nvPr/>
          </p:nvSpPr>
          <p:spPr bwMode="auto">
            <a:xfrm>
              <a:off x="7002395" y="908596"/>
              <a:ext cx="3790670" cy="1545313"/>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26" name="TextBox 125">
              <a:extLst>
                <a:ext uri="{FF2B5EF4-FFF2-40B4-BE49-F238E27FC236}">
                  <a16:creationId xmlns:a16="http://schemas.microsoft.com/office/drawing/2014/main" id="{8419195E-DF8C-4324-9F68-0BC94B04A408}"/>
                </a:ext>
              </a:extLst>
            </p:cNvPr>
            <p:cNvSpPr txBox="1"/>
            <p:nvPr/>
          </p:nvSpPr>
          <p:spPr>
            <a:xfrm>
              <a:off x="7214808" y="1048169"/>
              <a:ext cx="3365844" cy="276999"/>
            </a:xfrm>
            <a:prstGeom prst="rect">
              <a:avLst/>
            </a:prstGeom>
            <a:noFill/>
          </p:spPr>
          <p:txBody>
            <a:bodyPr wrap="square" lIns="0" tIns="0" rIns="0" bIns="0" rtlCol="0">
              <a:spAutoFit/>
            </a:bodyPr>
            <a:lstStyle/>
            <a:p>
              <a:pPr algn="ctr"/>
              <a:r>
                <a:rPr lang="en-US" dirty="0">
                  <a:solidFill>
                    <a:schemeClr val="accent1"/>
                  </a:solidFill>
                  <a:latin typeface="+mj-lt"/>
                </a:rPr>
                <a:t>Backend Monitoring Tools</a:t>
              </a:r>
              <a:endParaRPr lang="en-US" sz="1800" dirty="0">
                <a:solidFill>
                  <a:schemeClr val="accent1"/>
                </a:solidFill>
                <a:latin typeface="+mj-lt"/>
              </a:endParaRPr>
            </a:p>
          </p:txBody>
        </p:sp>
      </p:grpSp>
      <p:grpSp>
        <p:nvGrpSpPr>
          <p:cNvPr id="2" name="Group 1">
            <a:extLst>
              <a:ext uri="{FF2B5EF4-FFF2-40B4-BE49-F238E27FC236}">
                <a16:creationId xmlns:a16="http://schemas.microsoft.com/office/drawing/2014/main" id="{EE88F9A7-18ED-47B6-A4B5-68821ADD9182}"/>
              </a:ext>
            </a:extLst>
          </p:cNvPr>
          <p:cNvGrpSpPr/>
          <p:nvPr/>
        </p:nvGrpSpPr>
        <p:grpSpPr>
          <a:xfrm>
            <a:off x="572919" y="1987420"/>
            <a:ext cx="4017741" cy="1727937"/>
            <a:chOff x="612606" y="1987420"/>
            <a:chExt cx="5391578" cy="2397968"/>
          </a:xfrm>
        </p:grpSpPr>
        <p:sp>
          <p:nvSpPr>
            <p:cNvPr id="51" name="Rounded Rectangle 5">
              <a:extLst>
                <a:ext uri="{FF2B5EF4-FFF2-40B4-BE49-F238E27FC236}">
                  <a16:creationId xmlns:a16="http://schemas.microsoft.com/office/drawing/2014/main" id="{7CBA73D1-DFA5-47EC-BE40-53087F1D83B3}"/>
                </a:ext>
              </a:extLst>
            </p:cNvPr>
            <p:cNvSpPr/>
            <p:nvPr/>
          </p:nvSpPr>
          <p:spPr bwMode="auto">
            <a:xfrm>
              <a:off x="612606" y="1987420"/>
              <a:ext cx="5391578" cy="2397968"/>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dirty="0">
                <a:solidFill>
                  <a:schemeClr val="bg1"/>
                </a:solidFill>
                <a:latin typeface="+mj-lt"/>
              </a:endParaRPr>
            </a:p>
          </p:txBody>
        </p:sp>
        <p:cxnSp>
          <p:nvCxnSpPr>
            <p:cNvPr id="47" name="Straight Arrow Connector 46">
              <a:extLst>
                <a:ext uri="{FF2B5EF4-FFF2-40B4-BE49-F238E27FC236}">
                  <a16:creationId xmlns:a16="http://schemas.microsoft.com/office/drawing/2014/main" id="{A803F326-666E-4F7B-ADFA-6EF3E9D28D8C}"/>
                </a:ext>
              </a:extLst>
            </p:cNvPr>
            <p:cNvCxnSpPr>
              <a:cxnSpLocks/>
            </p:cNvCxnSpPr>
            <p:nvPr/>
          </p:nvCxnSpPr>
          <p:spPr>
            <a:xfrm>
              <a:off x="2757203" y="3007287"/>
              <a:ext cx="1183389" cy="0"/>
            </a:xfrm>
            <a:prstGeom prst="straightConnector1">
              <a:avLst/>
            </a:prstGeom>
            <a:noFill/>
            <a:ln w="28575" cap="flat" cmpd="sng" algn="ctr">
              <a:solidFill>
                <a:srgbClr val="0078D4"/>
              </a:solidFill>
              <a:prstDash val="solid"/>
              <a:headEnd type="none"/>
              <a:tailEnd type="arrow" w="lg" len="med"/>
            </a:ln>
            <a:effectLst/>
          </p:spPr>
        </p:cxnSp>
        <p:cxnSp>
          <p:nvCxnSpPr>
            <p:cNvPr id="49" name="Straight Arrow Connector 48">
              <a:extLst>
                <a:ext uri="{FF2B5EF4-FFF2-40B4-BE49-F238E27FC236}">
                  <a16:creationId xmlns:a16="http://schemas.microsoft.com/office/drawing/2014/main" id="{9711F31D-2340-49FA-86A5-4C0119CAF26F}"/>
                </a:ext>
              </a:extLst>
            </p:cNvPr>
            <p:cNvCxnSpPr>
              <a:cxnSpLocks/>
            </p:cNvCxnSpPr>
            <p:nvPr/>
          </p:nvCxnSpPr>
          <p:spPr>
            <a:xfrm>
              <a:off x="2746805" y="3530337"/>
              <a:ext cx="1183389" cy="0"/>
            </a:xfrm>
            <a:prstGeom prst="straightConnector1">
              <a:avLst/>
            </a:prstGeom>
            <a:noFill/>
            <a:ln w="28575" cap="flat" cmpd="sng" algn="ctr">
              <a:solidFill>
                <a:srgbClr val="737373"/>
              </a:solidFill>
              <a:prstDash val="solid"/>
              <a:headEnd type="arrow" w="lg" len="med"/>
              <a:tailEnd type="none"/>
            </a:ln>
            <a:effectLst/>
          </p:spPr>
        </p:cxnSp>
      </p:grpSp>
      <p:sp>
        <p:nvSpPr>
          <p:cNvPr id="54" name="Rounded Rectangle 5">
            <a:extLst>
              <a:ext uri="{FF2B5EF4-FFF2-40B4-BE49-F238E27FC236}">
                <a16:creationId xmlns:a16="http://schemas.microsoft.com/office/drawing/2014/main" id="{073771C8-DB91-4549-B1EA-FD86DE1934AC}"/>
              </a:ext>
            </a:extLst>
          </p:cNvPr>
          <p:cNvSpPr/>
          <p:nvPr/>
        </p:nvSpPr>
        <p:spPr bwMode="auto">
          <a:xfrm>
            <a:off x="533646" y="4789404"/>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56" name="Straight Arrow Connector 55">
            <a:extLst>
              <a:ext uri="{FF2B5EF4-FFF2-40B4-BE49-F238E27FC236}">
                <a16:creationId xmlns:a16="http://schemas.microsoft.com/office/drawing/2014/main" id="{16141567-8840-4184-A649-13B11798E410}"/>
              </a:ext>
            </a:extLst>
          </p:cNvPr>
          <p:cNvCxnSpPr>
            <a:cxnSpLocks/>
          </p:cNvCxnSpPr>
          <p:nvPr/>
        </p:nvCxnSpPr>
        <p:spPr>
          <a:xfrm>
            <a:off x="2139524" y="5524304"/>
            <a:ext cx="881848" cy="0"/>
          </a:xfrm>
          <a:prstGeom prst="straightConnector1">
            <a:avLst/>
          </a:prstGeom>
          <a:noFill/>
          <a:ln w="28575" cap="flat" cmpd="sng" algn="ctr">
            <a:solidFill>
              <a:srgbClr val="0078D4"/>
            </a:solidFill>
            <a:prstDash val="solid"/>
            <a:headEnd type="none"/>
            <a:tailEnd type="arrow" w="lg" len="med"/>
          </a:ln>
          <a:effectLst/>
        </p:spPr>
      </p:cxnSp>
      <p:cxnSp>
        <p:nvCxnSpPr>
          <p:cNvPr id="58" name="Straight Arrow Connector 57">
            <a:extLst>
              <a:ext uri="{FF2B5EF4-FFF2-40B4-BE49-F238E27FC236}">
                <a16:creationId xmlns:a16="http://schemas.microsoft.com/office/drawing/2014/main" id="{7705DDD6-0B81-4A8E-A9DD-727896DA9C0E}"/>
              </a:ext>
            </a:extLst>
          </p:cNvPr>
          <p:cNvCxnSpPr>
            <a:cxnSpLocks/>
          </p:cNvCxnSpPr>
          <p:nvPr/>
        </p:nvCxnSpPr>
        <p:spPr>
          <a:xfrm>
            <a:off x="2139524" y="5901205"/>
            <a:ext cx="881848" cy="0"/>
          </a:xfrm>
          <a:prstGeom prst="straightConnector1">
            <a:avLst/>
          </a:prstGeom>
          <a:noFill/>
          <a:ln w="28575" cap="flat" cmpd="sng" algn="ctr">
            <a:solidFill>
              <a:srgbClr val="737373"/>
            </a:solidFill>
            <a:prstDash val="solid"/>
            <a:headEnd type="arrow" w="lg" len="med"/>
            <a:tailEnd type="none"/>
          </a:ln>
          <a:effectLst/>
        </p:spPr>
      </p:cxnSp>
      <p:cxnSp>
        <p:nvCxnSpPr>
          <p:cNvPr id="98" name="Straight Arrow Connector 97">
            <a:extLst>
              <a:ext uri="{FF2B5EF4-FFF2-40B4-BE49-F238E27FC236}">
                <a16:creationId xmlns:a16="http://schemas.microsoft.com/office/drawing/2014/main" id="{38C01CB8-F91B-4C9F-918B-54E8F6BB9B38}"/>
              </a:ext>
            </a:extLst>
          </p:cNvPr>
          <p:cNvCxnSpPr>
            <a:cxnSpLocks/>
          </p:cNvCxnSpPr>
          <p:nvPr/>
        </p:nvCxnSpPr>
        <p:spPr>
          <a:xfrm>
            <a:off x="3480048" y="3562078"/>
            <a:ext cx="0" cy="1496304"/>
          </a:xfrm>
          <a:prstGeom prst="straightConnector1">
            <a:avLst/>
          </a:prstGeom>
          <a:noFill/>
          <a:ln w="28575" cap="flat" cmpd="sng" algn="ctr">
            <a:solidFill>
              <a:srgbClr val="0078D4"/>
            </a:solidFill>
            <a:prstDash val="solid"/>
            <a:headEnd type="none"/>
            <a:tailEnd type="arrow" w="lg" len="med"/>
          </a:ln>
          <a:effectLst/>
        </p:spPr>
      </p:cxnSp>
      <p:cxnSp>
        <p:nvCxnSpPr>
          <p:cNvPr id="99" name="Straight Arrow Connector 98">
            <a:extLst>
              <a:ext uri="{FF2B5EF4-FFF2-40B4-BE49-F238E27FC236}">
                <a16:creationId xmlns:a16="http://schemas.microsoft.com/office/drawing/2014/main" id="{EB32052E-6089-46B0-8883-63C360F6499B}"/>
              </a:ext>
            </a:extLst>
          </p:cNvPr>
          <p:cNvCxnSpPr>
            <a:cxnSpLocks/>
          </p:cNvCxnSpPr>
          <p:nvPr/>
        </p:nvCxnSpPr>
        <p:spPr>
          <a:xfrm>
            <a:off x="3909256" y="3562078"/>
            <a:ext cx="0" cy="1496304"/>
          </a:xfrm>
          <a:prstGeom prst="straightConnector1">
            <a:avLst/>
          </a:prstGeom>
          <a:noFill/>
          <a:ln w="28575" cap="flat" cmpd="sng" algn="ctr">
            <a:solidFill>
              <a:srgbClr val="737373"/>
            </a:solidFill>
            <a:prstDash val="solid"/>
            <a:headEnd type="arrow" w="lg" len="med"/>
            <a:tailEnd type="none"/>
          </a:ln>
          <a:effectLst/>
        </p:spPr>
      </p:cxnSp>
      <p:sp>
        <p:nvSpPr>
          <p:cNvPr id="108" name="Rounded Rectangle 5">
            <a:extLst>
              <a:ext uri="{FF2B5EF4-FFF2-40B4-BE49-F238E27FC236}">
                <a16:creationId xmlns:a16="http://schemas.microsoft.com/office/drawing/2014/main" id="{18AF3828-3064-49E9-80D6-33CC770BDB85}"/>
              </a:ext>
            </a:extLst>
          </p:cNvPr>
          <p:cNvSpPr/>
          <p:nvPr/>
        </p:nvSpPr>
        <p:spPr bwMode="auto">
          <a:xfrm>
            <a:off x="7779261" y="4789404"/>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109" name="Straight Arrow Connector 108">
            <a:extLst>
              <a:ext uri="{FF2B5EF4-FFF2-40B4-BE49-F238E27FC236}">
                <a16:creationId xmlns:a16="http://schemas.microsoft.com/office/drawing/2014/main" id="{25C50752-AE95-4EBA-B25B-6F1F3DC3F66E}"/>
              </a:ext>
            </a:extLst>
          </p:cNvPr>
          <p:cNvCxnSpPr>
            <a:cxnSpLocks/>
          </p:cNvCxnSpPr>
          <p:nvPr/>
        </p:nvCxnSpPr>
        <p:spPr>
          <a:xfrm>
            <a:off x="9373495" y="5410577"/>
            <a:ext cx="881847" cy="0"/>
          </a:xfrm>
          <a:prstGeom prst="straightConnector1">
            <a:avLst/>
          </a:prstGeom>
          <a:noFill/>
          <a:ln w="28575" cap="flat" cmpd="sng" algn="ctr">
            <a:solidFill>
              <a:srgbClr val="0078D4"/>
            </a:solidFill>
            <a:prstDash val="solid"/>
            <a:headEnd type="none"/>
            <a:tailEnd type="arrow" w="lg" len="med"/>
          </a:ln>
          <a:effectLst/>
        </p:spPr>
      </p:cxnSp>
      <p:cxnSp>
        <p:nvCxnSpPr>
          <p:cNvPr id="110" name="Straight Arrow Connector 109">
            <a:extLst>
              <a:ext uri="{FF2B5EF4-FFF2-40B4-BE49-F238E27FC236}">
                <a16:creationId xmlns:a16="http://schemas.microsoft.com/office/drawing/2014/main" id="{BBA69A82-EE25-40A3-91A4-9A5D0352DDC7}"/>
              </a:ext>
            </a:extLst>
          </p:cNvPr>
          <p:cNvCxnSpPr>
            <a:cxnSpLocks/>
          </p:cNvCxnSpPr>
          <p:nvPr/>
        </p:nvCxnSpPr>
        <p:spPr>
          <a:xfrm>
            <a:off x="9373495" y="5846671"/>
            <a:ext cx="881847" cy="0"/>
          </a:xfrm>
          <a:prstGeom prst="straightConnector1">
            <a:avLst/>
          </a:prstGeom>
          <a:noFill/>
          <a:ln w="28575" cap="flat" cmpd="sng" algn="ctr">
            <a:solidFill>
              <a:srgbClr val="737373"/>
            </a:solidFill>
            <a:prstDash val="solid"/>
            <a:headEnd type="arrow" w="lg" len="med"/>
            <a:tailEnd type="none"/>
          </a:ln>
          <a:effectLst/>
        </p:spPr>
      </p:cxnSp>
      <p:sp>
        <p:nvSpPr>
          <p:cNvPr id="16" name="TextBox 15">
            <a:extLst>
              <a:ext uri="{FF2B5EF4-FFF2-40B4-BE49-F238E27FC236}">
                <a16:creationId xmlns:a16="http://schemas.microsoft.com/office/drawing/2014/main" id="{BC4C2CE4-C468-447D-9196-DE7231B76702}"/>
              </a:ext>
            </a:extLst>
          </p:cNvPr>
          <p:cNvSpPr txBox="1"/>
          <p:nvPr/>
        </p:nvSpPr>
        <p:spPr>
          <a:xfrm>
            <a:off x="2419178" y="3873621"/>
            <a:ext cx="1011518"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Service invocation</a:t>
            </a:r>
          </a:p>
        </p:txBody>
      </p:sp>
      <p:sp>
        <p:nvSpPr>
          <p:cNvPr id="122" name="Oval 121">
            <a:extLst>
              <a:ext uri="{FF2B5EF4-FFF2-40B4-BE49-F238E27FC236}">
                <a16:creationId xmlns:a16="http://schemas.microsoft.com/office/drawing/2014/main" id="{4CA36114-E525-4CE6-96CE-5DBE2BF8D8DF}"/>
              </a:ext>
            </a:extLst>
          </p:cNvPr>
          <p:cNvSpPr/>
          <p:nvPr/>
        </p:nvSpPr>
        <p:spPr bwMode="auto">
          <a:xfrm>
            <a:off x="5614291" y="5136119"/>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026" name="Picture 2" descr="Image result for kafka logo">
            <a:extLst>
              <a:ext uri="{FF2B5EF4-FFF2-40B4-BE49-F238E27FC236}">
                <a16:creationId xmlns:a16="http://schemas.microsoft.com/office/drawing/2014/main" id="{FC664DDD-4B21-499F-B2A1-6AD693A28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215" y="5398424"/>
            <a:ext cx="970044" cy="509895"/>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921016DB-936C-4E96-9F42-592AD36457D8}"/>
              </a:ext>
            </a:extLst>
          </p:cNvPr>
          <p:cNvCxnSpPr>
            <a:cxnSpLocks/>
            <a:endCxn id="122" idx="2"/>
          </p:cNvCxnSpPr>
          <p:nvPr/>
        </p:nvCxnSpPr>
        <p:spPr>
          <a:xfrm flipV="1">
            <a:off x="4294600" y="5687152"/>
            <a:ext cx="1319691" cy="1"/>
          </a:xfrm>
          <a:prstGeom prst="straightConnector1">
            <a:avLst/>
          </a:prstGeom>
          <a:noFill/>
          <a:ln w="28575" cap="flat" cmpd="sng" algn="ctr">
            <a:solidFill>
              <a:srgbClr val="0078D4"/>
            </a:solidFill>
            <a:prstDash val="solid"/>
            <a:headEnd type="none"/>
            <a:tailEnd type="arrow" w="lg" len="med"/>
          </a:ln>
          <a:effectLst/>
        </p:spPr>
      </p:cxnSp>
      <p:sp>
        <p:nvSpPr>
          <p:cNvPr id="8" name="TextBox 7">
            <a:extLst>
              <a:ext uri="{FF2B5EF4-FFF2-40B4-BE49-F238E27FC236}">
                <a16:creationId xmlns:a16="http://schemas.microsoft.com/office/drawing/2014/main" id="{B15DAA3A-EE60-486D-BE3A-727B04F90F06}"/>
              </a:ext>
            </a:extLst>
          </p:cNvPr>
          <p:cNvSpPr txBox="1"/>
          <p:nvPr/>
        </p:nvSpPr>
        <p:spPr>
          <a:xfrm>
            <a:off x="4338470" y="5383844"/>
            <a:ext cx="1230105" cy="246221"/>
          </a:xfrm>
          <a:prstGeom prst="rect">
            <a:avLst/>
          </a:prstGeom>
          <a:noFill/>
        </p:spPr>
        <p:txBody>
          <a:bodyPr wrap="square" lIns="0" tIns="0" rIns="0" bIns="0" rtlCol="0">
            <a:spAutoFit/>
          </a:bodyPr>
          <a:lstStyle/>
          <a:p>
            <a:pPr algn="ctr"/>
            <a:r>
              <a:rPr lang="en-US" sz="1600" b="1" dirty="0">
                <a:gradFill>
                  <a:gsLst>
                    <a:gs pos="2917">
                      <a:schemeClr val="tx1"/>
                    </a:gs>
                    <a:gs pos="30000">
                      <a:schemeClr val="tx1"/>
                    </a:gs>
                  </a:gsLst>
                  <a:lin ang="5400000" scaled="0"/>
                </a:gradFill>
              </a:rPr>
              <a:t>Publish</a:t>
            </a:r>
          </a:p>
        </p:txBody>
      </p:sp>
      <p:cxnSp>
        <p:nvCxnSpPr>
          <p:cNvPr id="9" name="Straight Arrow Connector 8">
            <a:extLst>
              <a:ext uri="{FF2B5EF4-FFF2-40B4-BE49-F238E27FC236}">
                <a16:creationId xmlns:a16="http://schemas.microsoft.com/office/drawing/2014/main" id="{01971F56-88FF-4F84-8034-0C11E3BFC3DD}"/>
              </a:ext>
            </a:extLst>
          </p:cNvPr>
          <p:cNvCxnSpPr>
            <a:cxnSpLocks/>
            <a:stCxn id="122" idx="6"/>
          </p:cNvCxnSpPr>
          <p:nvPr/>
        </p:nvCxnSpPr>
        <p:spPr>
          <a:xfrm>
            <a:off x="6716357" y="5687152"/>
            <a:ext cx="1362478" cy="0"/>
          </a:xfrm>
          <a:prstGeom prst="straightConnector1">
            <a:avLst/>
          </a:prstGeom>
          <a:noFill/>
          <a:ln w="28575" cap="flat" cmpd="sng" algn="ctr">
            <a:solidFill>
              <a:srgbClr val="0078D4"/>
            </a:solidFill>
            <a:prstDash val="solid"/>
            <a:headEnd type="none"/>
            <a:tailEnd type="arrow" w="lg" len="med"/>
          </a:ln>
          <a:effectLst/>
        </p:spPr>
      </p:cxnSp>
      <p:cxnSp>
        <p:nvCxnSpPr>
          <p:cNvPr id="24" name="Straight Arrow Connector 23">
            <a:extLst>
              <a:ext uri="{FF2B5EF4-FFF2-40B4-BE49-F238E27FC236}">
                <a16:creationId xmlns:a16="http://schemas.microsoft.com/office/drawing/2014/main" id="{6670BCD7-AF30-45B3-AB77-2884273495C2}"/>
              </a:ext>
            </a:extLst>
          </p:cNvPr>
          <p:cNvCxnSpPr>
            <a:cxnSpLocks/>
            <a:stCxn id="77" idx="1"/>
          </p:cNvCxnSpPr>
          <p:nvPr/>
        </p:nvCxnSpPr>
        <p:spPr>
          <a:xfrm flipH="1" flipV="1">
            <a:off x="4333873" y="2910777"/>
            <a:ext cx="1658046" cy="619077"/>
          </a:xfrm>
          <a:prstGeom prst="straightConnector1">
            <a:avLst/>
          </a:prstGeom>
          <a:noFill/>
          <a:ln w="28575" cap="flat" cmpd="sng" algn="ctr">
            <a:solidFill>
              <a:srgbClr val="737373"/>
            </a:solidFill>
            <a:prstDash val="solid"/>
            <a:headEnd type="arrow" w="lg" len="med"/>
            <a:tailEnd type="none"/>
          </a:ln>
          <a:effectLst/>
        </p:spPr>
      </p:cxnSp>
      <p:cxnSp>
        <p:nvCxnSpPr>
          <p:cNvPr id="29" name="Straight Arrow Connector 28">
            <a:extLst>
              <a:ext uri="{FF2B5EF4-FFF2-40B4-BE49-F238E27FC236}">
                <a16:creationId xmlns:a16="http://schemas.microsoft.com/office/drawing/2014/main" id="{A8B42881-688C-4206-935A-D28C149F023A}"/>
              </a:ext>
            </a:extLst>
          </p:cNvPr>
          <p:cNvCxnSpPr>
            <a:cxnSpLocks/>
          </p:cNvCxnSpPr>
          <p:nvPr/>
        </p:nvCxnSpPr>
        <p:spPr>
          <a:xfrm flipH="1">
            <a:off x="4068305" y="4246655"/>
            <a:ext cx="1895459" cy="889464"/>
          </a:xfrm>
          <a:prstGeom prst="straightConnector1">
            <a:avLst/>
          </a:prstGeom>
          <a:noFill/>
          <a:ln w="28575" cap="flat" cmpd="sng" algn="ctr">
            <a:solidFill>
              <a:srgbClr val="737373"/>
            </a:solidFill>
            <a:prstDash val="solid"/>
            <a:headEnd type="arrow" w="lg" len="med"/>
            <a:tailEnd type="none"/>
          </a:ln>
          <a:effectLst/>
        </p:spPr>
      </p:cxnSp>
      <p:cxnSp>
        <p:nvCxnSpPr>
          <p:cNvPr id="32" name="Straight Arrow Connector 31">
            <a:extLst>
              <a:ext uri="{FF2B5EF4-FFF2-40B4-BE49-F238E27FC236}">
                <a16:creationId xmlns:a16="http://schemas.microsoft.com/office/drawing/2014/main" id="{0F684F35-7FF4-4254-A0CC-DB38F8BDE073}"/>
              </a:ext>
            </a:extLst>
          </p:cNvPr>
          <p:cNvCxnSpPr>
            <a:cxnSpLocks/>
          </p:cNvCxnSpPr>
          <p:nvPr/>
        </p:nvCxnSpPr>
        <p:spPr>
          <a:xfrm>
            <a:off x="7567493" y="4330516"/>
            <a:ext cx="840338" cy="805603"/>
          </a:xfrm>
          <a:prstGeom prst="straightConnector1">
            <a:avLst/>
          </a:prstGeom>
          <a:noFill/>
          <a:ln w="28575" cap="flat" cmpd="sng" algn="ctr">
            <a:solidFill>
              <a:srgbClr val="737373"/>
            </a:solidFill>
            <a:prstDash val="solid"/>
            <a:headEnd type="arrow" w="lg" len="med"/>
            <a:tailEnd type="none"/>
          </a:ln>
          <a:effectLst/>
        </p:spPr>
      </p:cxnSp>
      <p:cxnSp>
        <p:nvCxnSpPr>
          <p:cNvPr id="1029" name="Connector: Elbow 1028">
            <a:extLst>
              <a:ext uri="{FF2B5EF4-FFF2-40B4-BE49-F238E27FC236}">
                <a16:creationId xmlns:a16="http://schemas.microsoft.com/office/drawing/2014/main" id="{D7FF50E0-A7C6-42B7-A279-D244226CCB52}"/>
              </a:ext>
            </a:extLst>
          </p:cNvPr>
          <p:cNvCxnSpPr>
            <a:cxnSpLocks/>
            <a:endCxn id="107" idx="0"/>
          </p:cNvCxnSpPr>
          <p:nvPr/>
        </p:nvCxnSpPr>
        <p:spPr>
          <a:xfrm>
            <a:off x="8998647" y="1217571"/>
            <a:ext cx="1705827" cy="768664"/>
          </a:xfrm>
          <a:prstGeom prst="bentConnector2">
            <a:avLst/>
          </a:prstGeom>
          <a:ln w="28575">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30" name="TextBox 1029">
            <a:extLst>
              <a:ext uri="{FF2B5EF4-FFF2-40B4-BE49-F238E27FC236}">
                <a16:creationId xmlns:a16="http://schemas.microsoft.com/office/drawing/2014/main" id="{593A1C79-8D2D-40D6-A418-95CC25D4E9D6}"/>
              </a:ext>
            </a:extLst>
          </p:cNvPr>
          <p:cNvSpPr txBox="1"/>
          <p:nvPr/>
        </p:nvSpPr>
        <p:spPr>
          <a:xfrm>
            <a:off x="9951363" y="753971"/>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Visualize</a:t>
            </a:r>
          </a:p>
        </p:txBody>
      </p:sp>
      <p:sp>
        <p:nvSpPr>
          <p:cNvPr id="1034" name="TextBox 1033">
            <a:extLst>
              <a:ext uri="{FF2B5EF4-FFF2-40B4-BE49-F238E27FC236}">
                <a16:creationId xmlns:a16="http://schemas.microsoft.com/office/drawing/2014/main" id="{3F0797C0-89A0-4983-8640-5F7AFFFA4C11}"/>
              </a:ext>
            </a:extLst>
          </p:cNvPr>
          <p:cNvSpPr txBox="1"/>
          <p:nvPr/>
        </p:nvSpPr>
        <p:spPr>
          <a:xfrm>
            <a:off x="5130802" y="6289892"/>
            <a:ext cx="2170293" cy="246221"/>
          </a:xfrm>
          <a:prstGeom prst="rect">
            <a:avLst/>
          </a:prstGeom>
          <a:noFill/>
        </p:spPr>
        <p:txBody>
          <a:bodyPr wrap="square" lIns="0" tIns="0" rIns="0" bIns="0" rtlCol="0">
            <a:spAutoFit/>
          </a:bodyPr>
          <a:lstStyle/>
          <a:p>
            <a:pPr algn="ctr"/>
            <a:r>
              <a:rPr lang="en-US" sz="1600" b="1" dirty="0">
                <a:gradFill>
                  <a:gsLst>
                    <a:gs pos="2917">
                      <a:schemeClr val="tx1"/>
                    </a:gs>
                    <a:gs pos="30000">
                      <a:schemeClr val="tx1"/>
                    </a:gs>
                  </a:gsLst>
                  <a:lin ang="5400000" scaled="0"/>
                </a:gradFill>
              </a:rPr>
              <a:t>Pub/Sub component</a:t>
            </a:r>
          </a:p>
        </p:txBody>
      </p:sp>
      <p:sp>
        <p:nvSpPr>
          <p:cNvPr id="1035" name="TextBox 1034">
            <a:extLst>
              <a:ext uri="{FF2B5EF4-FFF2-40B4-BE49-F238E27FC236}">
                <a16:creationId xmlns:a16="http://schemas.microsoft.com/office/drawing/2014/main" id="{720A8BAE-07D1-4EC5-848B-E5A3A89D50A9}"/>
              </a:ext>
            </a:extLst>
          </p:cNvPr>
          <p:cNvSpPr txBox="1"/>
          <p:nvPr/>
        </p:nvSpPr>
        <p:spPr>
          <a:xfrm>
            <a:off x="6804281" y="5357703"/>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Subscribe</a:t>
            </a:r>
          </a:p>
        </p:txBody>
      </p:sp>
      <p:grpSp>
        <p:nvGrpSpPr>
          <p:cNvPr id="1043" name="Group 1042">
            <a:extLst>
              <a:ext uri="{FF2B5EF4-FFF2-40B4-BE49-F238E27FC236}">
                <a16:creationId xmlns:a16="http://schemas.microsoft.com/office/drawing/2014/main" id="{F2128E81-97C5-4B7F-9125-974D697FBB7F}"/>
              </a:ext>
            </a:extLst>
          </p:cNvPr>
          <p:cNvGrpSpPr/>
          <p:nvPr/>
        </p:nvGrpSpPr>
        <p:grpSpPr>
          <a:xfrm>
            <a:off x="9381966" y="1986235"/>
            <a:ext cx="2645015" cy="1875147"/>
            <a:chOff x="9139368" y="1986235"/>
            <a:chExt cx="2645015" cy="1875147"/>
          </a:xfrm>
        </p:grpSpPr>
        <p:sp>
          <p:nvSpPr>
            <p:cNvPr id="107" name="Rounded Rectangle 5">
              <a:extLst>
                <a:ext uri="{FF2B5EF4-FFF2-40B4-BE49-F238E27FC236}">
                  <a16:creationId xmlns:a16="http://schemas.microsoft.com/office/drawing/2014/main" id="{67870F97-9F3A-4B28-978D-166582D0234A}"/>
                </a:ext>
              </a:extLst>
            </p:cNvPr>
            <p:cNvSpPr/>
            <p:nvPr/>
          </p:nvSpPr>
          <p:spPr bwMode="auto">
            <a:xfrm>
              <a:off x="9139368" y="1986235"/>
              <a:ext cx="2645015" cy="1875147"/>
            </a:xfrm>
            <a:prstGeom prst="rect">
              <a:avLst/>
            </a:prstGeom>
            <a:solidFill>
              <a:schemeClr val="accent1">
                <a:lumMod val="20000"/>
                <a:lumOff val="80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024" name="Rectangle 1023">
              <a:extLst>
                <a:ext uri="{FF2B5EF4-FFF2-40B4-BE49-F238E27FC236}">
                  <a16:creationId xmlns:a16="http://schemas.microsoft.com/office/drawing/2014/main" id="{803CED7D-65C6-42B1-9550-933DDA8B371E}"/>
                </a:ext>
              </a:extLst>
            </p:cNvPr>
            <p:cNvSpPr/>
            <p:nvPr/>
          </p:nvSpPr>
          <p:spPr bwMode="auto">
            <a:xfrm>
              <a:off x="9219393" y="211408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Service A</a:t>
              </a:r>
            </a:p>
          </p:txBody>
        </p:sp>
        <p:sp>
          <p:nvSpPr>
            <p:cNvPr id="1036" name="Rectangle 1035">
              <a:extLst>
                <a:ext uri="{FF2B5EF4-FFF2-40B4-BE49-F238E27FC236}">
                  <a16:creationId xmlns:a16="http://schemas.microsoft.com/office/drawing/2014/main" id="{021B34CD-E1D1-4086-BA73-6E8DA53C7F4D}"/>
                </a:ext>
              </a:extLst>
            </p:cNvPr>
            <p:cNvSpPr/>
            <p:nvPr/>
          </p:nvSpPr>
          <p:spPr bwMode="auto">
            <a:xfrm>
              <a:off x="9689756" y="2674853"/>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B</a:t>
              </a:r>
            </a:p>
          </p:txBody>
        </p:sp>
        <p:sp>
          <p:nvSpPr>
            <p:cNvPr id="1037" name="Rectangle 1036">
              <a:extLst>
                <a:ext uri="{FF2B5EF4-FFF2-40B4-BE49-F238E27FC236}">
                  <a16:creationId xmlns:a16="http://schemas.microsoft.com/office/drawing/2014/main" id="{AC6CF0F8-2603-4B24-A22E-57D0BF90EF46}"/>
                </a:ext>
              </a:extLst>
            </p:cNvPr>
            <p:cNvSpPr/>
            <p:nvPr/>
          </p:nvSpPr>
          <p:spPr bwMode="auto">
            <a:xfrm>
              <a:off x="10236284" y="326777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C</a:t>
              </a:r>
            </a:p>
          </p:txBody>
        </p:sp>
        <p:cxnSp>
          <p:nvCxnSpPr>
            <p:cNvPr id="1038" name="Connector: Elbow 1037">
              <a:extLst>
                <a:ext uri="{FF2B5EF4-FFF2-40B4-BE49-F238E27FC236}">
                  <a16:creationId xmlns:a16="http://schemas.microsoft.com/office/drawing/2014/main" id="{F720330B-0B89-4C84-83B1-B30FAD61438A}"/>
                </a:ext>
              </a:extLst>
            </p:cNvPr>
            <p:cNvCxnSpPr>
              <a:cxnSpLocks/>
              <a:endCxn id="1036" idx="1"/>
            </p:cNvCxnSpPr>
            <p:nvPr/>
          </p:nvCxnSpPr>
          <p:spPr>
            <a:xfrm rot="16200000" flipH="1">
              <a:off x="9380938" y="2595991"/>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41" name="Connector: Elbow 1040">
              <a:extLst>
                <a:ext uri="{FF2B5EF4-FFF2-40B4-BE49-F238E27FC236}">
                  <a16:creationId xmlns:a16="http://schemas.microsoft.com/office/drawing/2014/main" id="{A3B42871-E772-40A0-AE77-7F2F88AE200D}"/>
                </a:ext>
              </a:extLst>
            </p:cNvPr>
            <p:cNvCxnSpPr>
              <a:cxnSpLocks/>
            </p:cNvCxnSpPr>
            <p:nvPr/>
          </p:nvCxnSpPr>
          <p:spPr>
            <a:xfrm rot="16200000" flipH="1">
              <a:off x="9946280" y="3188914"/>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19EC4D19-13C6-41F3-9AEF-2B2EC2D3177D}"/>
              </a:ext>
            </a:extLst>
          </p:cNvPr>
          <p:cNvGrpSpPr/>
          <p:nvPr/>
        </p:nvGrpSpPr>
        <p:grpSpPr>
          <a:xfrm>
            <a:off x="5991919" y="2748337"/>
            <a:ext cx="1529858" cy="1599827"/>
            <a:chOff x="0" y="0"/>
            <a:chExt cx="622182" cy="637404"/>
          </a:xfrm>
        </p:grpSpPr>
        <p:sp>
          <p:nvSpPr>
            <p:cNvPr id="77" name="Rounded Rectangle 5">
              <a:extLst>
                <a:ext uri="{FF2B5EF4-FFF2-40B4-BE49-F238E27FC236}">
                  <a16:creationId xmlns:a16="http://schemas.microsoft.com/office/drawing/2014/main" id="{55E94776-9467-463C-9F6A-315F29ACC317}"/>
                </a:ext>
              </a:extLst>
            </p:cNvPr>
            <p:cNvSpPr/>
            <p:nvPr/>
          </p:nvSpPr>
          <p:spPr bwMode="auto">
            <a:xfrm>
              <a:off x="0" y="0"/>
              <a:ext cx="622182" cy="622745"/>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horz" wrap="square" lIns="0" tIns="548640" rIns="0" bIns="146304" numCol="1" spcCol="0" rtlCol="0" fromWordArt="0" anchor="ctr" anchorCtr="0" forceAA="0" compatLnSpc="1">
              <a:prstTxWarp prst="textNoShape">
                <a:avLst/>
              </a:prstTxWarp>
              <a:noAutofit/>
            </a:bodyPr>
            <a:lstStyle/>
            <a:p>
              <a:pPr marL="0" marR="0">
                <a:lnSpc>
                  <a:spcPct val="107000"/>
                </a:lnSpc>
                <a:spcBef>
                  <a:spcPts val="0"/>
                </a:spcBef>
                <a:spcAft>
                  <a:spcPts val="0"/>
                </a:spcAft>
              </a:pPr>
              <a:r>
                <a:rPr lang="en-US" sz="1200">
                  <a:effectLst/>
                  <a:latin typeface="Times New Roman" panose="02020603050405020304" pitchFamily="18" charset="0"/>
                  <a:ea typeface="Times New Roman" panose="02020603050405020304" pitchFamily="18"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a:effectLst/>
                  <a:latin typeface="Times New Roman" panose="02020603050405020304" pitchFamily="18" charset="0"/>
                  <a:ea typeface="Times New Roman" panose="02020603050405020304" pitchFamily="18"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a:p>
              <a:pPr marL="0" marR="0" fontAlgn="base">
                <a:lnSpc>
                  <a:spcPct val="107000"/>
                </a:lnSpc>
                <a:spcBef>
                  <a:spcPts val="0"/>
                </a:spcBef>
                <a:spcAft>
                  <a:spcPts val="800"/>
                </a:spcAft>
              </a:pPr>
              <a:r>
                <a:rPr lang="vi-VN" sz="1000">
                  <a:effectLst/>
                  <a:ea typeface="Calibri" panose="020F0502020204030204" pitchFamily="34"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p:txBody>
        </p:sp>
        <p:pic>
          <p:nvPicPr>
            <p:cNvPr id="78" name="Picture 77" descr="CNCF Branding | OpenTelemetry">
              <a:extLst>
                <a:ext uri="{FF2B5EF4-FFF2-40B4-BE49-F238E27FC236}">
                  <a16:creationId xmlns:a16="http://schemas.microsoft.com/office/drawing/2014/main" id="{80568E1A-5D11-4D53-843C-ED2FC4A4B2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00" y="83820"/>
              <a:ext cx="508000" cy="295910"/>
            </a:xfrm>
            <a:prstGeom prst="rect">
              <a:avLst/>
            </a:prstGeom>
            <a:noFill/>
            <a:ln>
              <a:noFill/>
            </a:ln>
          </p:spPr>
        </p:pic>
        <p:sp>
          <p:nvSpPr>
            <p:cNvPr id="79" name="Text Box 90">
              <a:extLst>
                <a:ext uri="{FF2B5EF4-FFF2-40B4-BE49-F238E27FC236}">
                  <a16:creationId xmlns:a16="http://schemas.microsoft.com/office/drawing/2014/main" id="{68C3264E-F9E2-4208-A33E-C19153399A2A}"/>
                </a:ext>
              </a:extLst>
            </p:cNvPr>
            <p:cNvSpPr txBox="1"/>
            <p:nvPr/>
          </p:nvSpPr>
          <p:spPr>
            <a:xfrm>
              <a:off x="26775" y="399914"/>
              <a:ext cx="568325" cy="23749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600" b="1" dirty="0">
                  <a:gradFill>
                    <a:gsLst>
                      <a:gs pos="2917">
                        <a:schemeClr val="tx1"/>
                      </a:gs>
                      <a:gs pos="30000">
                        <a:schemeClr val="tx1"/>
                      </a:gs>
                    </a:gsLst>
                    <a:lin ang="5400000" scaled="0"/>
                  </a:gradFill>
                </a:rPr>
                <a:t>Collector</a:t>
              </a:r>
            </a:p>
          </p:txBody>
        </p:sp>
      </p:grpSp>
      <p:cxnSp>
        <p:nvCxnSpPr>
          <p:cNvPr id="11" name="Straight Arrow Connector 10">
            <a:extLst>
              <a:ext uri="{FF2B5EF4-FFF2-40B4-BE49-F238E27FC236}">
                <a16:creationId xmlns:a16="http://schemas.microsoft.com/office/drawing/2014/main" id="{BEBD4A31-D9CF-40C0-891D-E0C2BCA2AEEA}"/>
              </a:ext>
            </a:extLst>
          </p:cNvPr>
          <p:cNvCxnSpPr>
            <a:cxnSpLocks/>
          </p:cNvCxnSpPr>
          <p:nvPr/>
        </p:nvCxnSpPr>
        <p:spPr>
          <a:xfrm>
            <a:off x="6765122" y="2270404"/>
            <a:ext cx="0" cy="443304"/>
          </a:xfrm>
          <a:prstGeom prst="straightConnector1">
            <a:avLst/>
          </a:prstGeom>
          <a:noFill/>
          <a:ln w="28575" cap="flat" cmpd="sng" algn="ctr">
            <a:solidFill>
              <a:srgbClr val="737373"/>
            </a:solidFill>
            <a:prstDash val="solid"/>
            <a:headEnd type="arrow" w="lg" len="med"/>
            <a:tailEnd type="none"/>
          </a:ln>
          <a:effectLst/>
        </p:spPr>
      </p:cxnSp>
      <p:pic>
        <p:nvPicPr>
          <p:cNvPr id="30" name="Graphic 29" descr="Tools outline">
            <a:extLst>
              <a:ext uri="{FF2B5EF4-FFF2-40B4-BE49-F238E27FC236}">
                <a16:creationId xmlns:a16="http://schemas.microsoft.com/office/drawing/2014/main" id="{EA8B0814-AD81-40B8-93D3-47E2302308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44016" y="1387747"/>
            <a:ext cx="663118" cy="663118"/>
          </a:xfrm>
          <a:prstGeom prst="rect">
            <a:avLst/>
          </a:prstGeom>
        </p:spPr>
      </p:pic>
      <p:sp>
        <p:nvSpPr>
          <p:cNvPr id="44" name="TextBox 43">
            <a:extLst>
              <a:ext uri="{FF2B5EF4-FFF2-40B4-BE49-F238E27FC236}">
                <a16:creationId xmlns:a16="http://schemas.microsoft.com/office/drawing/2014/main" id="{2815858A-20A5-4DE3-9D0B-8878DB6FE19A}"/>
              </a:ext>
            </a:extLst>
          </p:cNvPr>
          <p:cNvSpPr txBox="1"/>
          <p:nvPr/>
        </p:nvSpPr>
        <p:spPr>
          <a:xfrm>
            <a:off x="4446214" y="3267776"/>
            <a:ext cx="1180703" cy="430887"/>
          </a:xfrm>
          <a:prstGeom prst="rect">
            <a:avLst/>
          </a:prstGeom>
          <a:noFill/>
        </p:spPr>
        <p:txBody>
          <a:bodyPr wrap="square">
            <a:spAutoFit/>
          </a:bodyPr>
          <a:lstStyle/>
          <a:p>
            <a:pPr algn="ctr" defTabSz="932472" fontAlgn="base">
              <a:spcBef>
                <a:spcPct val="0"/>
              </a:spcBef>
              <a:spcAft>
                <a:spcPct val="0"/>
              </a:spcAft>
            </a:pPr>
            <a:r>
              <a:rPr lang="en-US" sz="1100">
                <a:ea typeface="Segoe UI" pitchFamily="34" charset="0"/>
                <a:cs typeface="Segoe UI" pitchFamily="34" charset="0"/>
              </a:rPr>
              <a:t>W3C tracing context</a:t>
            </a:r>
          </a:p>
        </p:txBody>
      </p:sp>
      <p:sp>
        <p:nvSpPr>
          <p:cNvPr id="46" name="TextBox 45">
            <a:extLst>
              <a:ext uri="{FF2B5EF4-FFF2-40B4-BE49-F238E27FC236}">
                <a16:creationId xmlns:a16="http://schemas.microsoft.com/office/drawing/2014/main" id="{893E440E-8F02-4DA1-ADCE-1CFDC75243EF}"/>
              </a:ext>
            </a:extLst>
          </p:cNvPr>
          <p:cNvSpPr txBox="1"/>
          <p:nvPr/>
        </p:nvSpPr>
        <p:spPr>
          <a:xfrm>
            <a:off x="4936307" y="4559273"/>
            <a:ext cx="1180703" cy="430887"/>
          </a:xfrm>
          <a:prstGeom prst="rect">
            <a:avLst/>
          </a:prstGeom>
          <a:noFill/>
        </p:spPr>
        <p:txBody>
          <a:bodyPr wrap="square">
            <a:spAutoFit/>
          </a:bodyPr>
          <a:lstStyle/>
          <a:p>
            <a:pPr algn="ctr" defTabSz="932472" fontAlgn="base">
              <a:spcBef>
                <a:spcPct val="0"/>
              </a:spcBef>
              <a:spcAft>
                <a:spcPct val="0"/>
              </a:spcAft>
            </a:pPr>
            <a:r>
              <a:rPr lang="en-US" sz="1100" dirty="0">
                <a:ea typeface="Segoe UI" pitchFamily="34" charset="0"/>
                <a:cs typeface="Segoe UI" pitchFamily="34" charset="0"/>
              </a:rPr>
              <a:t>W3C tracing context</a:t>
            </a:r>
          </a:p>
        </p:txBody>
      </p:sp>
      <p:sp>
        <p:nvSpPr>
          <p:cNvPr id="48" name="TextBox 47">
            <a:extLst>
              <a:ext uri="{FF2B5EF4-FFF2-40B4-BE49-F238E27FC236}">
                <a16:creationId xmlns:a16="http://schemas.microsoft.com/office/drawing/2014/main" id="{6E46CD5C-56E3-4571-A558-05E763F41689}"/>
              </a:ext>
            </a:extLst>
          </p:cNvPr>
          <p:cNvSpPr txBox="1"/>
          <p:nvPr/>
        </p:nvSpPr>
        <p:spPr>
          <a:xfrm>
            <a:off x="7810164" y="4285666"/>
            <a:ext cx="1180703" cy="430887"/>
          </a:xfrm>
          <a:prstGeom prst="rect">
            <a:avLst/>
          </a:prstGeom>
          <a:noFill/>
        </p:spPr>
        <p:txBody>
          <a:bodyPr wrap="square">
            <a:spAutoFit/>
          </a:bodyPr>
          <a:lstStyle/>
          <a:p>
            <a:pPr algn="ctr" defTabSz="932472" fontAlgn="base">
              <a:spcBef>
                <a:spcPct val="0"/>
              </a:spcBef>
              <a:spcAft>
                <a:spcPct val="0"/>
              </a:spcAft>
            </a:pPr>
            <a:r>
              <a:rPr lang="en-US" sz="1100">
                <a:ea typeface="Segoe UI" pitchFamily="34" charset="0"/>
                <a:cs typeface="Segoe UI" pitchFamily="34" charset="0"/>
              </a:rPr>
              <a:t>W3C tracing context</a:t>
            </a:r>
          </a:p>
        </p:txBody>
      </p:sp>
      <p:sp>
        <p:nvSpPr>
          <p:cNvPr id="50" name="TextBox 49">
            <a:extLst>
              <a:ext uri="{FF2B5EF4-FFF2-40B4-BE49-F238E27FC236}">
                <a16:creationId xmlns:a16="http://schemas.microsoft.com/office/drawing/2014/main" id="{2192B5B0-2A52-4CA0-B988-37BA2C335281}"/>
              </a:ext>
            </a:extLst>
          </p:cNvPr>
          <p:cNvSpPr txBox="1"/>
          <p:nvPr/>
        </p:nvSpPr>
        <p:spPr>
          <a:xfrm>
            <a:off x="5428033" y="827186"/>
            <a:ext cx="3365844" cy="276999"/>
          </a:xfrm>
          <a:prstGeom prst="rect">
            <a:avLst/>
          </a:prstGeom>
          <a:noFill/>
        </p:spPr>
        <p:txBody>
          <a:bodyPr wrap="square" lIns="0" tIns="0" rIns="0" bIns="0" rtlCol="0">
            <a:spAutoFit/>
          </a:bodyPr>
          <a:lstStyle/>
          <a:p>
            <a:pPr algn="ctr"/>
            <a:r>
              <a:rPr lang="en-US">
                <a:solidFill>
                  <a:schemeClr val="accent1"/>
                </a:solidFill>
                <a:latin typeface="+mj-lt"/>
              </a:rPr>
              <a:t>Backend Monitoring Tools</a:t>
            </a:r>
            <a:endParaRPr lang="en-US" sz="1800">
              <a:solidFill>
                <a:schemeClr val="accent1"/>
              </a:solidFill>
              <a:latin typeface="+mj-lt"/>
            </a:endParaRPr>
          </a:p>
        </p:txBody>
      </p:sp>
      <p:sp>
        <p:nvSpPr>
          <p:cNvPr id="62" name="TextBox 61">
            <a:extLst>
              <a:ext uri="{FF2B5EF4-FFF2-40B4-BE49-F238E27FC236}">
                <a16:creationId xmlns:a16="http://schemas.microsoft.com/office/drawing/2014/main" id="{560D6C07-603E-4294-A9CF-BF3AA8E72CED}"/>
              </a:ext>
            </a:extLst>
          </p:cNvPr>
          <p:cNvSpPr txBox="1"/>
          <p:nvPr/>
        </p:nvSpPr>
        <p:spPr>
          <a:xfrm>
            <a:off x="7301095" y="1434258"/>
            <a:ext cx="1375433" cy="492443"/>
          </a:xfrm>
          <a:prstGeom prst="rect">
            <a:avLst/>
          </a:prstGeom>
          <a:noFill/>
        </p:spPr>
        <p:txBody>
          <a:bodyPr wrap="square" lIns="0" tIns="0" rIns="0" bIns="0" rtlCol="0">
            <a:spAutoFit/>
          </a:bodyPr>
          <a:lstStyle/>
          <a:p>
            <a:r>
              <a:rPr lang="en-US" sz="1600" b="1" dirty="0">
                <a:gradFill>
                  <a:gsLst>
                    <a:gs pos="2917">
                      <a:schemeClr val="tx1"/>
                    </a:gs>
                    <a:gs pos="30000">
                      <a:schemeClr val="tx1"/>
                    </a:gs>
                  </a:gsLst>
                  <a:lin ang="5400000" scaled="0"/>
                </a:gradFill>
              </a:rPr>
              <a:t>Your tool of choice</a:t>
            </a:r>
          </a:p>
        </p:txBody>
      </p:sp>
      <p:pic>
        <p:nvPicPr>
          <p:cNvPr id="73" name="Graphic 72">
            <a:extLst>
              <a:ext uri="{FF2B5EF4-FFF2-40B4-BE49-F238E27FC236}">
                <a16:creationId xmlns:a16="http://schemas.microsoft.com/office/drawing/2014/main" id="{0A52072D-E10F-22BA-AD7A-78FE854A79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28046" y="5058382"/>
            <a:ext cx="1131269" cy="1319814"/>
          </a:xfrm>
          <a:prstGeom prst="rect">
            <a:avLst/>
          </a:prstGeom>
          <a:effectLst>
            <a:outerShdw blurRad="50800" dist="25400" dir="13500000" algn="br" rotWithShape="0">
              <a:prstClr val="black">
                <a:alpha val="40000"/>
              </a:prstClr>
            </a:outerShdw>
          </a:effectLst>
        </p:spPr>
      </p:pic>
      <p:pic>
        <p:nvPicPr>
          <p:cNvPr id="74" name="Graphic 73">
            <a:extLst>
              <a:ext uri="{FF2B5EF4-FFF2-40B4-BE49-F238E27FC236}">
                <a16:creationId xmlns:a16="http://schemas.microsoft.com/office/drawing/2014/main" id="{4254D472-53E6-ECA2-F105-53459C34F58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15651" y="2272660"/>
            <a:ext cx="1131269" cy="1319814"/>
          </a:xfrm>
          <a:prstGeom prst="rect">
            <a:avLst/>
          </a:prstGeom>
          <a:effectLst>
            <a:outerShdw blurRad="50800" dist="25400" dir="13500000" algn="br" rotWithShape="0">
              <a:prstClr val="black">
                <a:alpha val="40000"/>
              </a:prstClr>
            </a:outerShdw>
          </a:effectLst>
        </p:spPr>
      </p:pic>
      <p:pic>
        <p:nvPicPr>
          <p:cNvPr id="75" name="Graphic 74">
            <a:extLst>
              <a:ext uri="{FF2B5EF4-FFF2-40B4-BE49-F238E27FC236}">
                <a16:creationId xmlns:a16="http://schemas.microsoft.com/office/drawing/2014/main" id="{A05A2C21-FEB3-EDA5-6A37-1A3AC0E5CB0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18842" y="5066274"/>
            <a:ext cx="1131269" cy="1319814"/>
          </a:xfrm>
          <a:prstGeom prst="rect">
            <a:avLst/>
          </a:prstGeom>
          <a:effectLst>
            <a:outerShdw blurRad="50800" dist="25400" dir="13500000" algn="br" rotWithShape="0">
              <a:prstClr val="black">
                <a:alpha val="40000"/>
              </a:prstClr>
            </a:outerShdw>
          </a:effectLst>
        </p:spPr>
      </p:pic>
      <p:grpSp>
        <p:nvGrpSpPr>
          <p:cNvPr id="80" name="Group 79">
            <a:extLst>
              <a:ext uri="{FF2B5EF4-FFF2-40B4-BE49-F238E27FC236}">
                <a16:creationId xmlns:a16="http://schemas.microsoft.com/office/drawing/2014/main" id="{C2F63737-907F-FB3B-9C28-6F206736A7E5}"/>
              </a:ext>
            </a:extLst>
          </p:cNvPr>
          <p:cNvGrpSpPr/>
          <p:nvPr/>
        </p:nvGrpSpPr>
        <p:grpSpPr>
          <a:xfrm>
            <a:off x="740086" y="2215506"/>
            <a:ext cx="1342481" cy="1463786"/>
            <a:chOff x="1161572" y="3329638"/>
            <a:chExt cx="1427106" cy="1664955"/>
          </a:xfrm>
        </p:grpSpPr>
        <p:pic>
          <p:nvPicPr>
            <p:cNvPr id="81" name="Graphic 80">
              <a:extLst>
                <a:ext uri="{FF2B5EF4-FFF2-40B4-BE49-F238E27FC236}">
                  <a16:creationId xmlns:a16="http://schemas.microsoft.com/office/drawing/2014/main" id="{C6B7508D-3775-BFBB-817A-1ED90823583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82" name="TextBox 81">
              <a:extLst>
                <a:ext uri="{FF2B5EF4-FFF2-40B4-BE49-F238E27FC236}">
                  <a16:creationId xmlns:a16="http://schemas.microsoft.com/office/drawing/2014/main" id="{1830C2C3-5F1A-16D0-AEA3-EC8018D86831}"/>
                </a:ext>
              </a:extLst>
            </p:cNvPr>
            <p:cNvSpPr txBox="1"/>
            <p:nvPr/>
          </p:nvSpPr>
          <p:spPr>
            <a:xfrm>
              <a:off x="1408813" y="3956390"/>
              <a:ext cx="940258" cy="307777"/>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A</a:t>
              </a:r>
            </a:p>
          </p:txBody>
        </p:sp>
      </p:grpSp>
      <p:grpSp>
        <p:nvGrpSpPr>
          <p:cNvPr id="91" name="Group 90">
            <a:extLst>
              <a:ext uri="{FF2B5EF4-FFF2-40B4-BE49-F238E27FC236}">
                <a16:creationId xmlns:a16="http://schemas.microsoft.com/office/drawing/2014/main" id="{E6F8497F-D1F6-FB89-6836-E91643F5E4A7}"/>
              </a:ext>
            </a:extLst>
          </p:cNvPr>
          <p:cNvGrpSpPr/>
          <p:nvPr/>
        </p:nvGrpSpPr>
        <p:grpSpPr>
          <a:xfrm>
            <a:off x="725190" y="4898172"/>
            <a:ext cx="1342481" cy="1463786"/>
            <a:chOff x="1161572" y="3329638"/>
            <a:chExt cx="1427106" cy="1664955"/>
          </a:xfrm>
        </p:grpSpPr>
        <p:pic>
          <p:nvPicPr>
            <p:cNvPr id="92" name="Graphic 91">
              <a:extLst>
                <a:ext uri="{FF2B5EF4-FFF2-40B4-BE49-F238E27FC236}">
                  <a16:creationId xmlns:a16="http://schemas.microsoft.com/office/drawing/2014/main" id="{62A8D8F9-260B-03EA-8408-CCDED5E39B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93" name="TextBox 92">
              <a:extLst>
                <a:ext uri="{FF2B5EF4-FFF2-40B4-BE49-F238E27FC236}">
                  <a16:creationId xmlns:a16="http://schemas.microsoft.com/office/drawing/2014/main" id="{FF8482EE-7474-9F90-CC22-9AAA02124D7E}"/>
                </a:ext>
              </a:extLst>
            </p:cNvPr>
            <p:cNvSpPr txBox="1"/>
            <p:nvPr/>
          </p:nvSpPr>
          <p:spPr>
            <a:xfrm>
              <a:off x="1315412" y="3956390"/>
              <a:ext cx="1127060" cy="350075"/>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B</a:t>
              </a:r>
            </a:p>
          </p:txBody>
        </p:sp>
      </p:grpSp>
      <p:grpSp>
        <p:nvGrpSpPr>
          <p:cNvPr id="94" name="Group 93">
            <a:extLst>
              <a:ext uri="{FF2B5EF4-FFF2-40B4-BE49-F238E27FC236}">
                <a16:creationId xmlns:a16="http://schemas.microsoft.com/office/drawing/2014/main" id="{4437A4F7-F6AB-682E-DE1E-8C8176409A41}"/>
              </a:ext>
            </a:extLst>
          </p:cNvPr>
          <p:cNvGrpSpPr/>
          <p:nvPr/>
        </p:nvGrpSpPr>
        <p:grpSpPr>
          <a:xfrm>
            <a:off x="10371920" y="4902929"/>
            <a:ext cx="1342481" cy="1463786"/>
            <a:chOff x="1161572" y="3329638"/>
            <a:chExt cx="1427106" cy="1664955"/>
          </a:xfrm>
        </p:grpSpPr>
        <p:pic>
          <p:nvPicPr>
            <p:cNvPr id="95" name="Graphic 94">
              <a:extLst>
                <a:ext uri="{FF2B5EF4-FFF2-40B4-BE49-F238E27FC236}">
                  <a16:creationId xmlns:a16="http://schemas.microsoft.com/office/drawing/2014/main" id="{9DB79ED9-422D-A152-EF66-2826FAA5920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1572" y="3329638"/>
              <a:ext cx="1427106" cy="1664955"/>
            </a:xfrm>
            <a:prstGeom prst="rect">
              <a:avLst/>
            </a:prstGeom>
          </p:spPr>
        </p:pic>
        <p:sp>
          <p:nvSpPr>
            <p:cNvPr id="96" name="TextBox 95">
              <a:extLst>
                <a:ext uri="{FF2B5EF4-FFF2-40B4-BE49-F238E27FC236}">
                  <a16:creationId xmlns:a16="http://schemas.microsoft.com/office/drawing/2014/main" id="{D4016AD0-5F20-D3B7-8129-D282D845C620}"/>
                </a:ext>
              </a:extLst>
            </p:cNvPr>
            <p:cNvSpPr txBox="1"/>
            <p:nvPr/>
          </p:nvSpPr>
          <p:spPr>
            <a:xfrm>
              <a:off x="1313708" y="3956390"/>
              <a:ext cx="1130468" cy="350075"/>
            </a:xfrm>
            <a:prstGeom prst="rect">
              <a:avLst/>
            </a:prstGeom>
            <a:noFill/>
          </p:spPr>
          <p:txBody>
            <a:bodyPr wrap="none" lIns="0" tIns="0" rIns="0" bIns="0" rtlCol="0" anchor="t">
              <a:spAutoFit/>
            </a:bodyPr>
            <a:lstStyle/>
            <a:p>
              <a:pPr algn="ctr"/>
              <a:r>
                <a:rPr lang="en-US" sz="2000" b="1" dirty="0">
                  <a:solidFill>
                    <a:srgbClr val="202192"/>
                  </a:solidFill>
                  <a:latin typeface="+mj-lt"/>
                  <a:cs typeface="Segoe UI Semibold"/>
                </a:rPr>
                <a:t>Service C</a:t>
              </a:r>
            </a:p>
          </p:txBody>
        </p:sp>
      </p:grpSp>
    </p:spTree>
    <p:extLst>
      <p:ext uri="{BB962C8B-B14F-4D97-AF65-F5344CB8AC3E}">
        <p14:creationId xmlns:p14="http://schemas.microsoft.com/office/powerpoint/2010/main" val="74739477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5">
            <a:extLst>
              <a:ext uri="{FF2B5EF4-FFF2-40B4-BE49-F238E27FC236}">
                <a16:creationId xmlns:a16="http://schemas.microsoft.com/office/drawing/2014/main" id="{221D22E5-7272-4481-ACCA-4CCED3F1BAB0}"/>
              </a:ext>
            </a:extLst>
          </p:cNvPr>
          <p:cNvSpPr/>
          <p:nvPr/>
        </p:nvSpPr>
        <p:spPr bwMode="auto">
          <a:xfrm>
            <a:off x="622946" y="704877"/>
            <a:ext cx="10920445" cy="1245475"/>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6" name="TextBox 15">
            <a:extLst>
              <a:ext uri="{FF2B5EF4-FFF2-40B4-BE49-F238E27FC236}">
                <a16:creationId xmlns:a16="http://schemas.microsoft.com/office/drawing/2014/main" id="{BC4C2CE4-C468-447D-9196-DE7231B76702}"/>
              </a:ext>
            </a:extLst>
          </p:cNvPr>
          <p:cNvSpPr txBox="1"/>
          <p:nvPr/>
        </p:nvSpPr>
        <p:spPr>
          <a:xfrm>
            <a:off x="9023170" y="2958470"/>
            <a:ext cx="1011518"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Logs</a:t>
            </a:r>
          </a:p>
        </p:txBody>
      </p:sp>
      <p:grpSp>
        <p:nvGrpSpPr>
          <p:cNvPr id="8" name="Group 7">
            <a:extLst>
              <a:ext uri="{FF2B5EF4-FFF2-40B4-BE49-F238E27FC236}">
                <a16:creationId xmlns:a16="http://schemas.microsoft.com/office/drawing/2014/main" id="{6CFD4064-F8B9-47E9-BC87-E049E0199004}"/>
              </a:ext>
            </a:extLst>
          </p:cNvPr>
          <p:cNvGrpSpPr/>
          <p:nvPr/>
        </p:nvGrpSpPr>
        <p:grpSpPr>
          <a:xfrm>
            <a:off x="8612377" y="3361710"/>
            <a:ext cx="1208204" cy="1131564"/>
            <a:chOff x="8458310" y="2572689"/>
            <a:chExt cx="1208204" cy="1131564"/>
          </a:xfrm>
        </p:grpSpPr>
        <p:sp>
          <p:nvSpPr>
            <p:cNvPr id="7" name="Rounded Rectangle 5">
              <a:extLst>
                <a:ext uri="{FF2B5EF4-FFF2-40B4-BE49-F238E27FC236}">
                  <a16:creationId xmlns:a16="http://schemas.microsoft.com/office/drawing/2014/main" id="{7EB199F3-78F2-463F-AED7-17B234139D03}"/>
                </a:ext>
              </a:extLst>
            </p:cNvPr>
            <p:cNvSpPr/>
            <p:nvPr/>
          </p:nvSpPr>
          <p:spPr bwMode="auto">
            <a:xfrm>
              <a:off x="8458310" y="2572689"/>
              <a:ext cx="1208204" cy="1131564"/>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4" name="TextBox 3">
              <a:extLst>
                <a:ext uri="{FF2B5EF4-FFF2-40B4-BE49-F238E27FC236}">
                  <a16:creationId xmlns:a16="http://schemas.microsoft.com/office/drawing/2014/main" id="{5BC3D2C1-C497-458A-B482-9E23FB9D37CF}"/>
                </a:ext>
              </a:extLst>
            </p:cNvPr>
            <p:cNvSpPr txBox="1"/>
            <p:nvPr/>
          </p:nvSpPr>
          <p:spPr>
            <a:xfrm>
              <a:off x="8574833" y="2649894"/>
              <a:ext cx="1026367" cy="923330"/>
            </a:xfrm>
            <a:prstGeom prst="rect">
              <a:avLst/>
            </a:prstGeom>
            <a:noFill/>
          </p:spPr>
          <p:txBody>
            <a:bodyPr wrap="square" lIns="0" tIns="0" rIns="0" bIns="0" rtlCol="0">
              <a:spAutoFit/>
            </a:bodyPr>
            <a:lstStyle/>
            <a:p>
              <a:pPr algn="l"/>
              <a:r>
                <a:rPr lang="en-US" sz="2000" dirty="0">
                  <a:gradFill>
                    <a:gsLst>
                      <a:gs pos="2917">
                        <a:schemeClr val="tx1"/>
                      </a:gs>
                      <a:gs pos="30000">
                        <a:schemeClr val="tx1"/>
                      </a:gs>
                    </a:gsLst>
                    <a:lin ang="5400000" scaled="0"/>
                  </a:gradFill>
                  <a:latin typeface="Consolas" panose="020B0609020204030204" pitchFamily="49" charset="0"/>
                </a:rPr>
                <a:t>INFO</a:t>
              </a:r>
            </a:p>
            <a:p>
              <a:pPr algn="l"/>
              <a:r>
                <a:rPr lang="en-US" sz="2000" dirty="0">
                  <a:solidFill>
                    <a:srgbClr val="FFC000"/>
                  </a:solidFill>
                  <a:latin typeface="Consolas" panose="020B0609020204030204" pitchFamily="49" charset="0"/>
                </a:rPr>
                <a:t>WARNING</a:t>
              </a:r>
            </a:p>
            <a:p>
              <a:pPr algn="l"/>
              <a:r>
                <a:rPr lang="en-US" sz="2000" dirty="0">
                  <a:solidFill>
                    <a:srgbClr val="FF0000"/>
                  </a:solidFill>
                  <a:latin typeface="Consolas" panose="020B0609020204030204" pitchFamily="49" charset="0"/>
                </a:rPr>
                <a:t>ERROR</a:t>
              </a:r>
            </a:p>
          </p:txBody>
        </p:sp>
      </p:grpSp>
      <p:pic>
        <p:nvPicPr>
          <p:cNvPr id="3074" name="Picture 2" descr="Image result for prometheus logo">
            <a:extLst>
              <a:ext uri="{FF2B5EF4-FFF2-40B4-BE49-F238E27FC236}">
                <a16:creationId xmlns:a16="http://schemas.microsoft.com/office/drawing/2014/main" id="{6A47C10E-9EC5-4988-B606-23B6E5331E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608" y="2691391"/>
            <a:ext cx="1142611" cy="114261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828FA45-D7D2-4F7A-A4E6-392D1516F160}"/>
              </a:ext>
            </a:extLst>
          </p:cNvPr>
          <p:cNvSpPr txBox="1"/>
          <p:nvPr/>
        </p:nvSpPr>
        <p:spPr>
          <a:xfrm>
            <a:off x="5399154" y="3484277"/>
            <a:ext cx="997291" cy="338554"/>
          </a:xfrm>
          <a:prstGeom prst="rect">
            <a:avLst/>
          </a:prstGeom>
          <a:noFill/>
        </p:spPr>
        <p:txBody>
          <a:bodyPr wrap="square" rtlCol="0">
            <a:spAutoFit/>
          </a:bodyPr>
          <a:lstStyle/>
          <a:p>
            <a:pPr algn="ctr"/>
            <a:r>
              <a:rPr lang="en-US" sz="1600" dirty="0">
                <a:solidFill>
                  <a:srgbClr val="DA4E31"/>
                </a:solidFill>
              </a:rPr>
              <a:t>Endpoint</a:t>
            </a:r>
          </a:p>
        </p:txBody>
      </p:sp>
      <p:sp>
        <p:nvSpPr>
          <p:cNvPr id="10" name="TextBox 9">
            <a:extLst>
              <a:ext uri="{FF2B5EF4-FFF2-40B4-BE49-F238E27FC236}">
                <a16:creationId xmlns:a16="http://schemas.microsoft.com/office/drawing/2014/main" id="{633525EF-4048-4F3B-BE07-77B5D021BEAE}"/>
              </a:ext>
            </a:extLst>
          </p:cNvPr>
          <p:cNvSpPr txBox="1"/>
          <p:nvPr/>
        </p:nvSpPr>
        <p:spPr>
          <a:xfrm>
            <a:off x="4729734" y="3019459"/>
            <a:ext cx="1011518" cy="246221"/>
          </a:xfrm>
          <a:prstGeom prst="rect">
            <a:avLst/>
          </a:prstGeom>
          <a:noFill/>
        </p:spPr>
        <p:txBody>
          <a:bodyPr wrap="square" lIns="0" tIns="0" rIns="0" bIns="0" rtlCol="0">
            <a:spAutoFit/>
          </a:bodyPr>
          <a:lstStyle/>
          <a:p>
            <a:pPr algn="ctr"/>
            <a:r>
              <a:rPr lang="en-US" sz="1600" b="1" dirty="0">
                <a:gradFill>
                  <a:gsLst>
                    <a:gs pos="2917">
                      <a:schemeClr val="tx1"/>
                    </a:gs>
                    <a:gs pos="30000">
                      <a:schemeClr val="tx1"/>
                    </a:gs>
                  </a:gsLst>
                  <a:lin ang="5400000" scaled="0"/>
                </a:gradFill>
              </a:rPr>
              <a:t>Metrics</a:t>
            </a:r>
          </a:p>
        </p:txBody>
      </p:sp>
      <p:sp>
        <p:nvSpPr>
          <p:cNvPr id="23" name="TextBox 22">
            <a:extLst>
              <a:ext uri="{FF2B5EF4-FFF2-40B4-BE49-F238E27FC236}">
                <a16:creationId xmlns:a16="http://schemas.microsoft.com/office/drawing/2014/main" id="{D1ED0559-453D-45C4-8656-C432BFCD6EDA}"/>
              </a:ext>
            </a:extLst>
          </p:cNvPr>
          <p:cNvSpPr txBox="1"/>
          <p:nvPr/>
        </p:nvSpPr>
        <p:spPr>
          <a:xfrm>
            <a:off x="1081645" y="4909629"/>
            <a:ext cx="4153848" cy="307777"/>
          </a:xfrm>
          <a:prstGeom prst="rect">
            <a:avLst/>
          </a:prstGeom>
          <a:noFill/>
        </p:spPr>
        <p:txBody>
          <a:bodyPr wrap="square">
            <a:spAutoFit/>
          </a:bodyPr>
          <a:lstStyle/>
          <a:p>
            <a:r>
              <a:rPr lang="en-US" sz="1400" dirty="0">
                <a:latin typeface="Consolas" panose="020B0609020204030204" pitchFamily="49" charset="0"/>
              </a:rPr>
              <a:t>GET http://localhost:3500/v1.0/</a:t>
            </a:r>
            <a:r>
              <a:rPr lang="en-US" sz="1400" dirty="0" err="1">
                <a:latin typeface="Consolas" panose="020B0609020204030204" pitchFamily="49" charset="0"/>
              </a:rPr>
              <a:t>healthz</a:t>
            </a:r>
            <a:endParaRPr lang="en-US" sz="1400" dirty="0">
              <a:latin typeface="Consolas" panose="020B0609020204030204" pitchFamily="49" charset="0"/>
            </a:endParaRPr>
          </a:p>
        </p:txBody>
      </p:sp>
      <p:sp>
        <p:nvSpPr>
          <p:cNvPr id="13" name="TextBox 12">
            <a:extLst>
              <a:ext uri="{FF2B5EF4-FFF2-40B4-BE49-F238E27FC236}">
                <a16:creationId xmlns:a16="http://schemas.microsoft.com/office/drawing/2014/main" id="{AFCD13C3-EA7B-4653-B0D2-D8EAE0FA219D}"/>
              </a:ext>
            </a:extLst>
          </p:cNvPr>
          <p:cNvSpPr txBox="1"/>
          <p:nvPr/>
        </p:nvSpPr>
        <p:spPr>
          <a:xfrm>
            <a:off x="678569" y="2958470"/>
            <a:ext cx="1398916"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Health </a:t>
            </a:r>
          </a:p>
          <a:p>
            <a:pPr algn="ctr"/>
            <a:r>
              <a:rPr lang="en-US" sz="1600" b="1">
                <a:gradFill>
                  <a:gsLst>
                    <a:gs pos="2917">
                      <a:schemeClr val="tx1"/>
                    </a:gs>
                    <a:gs pos="30000">
                      <a:schemeClr val="tx1"/>
                    </a:gs>
                  </a:gsLst>
                  <a:lin ang="5400000" scaled="0"/>
                </a:gradFill>
              </a:rPr>
              <a:t>Check</a:t>
            </a:r>
          </a:p>
        </p:txBody>
      </p:sp>
      <p:pic>
        <p:nvPicPr>
          <p:cNvPr id="7170" name="Picture 2" descr="Image result for grafana logo">
            <a:extLst>
              <a:ext uri="{FF2B5EF4-FFF2-40B4-BE49-F238E27FC236}">
                <a16:creationId xmlns:a16="http://schemas.microsoft.com/office/drawing/2014/main" id="{D8A007E2-4DCF-44F7-9F5B-BFEA4CA270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4129" y="862816"/>
            <a:ext cx="856026" cy="873207"/>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Image result for kubernetes logo">
            <a:extLst>
              <a:ext uri="{FF2B5EF4-FFF2-40B4-BE49-F238E27FC236}">
                <a16:creationId xmlns:a16="http://schemas.microsoft.com/office/drawing/2014/main" id="{4B126936-196E-4FE1-A459-7882EBB225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8027" y="866007"/>
            <a:ext cx="856026" cy="83324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AB6B7A33-BD0C-446E-B15B-C350697311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16479" y="969209"/>
            <a:ext cx="1907455" cy="660422"/>
          </a:xfrm>
          <a:prstGeom prst="rect">
            <a:avLst/>
          </a:prstGeom>
        </p:spPr>
      </p:pic>
      <p:cxnSp>
        <p:nvCxnSpPr>
          <p:cNvPr id="20" name="Connector: Elbow 19">
            <a:extLst>
              <a:ext uri="{FF2B5EF4-FFF2-40B4-BE49-F238E27FC236}">
                <a16:creationId xmlns:a16="http://schemas.microsoft.com/office/drawing/2014/main" id="{DBD837E1-56E8-4292-B21D-08E480F92613}"/>
              </a:ext>
            </a:extLst>
          </p:cNvPr>
          <p:cNvCxnSpPr>
            <a:cxnSpLocks/>
            <a:stCxn id="21" idx="3"/>
            <a:endCxn id="18" idx="2"/>
          </p:cNvCxnSpPr>
          <p:nvPr/>
        </p:nvCxnSpPr>
        <p:spPr>
          <a:xfrm flipV="1">
            <a:off x="6773636" y="1629631"/>
            <a:ext cx="3396571" cy="3149894"/>
          </a:xfrm>
          <a:prstGeom prst="bentConnector2">
            <a:avLst/>
          </a:prstGeom>
          <a:ln w="28575">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D31AA57A-1C6B-4AA2-B22C-F9C08AE53287}"/>
              </a:ext>
            </a:extLst>
          </p:cNvPr>
          <p:cNvCxnSpPr>
            <a:cxnSpLocks/>
            <a:endCxn id="7170" idx="2"/>
          </p:cNvCxnSpPr>
          <p:nvPr/>
        </p:nvCxnSpPr>
        <p:spPr>
          <a:xfrm rot="16200000" flipV="1">
            <a:off x="5317295" y="2320871"/>
            <a:ext cx="1169697" cy="1"/>
          </a:xfrm>
          <a:prstGeom prst="bentConnector3">
            <a:avLst>
              <a:gd name="adj1" fmla="val 50000"/>
            </a:avLst>
          </a:prstGeom>
          <a:ln w="28575">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829FECBF-E3C1-4F1C-9ED5-1E1C910784E8}"/>
              </a:ext>
            </a:extLst>
          </p:cNvPr>
          <p:cNvCxnSpPr>
            <a:cxnSpLocks/>
            <a:stCxn id="8194" idx="2"/>
            <a:endCxn id="21" idx="1"/>
          </p:cNvCxnSpPr>
          <p:nvPr/>
        </p:nvCxnSpPr>
        <p:spPr>
          <a:xfrm rot="16200000" flipH="1">
            <a:off x="1917975" y="1587314"/>
            <a:ext cx="3080276" cy="3304146"/>
          </a:xfrm>
          <a:prstGeom prst="bentConnector2">
            <a:avLst/>
          </a:prstGeom>
          <a:ln w="28575">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7A885DFC-A908-FB95-1307-9399526825C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10186" y="3809179"/>
            <a:ext cx="1663450" cy="1940692"/>
          </a:xfrm>
          <a:prstGeom prst="rect">
            <a:avLst/>
          </a:prstGeom>
          <a:effectLst>
            <a:outerShdw blurRad="50800" dist="25400" dir="13500000" algn="br" rotWithShape="0">
              <a:prstClr val="black">
                <a:alpha val="40000"/>
              </a:prstClr>
            </a:outerShdw>
          </a:effectLst>
        </p:spPr>
      </p:pic>
    </p:spTree>
    <p:extLst>
      <p:ext uri="{BB962C8B-B14F-4D97-AF65-F5344CB8AC3E}">
        <p14:creationId xmlns:p14="http://schemas.microsoft.com/office/powerpoint/2010/main" val="59554608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96CF4-D166-4626-BAF1-76FB4B26769E}"/>
              </a:ext>
            </a:extLst>
          </p:cNvPr>
          <p:cNvSpPr>
            <a:spLocks noGrp="1"/>
          </p:cNvSpPr>
          <p:nvPr>
            <p:ph type="title"/>
          </p:nvPr>
        </p:nvSpPr>
        <p:spPr/>
        <p:txBody>
          <a:bodyPr/>
          <a:lstStyle/>
          <a:p>
            <a:r>
              <a:rPr lang="en-US"/>
              <a:t>Dapr Diagrams</a:t>
            </a:r>
          </a:p>
        </p:txBody>
      </p:sp>
    </p:spTree>
    <p:extLst>
      <p:ext uri="{BB962C8B-B14F-4D97-AF65-F5344CB8AC3E}">
        <p14:creationId xmlns:p14="http://schemas.microsoft.com/office/powerpoint/2010/main" val="292659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A35DA19-1D24-B243-8390-CD301380AE27}"/>
              </a:ext>
            </a:extLst>
          </p:cNvPr>
          <p:cNvGrpSpPr/>
          <p:nvPr/>
        </p:nvGrpSpPr>
        <p:grpSpPr>
          <a:xfrm>
            <a:off x="8966628" y="2881887"/>
            <a:ext cx="1665509" cy="1943091"/>
            <a:chOff x="7316373" y="1954650"/>
            <a:chExt cx="1400542" cy="1633964"/>
          </a:xfrm>
        </p:grpSpPr>
        <p:pic>
          <p:nvPicPr>
            <p:cNvPr id="26" name="Graphic 25">
              <a:extLst>
                <a:ext uri="{FF2B5EF4-FFF2-40B4-BE49-F238E27FC236}">
                  <a16:creationId xmlns:a16="http://schemas.microsoft.com/office/drawing/2014/main" id="{A6212F25-23AB-DF4C-B674-F54877BF1F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6373" y="1954650"/>
              <a:ext cx="1400542" cy="1633964"/>
            </a:xfrm>
            <a:prstGeom prst="rect">
              <a:avLst/>
            </a:prstGeom>
          </p:spPr>
        </p:pic>
        <p:sp>
          <p:nvSpPr>
            <p:cNvPr id="27" name="TextBox 26">
              <a:extLst>
                <a:ext uri="{FF2B5EF4-FFF2-40B4-BE49-F238E27FC236}">
                  <a16:creationId xmlns:a16="http://schemas.microsoft.com/office/drawing/2014/main" id="{48131FF9-B85E-0648-9B8A-3E94F4C6AC35}"/>
                </a:ext>
              </a:extLst>
            </p:cNvPr>
            <p:cNvSpPr txBox="1"/>
            <p:nvPr/>
          </p:nvSpPr>
          <p:spPr>
            <a:xfrm>
              <a:off x="7596532" y="2441471"/>
              <a:ext cx="840223" cy="517624"/>
            </a:xfrm>
            <a:prstGeom prst="rect">
              <a:avLst/>
            </a:prstGeom>
            <a:noFill/>
          </p:spPr>
          <p:txBody>
            <a:bodyPr wrap="none" lIns="0" tIns="0" rIns="0" bIns="0" rtlCol="0" anchor="t">
              <a:spAutoFit/>
            </a:bodyPr>
            <a:lstStyle/>
            <a:p>
              <a:pPr algn="ctr"/>
              <a:r>
                <a:rPr lang="en-US" sz="2000" dirty="0">
                  <a:solidFill>
                    <a:srgbClr val="202192"/>
                  </a:solidFill>
                  <a:latin typeface="+mj-lt"/>
                </a:rPr>
                <a:t>Order</a:t>
              </a:r>
              <a:br>
                <a:rPr lang="en-US" sz="2000" dirty="0">
                  <a:solidFill>
                    <a:srgbClr val="202192"/>
                  </a:solidFill>
                  <a:latin typeface="+mj-lt"/>
                </a:rPr>
              </a:br>
              <a:r>
                <a:rPr lang="en-US" sz="2000" dirty="0">
                  <a:solidFill>
                    <a:srgbClr val="202192"/>
                  </a:solidFill>
                  <a:latin typeface="+mj-lt"/>
                </a:rPr>
                <a:t>Processor</a:t>
              </a:r>
            </a:p>
          </p:txBody>
        </p:sp>
      </p:grpSp>
      <p:grpSp>
        <p:nvGrpSpPr>
          <p:cNvPr id="7" name="!!AppA">
            <a:extLst>
              <a:ext uri="{FF2B5EF4-FFF2-40B4-BE49-F238E27FC236}">
                <a16:creationId xmlns:a16="http://schemas.microsoft.com/office/drawing/2014/main" id="{1470F7F6-1041-8E4F-AE44-3C353B8E58E7}"/>
              </a:ext>
            </a:extLst>
          </p:cNvPr>
          <p:cNvGrpSpPr/>
          <p:nvPr/>
        </p:nvGrpSpPr>
        <p:grpSpPr>
          <a:xfrm>
            <a:off x="1521572" y="288224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82019" y="2570227"/>
              <a:ext cx="808539" cy="258664"/>
            </a:xfrm>
            <a:prstGeom prst="rect">
              <a:avLst/>
            </a:prstGeom>
            <a:noFill/>
          </p:spPr>
          <p:txBody>
            <a:bodyPr wrap="none" lIns="0" tIns="0" rIns="0" bIns="0" rtlCol="0" anchor="t">
              <a:spAutoFit/>
            </a:bodyPr>
            <a:lstStyle/>
            <a:p>
              <a:pPr algn="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p:cNvCxnSpPr>
          <p:nvPr/>
        </p:nvCxnSpPr>
        <p:spPr>
          <a:xfrm>
            <a:off x="3188037" y="3685006"/>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07669" y="3365600"/>
            <a:ext cx="843400" cy="983967"/>
          </a:xfrm>
          <a:prstGeom prst="rect">
            <a:avLst/>
          </a:prstGeom>
          <a:effectLst>
            <a:outerShdw blurRad="50800" dist="25400" dir="13500000" algn="br" rotWithShape="0">
              <a:prstClr val="black">
                <a:alpha val="40000"/>
              </a:prstClr>
            </a:outerShdw>
          </a:effectLst>
        </p:spPr>
      </p:pic>
      <p:pic>
        <p:nvPicPr>
          <p:cNvPr id="10" name="Graphic 9">
            <a:extLst>
              <a:ext uri="{FF2B5EF4-FFF2-40B4-BE49-F238E27FC236}">
                <a16:creationId xmlns:a16="http://schemas.microsoft.com/office/drawing/2014/main" id="{5AA4335B-A5FA-9847-9A85-8BE0366313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03596" y="3361448"/>
            <a:ext cx="843400" cy="983967"/>
          </a:xfrm>
          <a:prstGeom prst="rect">
            <a:avLst/>
          </a:prstGeom>
          <a:effectLst>
            <a:outerShdw blurRad="50800" dist="25400" dir="13500000" algn="br" rotWithShape="0">
              <a:prstClr val="black">
                <a:alpha val="40000"/>
              </a:prstClr>
            </a:outerShdw>
          </a:effectLst>
        </p:spPr>
      </p:pic>
      <p:cxnSp>
        <p:nvCxnSpPr>
          <p:cNvPr id="11" name="Straight Arrow Connector 10">
            <a:extLst>
              <a:ext uri="{FF2B5EF4-FFF2-40B4-BE49-F238E27FC236}">
                <a16:creationId xmlns:a16="http://schemas.microsoft.com/office/drawing/2014/main" id="{CB17C1D0-E2AB-964A-8631-AD17C1058E9E}"/>
              </a:ext>
            </a:extLst>
          </p:cNvPr>
          <p:cNvCxnSpPr>
            <a:cxnSpLocks/>
          </p:cNvCxnSpPr>
          <p:nvPr/>
        </p:nvCxnSpPr>
        <p:spPr>
          <a:xfrm>
            <a:off x="8246996" y="3685005"/>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8D7191D-0E22-5C48-86CA-F1A2A8FFDE17}"/>
              </a:ext>
            </a:extLst>
          </p:cNvPr>
          <p:cNvCxnSpPr>
            <a:cxnSpLocks/>
          </p:cNvCxnSpPr>
          <p:nvPr/>
        </p:nvCxnSpPr>
        <p:spPr>
          <a:xfrm flipH="1" flipV="1">
            <a:off x="8246996" y="3963501"/>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CD44B3E-7F1C-7048-85EA-638C42B561D4}"/>
              </a:ext>
            </a:extLst>
          </p:cNvPr>
          <p:cNvCxnSpPr>
            <a:cxnSpLocks/>
          </p:cNvCxnSpPr>
          <p:nvPr/>
        </p:nvCxnSpPr>
        <p:spPr>
          <a:xfrm flipH="1" flipV="1">
            <a:off x="3188037" y="3963501"/>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5E2BACD-4D03-FD46-B5CC-EA6942B83D99}"/>
              </a:ext>
            </a:extLst>
          </p:cNvPr>
          <p:cNvCxnSpPr>
            <a:cxnSpLocks/>
          </p:cNvCxnSpPr>
          <p:nvPr/>
        </p:nvCxnSpPr>
        <p:spPr>
          <a:xfrm>
            <a:off x="4751069" y="3685005"/>
            <a:ext cx="2652527"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0229636-F862-2446-A4F4-B1C64E651CBB}"/>
              </a:ext>
            </a:extLst>
          </p:cNvPr>
          <p:cNvCxnSpPr>
            <a:cxnSpLocks/>
          </p:cNvCxnSpPr>
          <p:nvPr/>
        </p:nvCxnSpPr>
        <p:spPr>
          <a:xfrm flipH="1" flipV="1">
            <a:off x="4751069" y="3963500"/>
            <a:ext cx="2652527"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8" name="Rounded Rectangle 5">
            <a:extLst>
              <a:ext uri="{FF2B5EF4-FFF2-40B4-BE49-F238E27FC236}">
                <a16:creationId xmlns:a16="http://schemas.microsoft.com/office/drawing/2014/main" id="{E523BA71-95C9-3A43-B671-44B88F9F1CC7}"/>
              </a:ext>
            </a:extLst>
          </p:cNvPr>
          <p:cNvSpPr/>
          <p:nvPr/>
        </p:nvSpPr>
        <p:spPr bwMode="auto">
          <a:xfrm>
            <a:off x="4526087" y="2124108"/>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22" name="TextBox 21">
            <a:extLst>
              <a:ext uri="{FF2B5EF4-FFF2-40B4-BE49-F238E27FC236}">
                <a16:creationId xmlns:a16="http://schemas.microsoft.com/office/drawing/2014/main" id="{B44C3D76-C52A-D940-853B-5584D8B97652}"/>
              </a:ext>
            </a:extLst>
          </p:cNvPr>
          <p:cNvSpPr txBox="1"/>
          <p:nvPr/>
        </p:nvSpPr>
        <p:spPr>
          <a:xfrm>
            <a:off x="4888936" y="2336351"/>
            <a:ext cx="2376791" cy="507831"/>
          </a:xfrm>
          <a:prstGeom prst="rect">
            <a:avLst/>
          </a:prstGeom>
          <a:noFill/>
        </p:spPr>
        <p:txBody>
          <a:bodyPr wrap="square" lIns="0" tIns="0" rIns="0" bIns="0" rtlCol="0" anchor="ctr">
            <a:spAutoFit/>
          </a:bodyPr>
          <a:lstStyle/>
          <a:p>
            <a:pPr algn="r"/>
            <a:r>
              <a:rPr lang="en-US" sz="1100" dirty="0">
                <a:solidFill>
                  <a:srgbClr val="202192"/>
                </a:solidFill>
                <a:latin typeface="+mj-lt"/>
              </a:rPr>
              <a:t>The built-in service invocation retries are always performed with a backoff interval of 1 second up to a threshold of 3 times </a:t>
            </a:r>
          </a:p>
        </p:txBody>
      </p:sp>
      <p:sp>
        <p:nvSpPr>
          <p:cNvPr id="72" name="Multiply 71">
            <a:extLst>
              <a:ext uri="{FF2B5EF4-FFF2-40B4-BE49-F238E27FC236}">
                <a16:creationId xmlns:a16="http://schemas.microsoft.com/office/drawing/2014/main" id="{25EE9E7E-C093-2445-97F7-F9C834D582A5}"/>
              </a:ext>
            </a:extLst>
          </p:cNvPr>
          <p:cNvSpPr/>
          <p:nvPr/>
        </p:nvSpPr>
        <p:spPr>
          <a:xfrm>
            <a:off x="5829064" y="3377688"/>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endParaRPr lang="en-US"/>
          </a:p>
        </p:txBody>
      </p:sp>
      <p:sp>
        <p:nvSpPr>
          <p:cNvPr id="76" name="Rounded Rectangle 5">
            <a:extLst>
              <a:ext uri="{FF2B5EF4-FFF2-40B4-BE49-F238E27FC236}">
                <a16:creationId xmlns:a16="http://schemas.microsoft.com/office/drawing/2014/main" id="{708B9F96-9A2A-9546-88E8-41B867483647}"/>
              </a:ext>
            </a:extLst>
          </p:cNvPr>
          <p:cNvSpPr/>
          <p:nvPr/>
        </p:nvSpPr>
        <p:spPr bwMode="auto">
          <a:xfrm>
            <a:off x="4526087" y="4650436"/>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3" name="TextBox 42">
            <a:extLst>
              <a:ext uri="{FF2B5EF4-FFF2-40B4-BE49-F238E27FC236}">
                <a16:creationId xmlns:a16="http://schemas.microsoft.com/office/drawing/2014/main" id="{D9299F2A-DB5F-1F4B-94EC-631D346047E6}"/>
              </a:ext>
            </a:extLst>
          </p:cNvPr>
          <p:cNvSpPr txBox="1"/>
          <p:nvPr/>
        </p:nvSpPr>
        <p:spPr>
          <a:xfrm>
            <a:off x="4907603" y="4862679"/>
            <a:ext cx="2376791" cy="507831"/>
          </a:xfrm>
          <a:prstGeom prst="rect">
            <a:avLst/>
          </a:prstGeom>
          <a:noFill/>
        </p:spPr>
        <p:txBody>
          <a:bodyPr wrap="square" lIns="0" tIns="0" rIns="0" bIns="0" rtlCol="0" anchor="ctr">
            <a:spAutoFit/>
          </a:bodyPr>
          <a:lstStyle/>
          <a:p>
            <a:pPr algn="ctr"/>
            <a:r>
              <a:rPr lang="en-US" sz="1100" dirty="0">
                <a:solidFill>
                  <a:srgbClr val="202192"/>
                </a:solidFill>
                <a:latin typeface="+mj-lt"/>
              </a:rPr>
              <a:t>Additionally, service invocation resiliency polices for `retries`, `timeouts and `circuit breakers` can be applied</a:t>
            </a:r>
          </a:p>
        </p:txBody>
      </p:sp>
      <p:sp>
        <p:nvSpPr>
          <p:cNvPr id="78" name="Title 2">
            <a:extLst>
              <a:ext uri="{FF2B5EF4-FFF2-40B4-BE49-F238E27FC236}">
                <a16:creationId xmlns:a16="http://schemas.microsoft.com/office/drawing/2014/main" id="{F8347BF8-6707-5341-9A6C-776E20613A6E}"/>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Service invocation resiliency policies</a:t>
            </a:r>
          </a:p>
        </p:txBody>
      </p:sp>
    </p:spTree>
    <p:extLst>
      <p:ext uri="{BB962C8B-B14F-4D97-AF65-F5344CB8AC3E}">
        <p14:creationId xmlns:p14="http://schemas.microsoft.com/office/powerpoint/2010/main" val="19630666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Outbound component resiliency policies</a:t>
            </a:r>
          </a:p>
        </p:txBody>
      </p:sp>
      <p:grpSp>
        <p:nvGrpSpPr>
          <p:cNvPr id="7" name="!!AppA">
            <a:extLst>
              <a:ext uri="{FF2B5EF4-FFF2-40B4-BE49-F238E27FC236}">
                <a16:creationId xmlns:a16="http://schemas.microsoft.com/office/drawing/2014/main" id="{1470F7F6-1041-8E4F-AE44-3C353B8E58E7}"/>
              </a:ext>
            </a:extLst>
          </p:cNvPr>
          <p:cNvGrpSpPr/>
          <p:nvPr/>
        </p:nvGrpSpPr>
        <p:grpSpPr>
          <a:xfrm>
            <a:off x="2110596" y="272529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p:cNvCxnSpPr>
          <p:nvPr/>
        </p:nvCxnSpPr>
        <p:spPr>
          <a:xfrm>
            <a:off x="3752674" y="3704156"/>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96693" y="3208650"/>
            <a:ext cx="843400" cy="983967"/>
          </a:xfrm>
          <a:prstGeom prst="rect">
            <a:avLst/>
          </a:prstGeom>
          <a:effectLst>
            <a:outerShdw blurRad="50800" dist="25400" dir="13500000" algn="br" rotWithShape="0">
              <a:prstClr val="black">
                <a:alpha val="40000"/>
              </a:prstClr>
            </a:outerShdw>
          </a:effectLst>
        </p:spPr>
      </p:pic>
      <p:cxnSp>
        <p:nvCxnSpPr>
          <p:cNvPr id="15" name="Straight Arrow Connector 14">
            <a:extLst>
              <a:ext uri="{FF2B5EF4-FFF2-40B4-BE49-F238E27FC236}">
                <a16:creationId xmlns:a16="http://schemas.microsoft.com/office/drawing/2014/main" id="{05E2BACD-4D03-FD46-B5CC-EA6942B83D99}"/>
              </a:ext>
            </a:extLst>
          </p:cNvPr>
          <p:cNvCxnSpPr>
            <a:cxnSpLocks/>
            <a:stCxn id="9" idx="3"/>
          </p:cNvCxnSpPr>
          <p:nvPr/>
        </p:nvCxnSpPr>
        <p:spPr>
          <a:xfrm>
            <a:off x="5340093" y="3700634"/>
            <a:ext cx="3035285" cy="676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Multiply 13">
            <a:extLst>
              <a:ext uri="{FF2B5EF4-FFF2-40B4-BE49-F238E27FC236}">
                <a16:creationId xmlns:a16="http://schemas.microsoft.com/office/drawing/2014/main" id="{FB9A1814-765E-B541-B16C-0E2DBE0A01CE}"/>
              </a:ext>
            </a:extLst>
          </p:cNvPr>
          <p:cNvSpPr/>
          <p:nvPr/>
        </p:nvSpPr>
        <p:spPr>
          <a:xfrm>
            <a:off x="6423517" y="3395670"/>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0C02B15D-3A4B-DD41-ABE8-1F2712A6A37E}"/>
              </a:ext>
            </a:extLst>
          </p:cNvPr>
          <p:cNvSpPr txBox="1"/>
          <p:nvPr/>
        </p:nvSpPr>
        <p:spPr>
          <a:xfrm>
            <a:off x="5340093" y="3498773"/>
            <a:ext cx="1179977" cy="169277"/>
          </a:xfrm>
          <a:prstGeom prst="rect">
            <a:avLst/>
          </a:prstGeom>
          <a:noFill/>
        </p:spPr>
        <p:txBody>
          <a:bodyPr wrap="square" lIns="0" tIns="0" rIns="0" bIns="0" rtlCol="0" anchor="ctr">
            <a:spAutoFit/>
          </a:bodyPr>
          <a:lstStyle/>
          <a:p>
            <a:pPr algn="ctr"/>
            <a:r>
              <a:rPr lang="en-US" sz="1100" dirty="0">
                <a:solidFill>
                  <a:srgbClr val="202192"/>
                </a:solidFill>
                <a:latin typeface="+mj-lt"/>
              </a:rPr>
              <a:t>Outbound</a:t>
            </a:r>
          </a:p>
        </p:txBody>
      </p:sp>
      <p:sp>
        <p:nvSpPr>
          <p:cNvPr id="73" name="Oval 72">
            <a:extLst>
              <a:ext uri="{FF2B5EF4-FFF2-40B4-BE49-F238E27FC236}">
                <a16:creationId xmlns:a16="http://schemas.microsoft.com/office/drawing/2014/main" id="{473A54E1-64AD-DA49-8C3F-481905E41572}"/>
              </a:ext>
            </a:extLst>
          </p:cNvPr>
          <p:cNvSpPr/>
          <p:nvPr/>
        </p:nvSpPr>
        <p:spPr bwMode="auto">
          <a:xfrm>
            <a:off x="8414941" y="2965873"/>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sp>
        <p:nvSpPr>
          <p:cNvPr id="78" name="TextBox 77">
            <a:extLst>
              <a:ext uri="{FF2B5EF4-FFF2-40B4-BE49-F238E27FC236}">
                <a16:creationId xmlns:a16="http://schemas.microsoft.com/office/drawing/2014/main" id="{E1E85940-432E-8146-8E61-8B7ABFCEC94C}"/>
              </a:ext>
            </a:extLst>
          </p:cNvPr>
          <p:cNvSpPr txBox="1"/>
          <p:nvPr/>
        </p:nvSpPr>
        <p:spPr>
          <a:xfrm>
            <a:off x="8414941" y="3493293"/>
            <a:ext cx="1463040" cy="369332"/>
          </a:xfrm>
          <a:prstGeom prst="rect">
            <a:avLst/>
          </a:prstGeom>
          <a:noFill/>
        </p:spPr>
        <p:txBody>
          <a:bodyPr wrap="square" rtlCol="0">
            <a:spAutoFit/>
          </a:bodyPr>
          <a:lstStyle/>
          <a:p>
            <a:pPr algn="ctr"/>
            <a:r>
              <a:rPr lang="en-US" dirty="0">
                <a:solidFill>
                  <a:srgbClr val="1F2092"/>
                </a:solidFill>
              </a:rPr>
              <a:t>Component</a:t>
            </a:r>
          </a:p>
        </p:txBody>
      </p:sp>
      <p:sp>
        <p:nvSpPr>
          <p:cNvPr id="80" name="Rounded Rectangle 5">
            <a:extLst>
              <a:ext uri="{FF2B5EF4-FFF2-40B4-BE49-F238E27FC236}">
                <a16:creationId xmlns:a16="http://schemas.microsoft.com/office/drawing/2014/main" id="{1378BDAF-CBD7-634F-945E-41913D135215}"/>
              </a:ext>
            </a:extLst>
          </p:cNvPr>
          <p:cNvSpPr/>
          <p:nvPr/>
        </p:nvSpPr>
        <p:spPr bwMode="auto">
          <a:xfrm>
            <a:off x="4319980" y="1751337"/>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43" name="TextBox 42">
            <a:extLst>
              <a:ext uri="{FF2B5EF4-FFF2-40B4-BE49-F238E27FC236}">
                <a16:creationId xmlns:a16="http://schemas.microsoft.com/office/drawing/2014/main" id="{D9299F2A-DB5F-1F4B-94EC-631D346047E6}"/>
              </a:ext>
            </a:extLst>
          </p:cNvPr>
          <p:cNvSpPr txBox="1"/>
          <p:nvPr/>
        </p:nvSpPr>
        <p:spPr>
          <a:xfrm>
            <a:off x="4648134" y="1878942"/>
            <a:ext cx="2563893" cy="677108"/>
          </a:xfrm>
          <a:prstGeom prst="rect">
            <a:avLst/>
          </a:prstGeom>
          <a:noFill/>
        </p:spPr>
        <p:txBody>
          <a:bodyPr wrap="square" lIns="0" tIns="0" rIns="0" bIns="0" rtlCol="0" anchor="ctr">
            <a:spAutoFit/>
          </a:bodyPr>
          <a:lstStyle/>
          <a:p>
            <a:pPr algn="ctr"/>
            <a:r>
              <a:rPr lang="en-US" sz="1100" dirty="0">
                <a:solidFill>
                  <a:srgbClr val="202192"/>
                </a:solidFill>
                <a:latin typeface="+mj-lt"/>
              </a:rPr>
              <a:t>Component resiliency polices for `retries`, `timeouts and `</a:t>
            </a:r>
            <a:r>
              <a:rPr lang="en-US" sz="1100">
                <a:solidFill>
                  <a:srgbClr val="202192"/>
                </a:solidFill>
                <a:latin typeface="+mj-lt"/>
              </a:rPr>
              <a:t>circuit breakers</a:t>
            </a:r>
            <a:r>
              <a:rPr lang="en-US" sz="1100" dirty="0">
                <a:solidFill>
                  <a:srgbClr val="202192"/>
                </a:solidFill>
                <a:latin typeface="+mj-lt"/>
              </a:rPr>
              <a:t>` can be applied to outbound component calls. For example, calls to persist state</a:t>
            </a:r>
          </a:p>
        </p:txBody>
      </p:sp>
      <p:sp>
        <p:nvSpPr>
          <p:cNvPr id="81" name="Rounded Rectangle 5">
            <a:extLst>
              <a:ext uri="{FF2B5EF4-FFF2-40B4-BE49-F238E27FC236}">
                <a16:creationId xmlns:a16="http://schemas.microsoft.com/office/drawing/2014/main" id="{E5391448-73BD-AA4E-937E-FE33C971F9E0}"/>
              </a:ext>
            </a:extLst>
          </p:cNvPr>
          <p:cNvSpPr/>
          <p:nvPr/>
        </p:nvSpPr>
        <p:spPr bwMode="auto">
          <a:xfrm>
            <a:off x="7576548" y="4669497"/>
            <a:ext cx="3139825" cy="1064175"/>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52" name="TextBox 51">
            <a:extLst>
              <a:ext uri="{FF2B5EF4-FFF2-40B4-BE49-F238E27FC236}">
                <a16:creationId xmlns:a16="http://schemas.microsoft.com/office/drawing/2014/main" id="{DA6634B3-889C-2E44-B632-2E7C63B0AFCC}"/>
              </a:ext>
            </a:extLst>
          </p:cNvPr>
          <p:cNvSpPr txBox="1"/>
          <p:nvPr/>
        </p:nvSpPr>
        <p:spPr>
          <a:xfrm>
            <a:off x="7680439" y="4778391"/>
            <a:ext cx="2932041" cy="846386"/>
          </a:xfrm>
          <a:prstGeom prst="rect">
            <a:avLst/>
          </a:prstGeom>
          <a:noFill/>
        </p:spPr>
        <p:txBody>
          <a:bodyPr wrap="square" lIns="0" tIns="0" rIns="0" bIns="0" rtlCol="0" anchor="ctr">
            <a:spAutoFit/>
          </a:bodyPr>
          <a:lstStyle/>
          <a:p>
            <a:pPr algn="ctr"/>
            <a:r>
              <a:rPr lang="en-US" sz="1100" dirty="0">
                <a:solidFill>
                  <a:srgbClr val="202192"/>
                </a:solidFill>
                <a:latin typeface="+mj-lt"/>
              </a:rPr>
              <a:t>Additionally, some components have `retry` capabilities built-in. The policies are configured on a per component basis.</a:t>
            </a:r>
            <a:br>
              <a:rPr lang="en-US" sz="1100" dirty="0">
                <a:solidFill>
                  <a:srgbClr val="202192"/>
                </a:solidFill>
                <a:latin typeface="+mj-lt"/>
              </a:rPr>
            </a:br>
            <a:br>
              <a:rPr lang="en-US" sz="1100" dirty="0">
                <a:solidFill>
                  <a:srgbClr val="202192"/>
                </a:solidFill>
                <a:latin typeface="+mj-lt"/>
              </a:rPr>
            </a:br>
            <a:r>
              <a:rPr lang="en-US" sz="1100" dirty="0">
                <a:solidFill>
                  <a:srgbClr val="202192"/>
                </a:solidFill>
                <a:latin typeface="+mj-lt"/>
              </a:rPr>
              <a:t>For example, Redis state store, RabbitMQ </a:t>
            </a:r>
          </a:p>
        </p:txBody>
      </p:sp>
    </p:spTree>
    <p:extLst>
      <p:ext uri="{BB962C8B-B14F-4D97-AF65-F5344CB8AC3E}">
        <p14:creationId xmlns:p14="http://schemas.microsoft.com/office/powerpoint/2010/main" val="3573825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Inbound component resiliency policies</a:t>
            </a:r>
          </a:p>
        </p:txBody>
      </p:sp>
      <p:grpSp>
        <p:nvGrpSpPr>
          <p:cNvPr id="7" name="!!AppA">
            <a:extLst>
              <a:ext uri="{FF2B5EF4-FFF2-40B4-BE49-F238E27FC236}">
                <a16:creationId xmlns:a16="http://schemas.microsoft.com/office/drawing/2014/main" id="{1470F7F6-1041-8E4F-AE44-3C353B8E58E7}"/>
              </a:ext>
            </a:extLst>
          </p:cNvPr>
          <p:cNvGrpSpPr/>
          <p:nvPr/>
        </p:nvGrpSpPr>
        <p:grpSpPr>
          <a:xfrm>
            <a:off x="2110596" y="272529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45662" y="3216726"/>
            <a:ext cx="843400" cy="983967"/>
          </a:xfrm>
          <a:prstGeom prst="rect">
            <a:avLst/>
          </a:prstGeom>
          <a:effectLst>
            <a:outerShdw blurRad="50800" dist="25400" dir="13500000" algn="br" rotWithShape="0">
              <a:prstClr val="black">
                <a:alpha val="40000"/>
              </a:prstClr>
            </a:outerShdw>
          </a:effectLst>
        </p:spPr>
      </p:pic>
      <p:sp>
        <p:nvSpPr>
          <p:cNvPr id="69" name="TextBox 68">
            <a:extLst>
              <a:ext uri="{FF2B5EF4-FFF2-40B4-BE49-F238E27FC236}">
                <a16:creationId xmlns:a16="http://schemas.microsoft.com/office/drawing/2014/main" id="{0C02B15D-3A4B-DD41-ABE8-1F2712A6A37E}"/>
              </a:ext>
            </a:extLst>
          </p:cNvPr>
          <p:cNvSpPr txBox="1"/>
          <p:nvPr/>
        </p:nvSpPr>
        <p:spPr>
          <a:xfrm>
            <a:off x="4917149" y="3500117"/>
            <a:ext cx="738144" cy="169277"/>
          </a:xfrm>
          <a:prstGeom prst="rect">
            <a:avLst/>
          </a:prstGeom>
          <a:noFill/>
        </p:spPr>
        <p:txBody>
          <a:bodyPr wrap="square" lIns="0" tIns="0" rIns="0" bIns="0" rtlCol="0" anchor="ctr">
            <a:spAutoFit/>
          </a:bodyPr>
          <a:lstStyle/>
          <a:p>
            <a:pPr algn="ctr"/>
            <a:r>
              <a:rPr lang="en-US" sz="1100" dirty="0">
                <a:solidFill>
                  <a:srgbClr val="202192"/>
                </a:solidFill>
                <a:latin typeface="+mj-lt"/>
              </a:rPr>
              <a:t>Inbound</a:t>
            </a:r>
          </a:p>
        </p:txBody>
      </p:sp>
      <p:cxnSp>
        <p:nvCxnSpPr>
          <p:cNvPr id="16" name="Straight Arrow Connector 15">
            <a:extLst>
              <a:ext uri="{FF2B5EF4-FFF2-40B4-BE49-F238E27FC236}">
                <a16:creationId xmlns:a16="http://schemas.microsoft.com/office/drawing/2014/main" id="{93295FD2-676B-D440-9D2A-63E6820B1CFC}"/>
              </a:ext>
            </a:extLst>
          </p:cNvPr>
          <p:cNvCxnSpPr>
            <a:cxnSpLocks/>
            <a:endCxn id="9" idx="3"/>
          </p:cNvCxnSpPr>
          <p:nvPr/>
        </p:nvCxnSpPr>
        <p:spPr>
          <a:xfrm flipH="1">
            <a:off x="6589062" y="3708710"/>
            <a:ext cx="1776846" cy="0"/>
          </a:xfrm>
          <a:prstGeom prst="straightConnector1">
            <a:avLst/>
          </a:prstGeom>
          <a:ln w="28575">
            <a:solidFill>
              <a:srgbClr val="1F209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139D2FA-59BA-4E42-B5C2-0C02B79B09D6}"/>
              </a:ext>
            </a:extLst>
          </p:cNvPr>
          <p:cNvCxnSpPr>
            <a:cxnSpLocks/>
            <a:stCxn id="9" idx="1"/>
            <a:endCxn id="24" idx="3"/>
          </p:cNvCxnSpPr>
          <p:nvPr/>
        </p:nvCxnSpPr>
        <p:spPr>
          <a:xfrm flipH="1" flipV="1">
            <a:off x="3777061" y="3697394"/>
            <a:ext cx="1968601" cy="11316"/>
          </a:xfrm>
          <a:prstGeom prst="straightConnector1">
            <a:avLst/>
          </a:prstGeom>
          <a:ln w="28575">
            <a:solidFill>
              <a:srgbClr val="1F2092"/>
            </a:solidFill>
            <a:tailEnd type="triangle"/>
          </a:ln>
        </p:spPr>
        <p:style>
          <a:lnRef idx="1">
            <a:schemeClr val="accent1"/>
          </a:lnRef>
          <a:fillRef idx="0">
            <a:schemeClr val="accent1"/>
          </a:fillRef>
          <a:effectRef idx="0">
            <a:schemeClr val="accent1"/>
          </a:effectRef>
          <a:fontRef idx="minor">
            <a:schemeClr val="tx1"/>
          </a:fontRef>
        </p:style>
      </p:cxnSp>
      <p:sp>
        <p:nvSpPr>
          <p:cNvPr id="14" name="Multiply 13">
            <a:extLst>
              <a:ext uri="{FF2B5EF4-FFF2-40B4-BE49-F238E27FC236}">
                <a16:creationId xmlns:a16="http://schemas.microsoft.com/office/drawing/2014/main" id="{FB9A1814-765E-B541-B16C-0E2DBE0A01CE}"/>
              </a:ext>
            </a:extLst>
          </p:cNvPr>
          <p:cNvSpPr/>
          <p:nvPr/>
        </p:nvSpPr>
        <p:spPr>
          <a:xfrm>
            <a:off x="4449240" y="3396336"/>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AC02DE0-436C-1B46-82AC-121A76E90FAC}"/>
              </a:ext>
            </a:extLst>
          </p:cNvPr>
          <p:cNvSpPr/>
          <p:nvPr/>
        </p:nvSpPr>
        <p:spPr bwMode="auto">
          <a:xfrm>
            <a:off x="8414941" y="2965873"/>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pic>
        <p:nvPicPr>
          <p:cNvPr id="40" name="Graphic 39">
            <a:extLst>
              <a:ext uri="{FF2B5EF4-FFF2-40B4-BE49-F238E27FC236}">
                <a16:creationId xmlns:a16="http://schemas.microsoft.com/office/drawing/2014/main" id="{9F2439C4-1DD2-D142-BCB4-52E0050116C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41096" y="3373530"/>
            <a:ext cx="810730" cy="647726"/>
          </a:xfrm>
          <a:prstGeom prst="rect">
            <a:avLst/>
          </a:prstGeom>
        </p:spPr>
      </p:pic>
      <p:sp>
        <p:nvSpPr>
          <p:cNvPr id="41" name="TextBox 40">
            <a:extLst>
              <a:ext uri="{FF2B5EF4-FFF2-40B4-BE49-F238E27FC236}">
                <a16:creationId xmlns:a16="http://schemas.microsoft.com/office/drawing/2014/main" id="{462C8BB5-D39A-184C-B5E3-B171924C50AF}"/>
              </a:ext>
            </a:extLst>
          </p:cNvPr>
          <p:cNvSpPr txBox="1"/>
          <p:nvPr/>
        </p:nvSpPr>
        <p:spPr>
          <a:xfrm>
            <a:off x="8615598" y="4584858"/>
            <a:ext cx="1061726" cy="169277"/>
          </a:xfrm>
          <a:prstGeom prst="rect">
            <a:avLst/>
          </a:prstGeom>
          <a:noFill/>
        </p:spPr>
        <p:txBody>
          <a:bodyPr wrap="square" lIns="0" tIns="0" rIns="0" bIns="0" rtlCol="0" anchor="ctr">
            <a:spAutoFit/>
          </a:bodyPr>
          <a:lstStyle/>
          <a:p>
            <a:pPr algn="ctr"/>
            <a:r>
              <a:rPr lang="en-US" sz="1100" dirty="0">
                <a:solidFill>
                  <a:srgbClr val="202192"/>
                </a:solidFill>
                <a:latin typeface="+mj-lt"/>
              </a:rPr>
              <a:t>Cron Input Binding</a:t>
            </a:r>
          </a:p>
        </p:txBody>
      </p:sp>
      <p:sp>
        <p:nvSpPr>
          <p:cNvPr id="42" name="Rounded Rectangle 5">
            <a:extLst>
              <a:ext uri="{FF2B5EF4-FFF2-40B4-BE49-F238E27FC236}">
                <a16:creationId xmlns:a16="http://schemas.microsoft.com/office/drawing/2014/main" id="{CE6F63F9-4CAC-D04D-905F-BC26ECBF3665}"/>
              </a:ext>
            </a:extLst>
          </p:cNvPr>
          <p:cNvSpPr/>
          <p:nvPr/>
        </p:nvSpPr>
        <p:spPr bwMode="auto">
          <a:xfrm>
            <a:off x="4319980" y="1751337"/>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45" name="TextBox 44">
            <a:extLst>
              <a:ext uri="{FF2B5EF4-FFF2-40B4-BE49-F238E27FC236}">
                <a16:creationId xmlns:a16="http://schemas.microsoft.com/office/drawing/2014/main" id="{939CC8B2-AF94-FC40-87A2-BB8EE6C42B1D}"/>
              </a:ext>
            </a:extLst>
          </p:cNvPr>
          <p:cNvSpPr txBox="1"/>
          <p:nvPr/>
        </p:nvSpPr>
        <p:spPr>
          <a:xfrm>
            <a:off x="4532007" y="1884290"/>
            <a:ext cx="2715769" cy="677108"/>
          </a:xfrm>
          <a:prstGeom prst="rect">
            <a:avLst/>
          </a:prstGeom>
          <a:noFill/>
        </p:spPr>
        <p:txBody>
          <a:bodyPr wrap="square" lIns="0" tIns="0" rIns="0" bIns="0" rtlCol="0" anchor="ctr">
            <a:spAutoFit/>
          </a:bodyPr>
          <a:lstStyle/>
          <a:p>
            <a:pPr algn="ctr"/>
            <a:r>
              <a:rPr lang="en-US" sz="1100" dirty="0">
                <a:solidFill>
                  <a:srgbClr val="202192"/>
                </a:solidFill>
                <a:latin typeface="+mj-lt"/>
              </a:rPr>
              <a:t>Resiliency polices for `retries`, `timeouts and `circuit breakers` can be applied to inbound component calls. For </a:t>
            </a:r>
            <a:r>
              <a:rPr lang="en-US" sz="1100">
                <a:solidFill>
                  <a:srgbClr val="202192"/>
                </a:solidFill>
                <a:latin typeface="+mj-lt"/>
              </a:rPr>
              <a:t>example, pub</a:t>
            </a:r>
            <a:r>
              <a:rPr lang="en-US" sz="1100" dirty="0">
                <a:solidFill>
                  <a:srgbClr val="202192"/>
                </a:solidFill>
                <a:latin typeface="+mj-lt"/>
              </a:rPr>
              <a:t>/sub subscriptions and input bindings</a:t>
            </a:r>
          </a:p>
        </p:txBody>
      </p:sp>
    </p:spTree>
    <p:extLst>
      <p:ext uri="{BB962C8B-B14F-4D97-AF65-F5344CB8AC3E}">
        <p14:creationId xmlns:p14="http://schemas.microsoft.com/office/powerpoint/2010/main" val="3265781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6740" y="466116"/>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Resiliency in Pub/Sub</a:t>
            </a:r>
          </a:p>
        </p:txBody>
      </p:sp>
      <p:grpSp>
        <p:nvGrpSpPr>
          <p:cNvPr id="6" name="Group 5">
            <a:extLst>
              <a:ext uri="{FF2B5EF4-FFF2-40B4-BE49-F238E27FC236}">
                <a16:creationId xmlns:a16="http://schemas.microsoft.com/office/drawing/2014/main" id="{0A35DA19-1D24-B243-8390-CD301380AE27}"/>
              </a:ext>
            </a:extLst>
          </p:cNvPr>
          <p:cNvGrpSpPr/>
          <p:nvPr/>
        </p:nvGrpSpPr>
        <p:grpSpPr>
          <a:xfrm>
            <a:off x="9632437" y="2539953"/>
            <a:ext cx="1665509" cy="1943091"/>
            <a:chOff x="7316373" y="1954650"/>
            <a:chExt cx="1400542" cy="1633964"/>
          </a:xfrm>
        </p:grpSpPr>
        <p:pic>
          <p:nvPicPr>
            <p:cNvPr id="26" name="Graphic 25">
              <a:extLst>
                <a:ext uri="{FF2B5EF4-FFF2-40B4-BE49-F238E27FC236}">
                  <a16:creationId xmlns:a16="http://schemas.microsoft.com/office/drawing/2014/main" id="{A6212F25-23AB-DF4C-B674-F54877BF1F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6373" y="1954650"/>
              <a:ext cx="1400542" cy="1633964"/>
            </a:xfrm>
            <a:prstGeom prst="rect">
              <a:avLst/>
            </a:prstGeom>
          </p:spPr>
        </p:pic>
        <p:sp>
          <p:nvSpPr>
            <p:cNvPr id="27" name="TextBox 26">
              <a:extLst>
                <a:ext uri="{FF2B5EF4-FFF2-40B4-BE49-F238E27FC236}">
                  <a16:creationId xmlns:a16="http://schemas.microsoft.com/office/drawing/2014/main" id="{48131FF9-B85E-0648-9B8A-3E94F4C6AC35}"/>
                </a:ext>
              </a:extLst>
            </p:cNvPr>
            <p:cNvSpPr txBox="1"/>
            <p:nvPr/>
          </p:nvSpPr>
          <p:spPr>
            <a:xfrm>
              <a:off x="7524291" y="2441473"/>
              <a:ext cx="944395" cy="517624"/>
            </a:xfrm>
            <a:prstGeom prst="rect">
              <a:avLst/>
            </a:prstGeom>
            <a:noFill/>
          </p:spPr>
          <p:txBody>
            <a:bodyPr wrap="none" lIns="0" tIns="0" rIns="0" bIns="0" rtlCol="0">
              <a:spAutoFit/>
            </a:bodyPr>
            <a:lstStyle/>
            <a:p>
              <a:pPr algn="ctr"/>
              <a:r>
                <a:rPr lang="en-US" sz="2000">
                  <a:solidFill>
                    <a:srgbClr val="202192"/>
                  </a:solidFill>
                  <a:latin typeface="+mj-lt"/>
                </a:rPr>
                <a:t>Order</a:t>
              </a:r>
              <a:br>
                <a:rPr lang="en-US" sz="2000">
                  <a:solidFill>
                    <a:srgbClr val="202192"/>
                  </a:solidFill>
                  <a:latin typeface="+mj-lt"/>
                </a:rPr>
              </a:br>
              <a:r>
                <a:rPr lang="en-US" sz="2000">
                  <a:solidFill>
                    <a:srgbClr val="202192"/>
                  </a:solidFill>
                  <a:latin typeface="+mj-lt"/>
                </a:rPr>
                <a:t>Processor</a:t>
              </a:r>
            </a:p>
          </p:txBody>
        </p:sp>
      </p:grpSp>
      <p:grpSp>
        <p:nvGrpSpPr>
          <p:cNvPr id="7" name="!!AppA">
            <a:extLst>
              <a:ext uri="{FF2B5EF4-FFF2-40B4-BE49-F238E27FC236}">
                <a16:creationId xmlns:a16="http://schemas.microsoft.com/office/drawing/2014/main" id="{1470F7F6-1041-8E4F-AE44-3C353B8E58E7}"/>
              </a:ext>
            </a:extLst>
          </p:cNvPr>
          <p:cNvGrpSpPr/>
          <p:nvPr/>
        </p:nvGrpSpPr>
        <p:grpSpPr>
          <a:xfrm>
            <a:off x="688413" y="2505317"/>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a:endCxn id="9" idx="1"/>
          </p:cNvCxnSpPr>
          <p:nvPr/>
        </p:nvCxnSpPr>
        <p:spPr>
          <a:xfrm>
            <a:off x="2354878" y="3477420"/>
            <a:ext cx="934093" cy="676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88971" y="2992199"/>
            <a:ext cx="843400" cy="983967"/>
          </a:xfrm>
          <a:prstGeom prst="rect">
            <a:avLst/>
          </a:prstGeom>
          <a:effectLst>
            <a:outerShdw blurRad="50800" dist="25400" dir="13500000" algn="br" rotWithShape="0">
              <a:prstClr val="black">
                <a:alpha val="40000"/>
              </a:prstClr>
            </a:outerShdw>
          </a:effectLst>
        </p:spPr>
      </p:pic>
      <p:pic>
        <p:nvPicPr>
          <p:cNvPr id="10" name="Graphic 9">
            <a:extLst>
              <a:ext uri="{FF2B5EF4-FFF2-40B4-BE49-F238E27FC236}">
                <a16:creationId xmlns:a16="http://schemas.microsoft.com/office/drawing/2014/main" id="{5AA4335B-A5FA-9847-9A85-8BE0366313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02531" y="3026278"/>
            <a:ext cx="843400" cy="983967"/>
          </a:xfrm>
          <a:prstGeom prst="rect">
            <a:avLst/>
          </a:prstGeom>
          <a:effectLst>
            <a:outerShdw blurRad="50800" dist="25400" dir="13500000" algn="br" rotWithShape="0">
              <a:prstClr val="black">
                <a:alpha val="40000"/>
              </a:prstClr>
            </a:outerShdw>
          </a:effectLst>
        </p:spPr>
      </p:pic>
      <p:grpSp>
        <p:nvGrpSpPr>
          <p:cNvPr id="29" name="Group 28">
            <a:extLst>
              <a:ext uri="{FF2B5EF4-FFF2-40B4-BE49-F238E27FC236}">
                <a16:creationId xmlns:a16="http://schemas.microsoft.com/office/drawing/2014/main" id="{DC210AA5-DA0F-104F-B923-3A7BAA62D35B}"/>
              </a:ext>
            </a:extLst>
          </p:cNvPr>
          <p:cNvGrpSpPr/>
          <p:nvPr/>
        </p:nvGrpSpPr>
        <p:grpSpPr>
          <a:xfrm>
            <a:off x="4801239" y="2992199"/>
            <a:ext cx="2593058" cy="1310160"/>
            <a:chOff x="3005373" y="5095170"/>
            <a:chExt cx="1086018" cy="548718"/>
          </a:xfrm>
        </p:grpSpPr>
        <p:pic>
          <p:nvPicPr>
            <p:cNvPr id="31" name="Graphic 30">
              <a:extLst>
                <a:ext uri="{FF2B5EF4-FFF2-40B4-BE49-F238E27FC236}">
                  <a16:creationId xmlns:a16="http://schemas.microsoft.com/office/drawing/2014/main" id="{A0B9564D-F360-CF4F-831B-389980FF08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49623" y="5095170"/>
              <a:ext cx="640375" cy="325524"/>
            </a:xfrm>
            <a:prstGeom prst="rect">
              <a:avLst/>
            </a:prstGeom>
          </p:spPr>
        </p:pic>
        <p:sp>
          <p:nvSpPr>
            <p:cNvPr id="32" name="TextBox 31">
              <a:extLst>
                <a:ext uri="{FF2B5EF4-FFF2-40B4-BE49-F238E27FC236}">
                  <a16:creationId xmlns:a16="http://schemas.microsoft.com/office/drawing/2014/main" id="{7E08D871-14BF-7442-850C-B5E2B177100A}"/>
                </a:ext>
              </a:extLst>
            </p:cNvPr>
            <p:cNvSpPr txBox="1"/>
            <p:nvPr/>
          </p:nvSpPr>
          <p:spPr>
            <a:xfrm>
              <a:off x="3005373" y="5459222"/>
              <a:ext cx="1086018"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Pub/sub </a:t>
              </a:r>
              <a:r>
                <a:rPr lang="en-US" sz="1200" dirty="0">
                  <a:solidFill>
                    <a:srgbClr val="000000"/>
                  </a:solidFill>
                  <a:latin typeface="Segoe UI Semibold"/>
                </a:rPr>
                <a:t>queue</a:t>
              </a:r>
              <a:endParaRPr kumimoji="0" lang="en-US" sz="1200" b="0" i="0" u="none" strike="noStrike" kern="1200" cap="none" spc="0" normalizeH="0" baseline="0" noProof="0" dirty="0">
                <a:ln>
                  <a:noFill/>
                </a:ln>
                <a:solidFill>
                  <a:srgbClr val="000000"/>
                </a:solidFill>
                <a:effectLst/>
                <a:uLnTx/>
                <a:uFillTx/>
                <a:latin typeface="Segoe UI Semibold"/>
                <a:ea typeface="+mn-ea"/>
                <a:cs typeface="+mn-cs"/>
              </a:endParaRPr>
            </a:p>
          </p:txBody>
        </p:sp>
      </p:grpSp>
      <p:cxnSp>
        <p:nvCxnSpPr>
          <p:cNvPr id="33" name="Straight Arrow Connector 32">
            <a:extLst>
              <a:ext uri="{FF2B5EF4-FFF2-40B4-BE49-F238E27FC236}">
                <a16:creationId xmlns:a16="http://schemas.microsoft.com/office/drawing/2014/main" id="{15DD7934-28DD-D941-B721-48C55CE822CC}"/>
              </a:ext>
            </a:extLst>
          </p:cNvPr>
          <p:cNvCxnSpPr>
            <a:cxnSpLocks/>
          </p:cNvCxnSpPr>
          <p:nvPr/>
        </p:nvCxnSpPr>
        <p:spPr>
          <a:xfrm>
            <a:off x="4132371" y="3511499"/>
            <a:ext cx="1106619" cy="676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F28C499-05F1-6840-B443-78CFB22CBEE1}"/>
              </a:ext>
            </a:extLst>
          </p:cNvPr>
          <p:cNvCxnSpPr>
            <a:cxnSpLocks/>
            <a:endCxn id="10" idx="1"/>
          </p:cNvCxnSpPr>
          <p:nvPr/>
        </p:nvCxnSpPr>
        <p:spPr>
          <a:xfrm>
            <a:off x="6954030" y="3515888"/>
            <a:ext cx="848501" cy="2374"/>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3D72D44-CEAD-6046-B023-B26F3F44F51A}"/>
              </a:ext>
            </a:extLst>
          </p:cNvPr>
          <p:cNvCxnSpPr>
            <a:cxnSpLocks/>
          </p:cNvCxnSpPr>
          <p:nvPr/>
        </p:nvCxnSpPr>
        <p:spPr>
          <a:xfrm>
            <a:off x="8641193" y="3522650"/>
            <a:ext cx="991244"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6" name="Multiply 45">
            <a:extLst>
              <a:ext uri="{FF2B5EF4-FFF2-40B4-BE49-F238E27FC236}">
                <a16:creationId xmlns:a16="http://schemas.microsoft.com/office/drawing/2014/main" id="{4E8EF7E4-86D6-E64E-A316-A6A86863FF21}"/>
              </a:ext>
            </a:extLst>
          </p:cNvPr>
          <p:cNvSpPr/>
          <p:nvPr/>
        </p:nvSpPr>
        <p:spPr>
          <a:xfrm>
            <a:off x="4374873" y="3207583"/>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Multiply 71">
            <a:extLst>
              <a:ext uri="{FF2B5EF4-FFF2-40B4-BE49-F238E27FC236}">
                <a16:creationId xmlns:a16="http://schemas.microsoft.com/office/drawing/2014/main" id="{25EE9E7E-C093-2445-97F7-F9C834D582A5}"/>
              </a:ext>
            </a:extLst>
          </p:cNvPr>
          <p:cNvSpPr/>
          <p:nvPr/>
        </p:nvSpPr>
        <p:spPr>
          <a:xfrm>
            <a:off x="8836020" y="3216073"/>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1AB07E25-A833-0D40-B6A6-C6A8866EBF77}"/>
              </a:ext>
            </a:extLst>
          </p:cNvPr>
          <p:cNvSpPr txBox="1"/>
          <p:nvPr/>
        </p:nvSpPr>
        <p:spPr>
          <a:xfrm>
            <a:off x="8733885" y="3764985"/>
            <a:ext cx="738144" cy="169277"/>
          </a:xfrm>
          <a:prstGeom prst="rect">
            <a:avLst/>
          </a:prstGeom>
          <a:noFill/>
        </p:spPr>
        <p:txBody>
          <a:bodyPr wrap="square" lIns="0" tIns="0" rIns="0" bIns="0" rtlCol="0" anchor="ctr">
            <a:spAutoFit/>
          </a:bodyPr>
          <a:lstStyle/>
          <a:p>
            <a:pPr algn="ctr"/>
            <a:r>
              <a:rPr lang="en-US" sz="1100" dirty="0">
                <a:solidFill>
                  <a:srgbClr val="202192"/>
                </a:solidFill>
                <a:latin typeface="+mj-lt"/>
              </a:rPr>
              <a:t>Inbound</a:t>
            </a:r>
          </a:p>
        </p:txBody>
      </p:sp>
      <p:sp>
        <p:nvSpPr>
          <p:cNvPr id="54" name="TextBox 53">
            <a:extLst>
              <a:ext uri="{FF2B5EF4-FFF2-40B4-BE49-F238E27FC236}">
                <a16:creationId xmlns:a16="http://schemas.microsoft.com/office/drawing/2014/main" id="{0E99CED4-5582-914E-908A-0E4A104671D1}"/>
              </a:ext>
            </a:extLst>
          </p:cNvPr>
          <p:cNvSpPr txBox="1"/>
          <p:nvPr/>
        </p:nvSpPr>
        <p:spPr>
          <a:xfrm>
            <a:off x="4051821" y="3764985"/>
            <a:ext cx="1179977" cy="169277"/>
          </a:xfrm>
          <a:prstGeom prst="rect">
            <a:avLst/>
          </a:prstGeom>
          <a:noFill/>
        </p:spPr>
        <p:txBody>
          <a:bodyPr wrap="square" lIns="0" tIns="0" rIns="0" bIns="0" rtlCol="0" anchor="ctr">
            <a:spAutoFit/>
          </a:bodyPr>
          <a:lstStyle/>
          <a:p>
            <a:pPr algn="ctr"/>
            <a:r>
              <a:rPr lang="en-US" sz="1100" dirty="0">
                <a:solidFill>
                  <a:srgbClr val="202192"/>
                </a:solidFill>
                <a:latin typeface="+mj-lt"/>
              </a:rPr>
              <a:t>Outbound</a:t>
            </a:r>
          </a:p>
        </p:txBody>
      </p:sp>
      <p:sp>
        <p:nvSpPr>
          <p:cNvPr id="64" name="Rounded Rectangle 5">
            <a:extLst>
              <a:ext uri="{FF2B5EF4-FFF2-40B4-BE49-F238E27FC236}">
                <a16:creationId xmlns:a16="http://schemas.microsoft.com/office/drawing/2014/main" id="{D9EE8A03-7782-E849-9E20-B38D4B139BE1}"/>
              </a:ext>
            </a:extLst>
          </p:cNvPr>
          <p:cNvSpPr/>
          <p:nvPr/>
        </p:nvSpPr>
        <p:spPr bwMode="auto">
          <a:xfrm>
            <a:off x="2140758" y="1716705"/>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63" name="TextBox 62">
            <a:extLst>
              <a:ext uri="{FF2B5EF4-FFF2-40B4-BE49-F238E27FC236}">
                <a16:creationId xmlns:a16="http://schemas.microsoft.com/office/drawing/2014/main" id="{27A2D4D9-91AA-7541-8B17-EA3FBB2F5A96}"/>
              </a:ext>
            </a:extLst>
          </p:cNvPr>
          <p:cNvSpPr txBox="1"/>
          <p:nvPr/>
        </p:nvSpPr>
        <p:spPr>
          <a:xfrm>
            <a:off x="2633965" y="1845283"/>
            <a:ext cx="2007844" cy="677108"/>
          </a:xfrm>
          <a:prstGeom prst="rect">
            <a:avLst/>
          </a:prstGeom>
          <a:noFill/>
        </p:spPr>
        <p:txBody>
          <a:bodyPr wrap="square" lIns="0" tIns="0" rIns="0" bIns="0" rtlCol="0" anchor="ctr">
            <a:spAutoFit/>
          </a:bodyPr>
          <a:lstStyle/>
          <a:p>
            <a:pPr algn="ctr"/>
            <a:r>
              <a:rPr lang="en-US" sz="1100" dirty="0">
                <a:solidFill>
                  <a:srgbClr val="202192"/>
                </a:solidFill>
                <a:latin typeface="+mj-lt"/>
              </a:rPr>
              <a:t>Outbound component resiliency policies for `retries`, `timeouts and `circuit breakers` can be applied to message publishing</a:t>
            </a:r>
          </a:p>
        </p:txBody>
      </p:sp>
      <p:sp>
        <p:nvSpPr>
          <p:cNvPr id="65" name="Rounded Rectangle 5">
            <a:extLst>
              <a:ext uri="{FF2B5EF4-FFF2-40B4-BE49-F238E27FC236}">
                <a16:creationId xmlns:a16="http://schemas.microsoft.com/office/drawing/2014/main" id="{30CDB9A7-8C44-2E4B-9D28-010BD6C683F7}"/>
              </a:ext>
            </a:extLst>
          </p:cNvPr>
          <p:cNvSpPr/>
          <p:nvPr/>
        </p:nvSpPr>
        <p:spPr bwMode="auto">
          <a:xfrm>
            <a:off x="6492612" y="1721548"/>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60" name="TextBox 59">
            <a:extLst>
              <a:ext uri="{FF2B5EF4-FFF2-40B4-BE49-F238E27FC236}">
                <a16:creationId xmlns:a16="http://schemas.microsoft.com/office/drawing/2014/main" id="{68F35C1C-95BE-2846-AAFC-4D00A666FB77}"/>
              </a:ext>
            </a:extLst>
          </p:cNvPr>
          <p:cNvSpPr txBox="1"/>
          <p:nvPr/>
        </p:nvSpPr>
        <p:spPr>
          <a:xfrm>
            <a:off x="6849169" y="1839029"/>
            <a:ext cx="2410682" cy="677108"/>
          </a:xfrm>
          <a:prstGeom prst="rect">
            <a:avLst/>
          </a:prstGeom>
          <a:noFill/>
        </p:spPr>
        <p:txBody>
          <a:bodyPr wrap="square" lIns="0" tIns="0" rIns="0" bIns="0" rtlCol="0" anchor="ctr">
            <a:spAutoFit/>
          </a:bodyPr>
          <a:lstStyle/>
          <a:p>
            <a:pPr algn="ctr"/>
            <a:r>
              <a:rPr lang="en-US" sz="1100" dirty="0">
                <a:solidFill>
                  <a:srgbClr val="202192"/>
                </a:solidFill>
                <a:latin typeface="+mj-lt"/>
              </a:rPr>
              <a:t>Inbound component resiliency polices for `retries`, `timeouts and `circuit </a:t>
            </a:r>
            <a:r>
              <a:rPr lang="en-US" sz="1100">
                <a:solidFill>
                  <a:srgbClr val="202192"/>
                </a:solidFill>
                <a:latin typeface="+mj-lt"/>
              </a:rPr>
              <a:t>breakers</a:t>
            </a:r>
            <a:r>
              <a:rPr lang="en-US" sz="1100" dirty="0">
                <a:solidFill>
                  <a:srgbClr val="202192"/>
                </a:solidFill>
                <a:latin typeface="+mj-lt"/>
              </a:rPr>
              <a:t>` policies can be applied to subscriptions when delivering messages</a:t>
            </a:r>
          </a:p>
        </p:txBody>
      </p:sp>
      <p:sp>
        <p:nvSpPr>
          <p:cNvPr id="67" name="Rounded Rectangle 5">
            <a:extLst>
              <a:ext uri="{FF2B5EF4-FFF2-40B4-BE49-F238E27FC236}">
                <a16:creationId xmlns:a16="http://schemas.microsoft.com/office/drawing/2014/main" id="{C9096690-C273-0841-9296-045417A1DC99}"/>
              </a:ext>
            </a:extLst>
          </p:cNvPr>
          <p:cNvSpPr/>
          <p:nvPr/>
        </p:nvSpPr>
        <p:spPr bwMode="auto">
          <a:xfrm>
            <a:off x="4526087" y="4449524"/>
            <a:ext cx="3139825" cy="1156975"/>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58" name="TextBox 57">
            <a:extLst>
              <a:ext uri="{FF2B5EF4-FFF2-40B4-BE49-F238E27FC236}">
                <a16:creationId xmlns:a16="http://schemas.microsoft.com/office/drawing/2014/main" id="{61B774DA-AD0B-3143-BA70-CD25074F20BA}"/>
              </a:ext>
            </a:extLst>
          </p:cNvPr>
          <p:cNvSpPr txBox="1"/>
          <p:nvPr/>
        </p:nvSpPr>
        <p:spPr>
          <a:xfrm>
            <a:off x="4602723" y="4558651"/>
            <a:ext cx="2986551" cy="938719"/>
          </a:xfrm>
          <a:prstGeom prst="rect">
            <a:avLst/>
          </a:prstGeom>
          <a:noFill/>
        </p:spPr>
        <p:txBody>
          <a:bodyPr wrap="square">
            <a:spAutoFit/>
          </a:bodyPr>
          <a:lstStyle/>
          <a:p>
            <a:pPr algn="ctr"/>
            <a:r>
              <a:rPr lang="en-US" sz="1100" dirty="0">
                <a:solidFill>
                  <a:srgbClr val="202192"/>
                </a:solidFill>
                <a:latin typeface="+mj-lt"/>
              </a:rPr>
              <a:t>Additionally, many pub/sub components have `retry` capabilities built-in. The policies are configured on a per component basis.</a:t>
            </a:r>
            <a:br>
              <a:rPr lang="en-US" sz="1100" dirty="0">
                <a:solidFill>
                  <a:srgbClr val="202192"/>
                </a:solidFill>
                <a:latin typeface="+mj-lt"/>
              </a:rPr>
            </a:br>
            <a:br>
              <a:rPr lang="en-US" sz="1100" dirty="0">
                <a:solidFill>
                  <a:srgbClr val="202192"/>
                </a:solidFill>
                <a:latin typeface="+mj-lt"/>
              </a:rPr>
            </a:br>
            <a:r>
              <a:rPr lang="en-US" sz="1100" dirty="0">
                <a:solidFill>
                  <a:srgbClr val="202192"/>
                </a:solidFill>
                <a:latin typeface="+mj-lt"/>
              </a:rPr>
              <a:t>For example, Kafka, RabbitMQ  and Redis</a:t>
            </a:r>
          </a:p>
        </p:txBody>
      </p:sp>
    </p:spTree>
    <p:extLst>
      <p:ext uri="{BB962C8B-B14F-4D97-AF65-F5344CB8AC3E}">
        <p14:creationId xmlns:p14="http://schemas.microsoft.com/office/powerpoint/2010/main" val="2501941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9337DB-FBDE-40F6-8F2D-7CAC7542050F}"/>
              </a:ext>
            </a:extLst>
          </p:cNvPr>
          <p:cNvSpPr>
            <a:spLocks noGrp="1"/>
          </p:cNvSpPr>
          <p:nvPr>
            <p:ph type="title"/>
          </p:nvPr>
        </p:nvSpPr>
        <p:spPr/>
        <p:txBody>
          <a:bodyPr/>
          <a:lstStyle/>
          <a:p>
            <a:r>
              <a:rPr lang="en-US">
                <a:cs typeface="Segoe UI"/>
              </a:rPr>
              <a:t>Other</a:t>
            </a:r>
            <a:endParaRPr lang="en-US"/>
          </a:p>
        </p:txBody>
      </p:sp>
    </p:spTree>
    <p:extLst>
      <p:ext uri="{BB962C8B-B14F-4D97-AF65-F5344CB8AC3E}">
        <p14:creationId xmlns:p14="http://schemas.microsoft.com/office/powerpoint/2010/main" val="214549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45755-237F-45A0-979C-06073456CDC1}"/>
              </a:ext>
            </a:extLst>
          </p:cNvPr>
          <p:cNvSpPr>
            <a:spLocks noGrp="1"/>
          </p:cNvSpPr>
          <p:nvPr>
            <p:ph type="title"/>
          </p:nvPr>
        </p:nvSpPr>
        <p:spPr>
          <a:xfrm>
            <a:off x="586740" y="243728"/>
            <a:ext cx="11018520" cy="553998"/>
          </a:xfrm>
        </p:spPr>
        <p:txBody>
          <a:bodyPr>
            <a:normAutofit fontScale="90000"/>
          </a:bodyPr>
          <a:lstStyle/>
          <a:p>
            <a:pPr algn="ctr"/>
            <a:r>
              <a:rPr lang="en-US"/>
              <a:t>OAuth</a:t>
            </a:r>
          </a:p>
        </p:txBody>
      </p:sp>
      <p:cxnSp>
        <p:nvCxnSpPr>
          <p:cNvPr id="28" name="Straight Arrow Connector 27">
            <a:extLst>
              <a:ext uri="{FF2B5EF4-FFF2-40B4-BE49-F238E27FC236}">
                <a16:creationId xmlns:a16="http://schemas.microsoft.com/office/drawing/2014/main" id="{5A3027C6-5155-467E-B518-1CA206A1FAD3}"/>
              </a:ext>
            </a:extLst>
          </p:cNvPr>
          <p:cNvCxnSpPr>
            <a:cxnSpLocks/>
            <a:stCxn id="17" idx="3"/>
          </p:cNvCxnSpPr>
          <p:nvPr/>
        </p:nvCxnSpPr>
        <p:spPr>
          <a:xfrm>
            <a:off x="3179904" y="3473368"/>
            <a:ext cx="815590" cy="0"/>
          </a:xfrm>
          <a:prstGeom prst="straightConnector1">
            <a:avLst/>
          </a:prstGeom>
          <a:ln w="31750">
            <a:solidFill>
              <a:schemeClr val="bg1">
                <a:lumMod val="7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FEEFA074-4462-4C3E-BF87-96828AB497DC}"/>
              </a:ext>
            </a:extLst>
          </p:cNvPr>
          <p:cNvGrpSpPr/>
          <p:nvPr/>
        </p:nvGrpSpPr>
        <p:grpSpPr>
          <a:xfrm>
            <a:off x="1991184" y="2879008"/>
            <a:ext cx="1188720" cy="1188720"/>
            <a:chOff x="2046775" y="2238951"/>
            <a:chExt cx="1188720" cy="1188720"/>
          </a:xfrm>
        </p:grpSpPr>
        <p:sp>
          <p:nvSpPr>
            <p:cNvPr id="17" name="Rounded Rectangle 5">
              <a:extLst>
                <a:ext uri="{FF2B5EF4-FFF2-40B4-BE49-F238E27FC236}">
                  <a16:creationId xmlns:a16="http://schemas.microsoft.com/office/drawing/2014/main" id="{E5E3E3E1-1E80-4F29-8198-6D2DE99CE084}"/>
                </a:ext>
              </a:extLst>
            </p:cNvPr>
            <p:cNvSpPr/>
            <p:nvPr/>
          </p:nvSpPr>
          <p:spPr bwMode="auto">
            <a:xfrm>
              <a:off x="2046775" y="2238951"/>
              <a:ext cx="1188720" cy="1188720"/>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457200"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600" dirty="0">
                  <a:solidFill>
                    <a:schemeClr val="tx1"/>
                  </a:solidFill>
                  <a:latin typeface="+mj-lt"/>
                </a:rPr>
                <a:t>App</a:t>
              </a:r>
              <a:endParaRPr kumimoji="0" lang="en-US" sz="1600" b="0" i="0" u="none" strike="noStrike" kern="1200" cap="none" spc="0" normalizeH="0" baseline="0" noProof="0" dirty="0">
                <a:ln>
                  <a:noFill/>
                </a:ln>
                <a:solidFill>
                  <a:schemeClr val="tx1"/>
                </a:solidFill>
                <a:effectLst/>
                <a:uLnTx/>
                <a:uFillTx/>
                <a:latin typeface="+mj-lt"/>
                <a:ea typeface="+mn-ea"/>
                <a:cs typeface="+mn-cs"/>
              </a:endParaRPr>
            </a:p>
          </p:txBody>
        </p:sp>
        <p:grpSp>
          <p:nvGrpSpPr>
            <p:cNvPr id="18" name="app development" descr="application development">
              <a:extLst>
                <a:ext uri="{FF2B5EF4-FFF2-40B4-BE49-F238E27FC236}">
                  <a16:creationId xmlns:a16="http://schemas.microsoft.com/office/drawing/2014/main" id="{9B495A26-D63A-4301-B220-064910ED703A}"/>
                </a:ext>
              </a:extLst>
            </p:cNvPr>
            <p:cNvGrpSpPr/>
            <p:nvPr/>
          </p:nvGrpSpPr>
          <p:grpSpPr>
            <a:xfrm>
              <a:off x="2372140" y="2509459"/>
              <a:ext cx="500421" cy="301755"/>
              <a:chOff x="1619314" y="4920550"/>
              <a:chExt cx="500421" cy="301755"/>
            </a:xfrm>
          </p:grpSpPr>
          <p:sp>
            <p:nvSpPr>
              <p:cNvPr id="20" name="Freeform: Shape 19">
                <a:extLst>
                  <a:ext uri="{FF2B5EF4-FFF2-40B4-BE49-F238E27FC236}">
                    <a16:creationId xmlns:a16="http://schemas.microsoft.com/office/drawing/2014/main" id="{DBCD1322-4BC8-405B-8D61-77F1A500F6F2}"/>
                  </a:ext>
                </a:extLst>
              </p:cNvPr>
              <p:cNvSpPr/>
              <p:nvPr/>
            </p:nvSpPr>
            <p:spPr>
              <a:xfrm>
                <a:off x="1974276" y="4920997"/>
                <a:ext cx="145459" cy="301308"/>
              </a:xfrm>
              <a:custGeom>
                <a:avLst/>
                <a:gdLst>
                  <a:gd name="connsiteX0" fmla="*/ 22237 w 145458"/>
                  <a:gd name="connsiteY0" fmla="*/ 300372 h 301307"/>
                  <a:gd name="connsiteX1" fmla="*/ 2089 w 145458"/>
                  <a:gd name="connsiteY1" fmla="*/ 283378 h 301307"/>
                  <a:gd name="connsiteX2" fmla="*/ 111941 w 145458"/>
                  <a:gd name="connsiteY2" fmla="*/ 153201 h 301307"/>
                  <a:gd name="connsiteX3" fmla="*/ 5505 w 145458"/>
                  <a:gd name="connsiteY3" fmla="*/ 18383 h 301307"/>
                  <a:gd name="connsiteX4" fmla="*/ 26092 w 145458"/>
                  <a:gd name="connsiteY4" fmla="*/ 2089 h 301307"/>
                  <a:gd name="connsiteX5" fmla="*/ 145843 w 145458"/>
                  <a:gd name="connsiteY5" fmla="*/ 153727 h 301307"/>
                  <a:gd name="connsiteX6" fmla="*/ 22237 w 145458"/>
                  <a:gd name="connsiteY6" fmla="*/ 300372 h 30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58" h="301307">
                    <a:moveTo>
                      <a:pt x="22237" y="300372"/>
                    </a:moveTo>
                    <a:lnTo>
                      <a:pt x="2089" y="283378"/>
                    </a:lnTo>
                    <a:lnTo>
                      <a:pt x="111941" y="153201"/>
                    </a:lnTo>
                    <a:lnTo>
                      <a:pt x="5505" y="18383"/>
                    </a:lnTo>
                    <a:lnTo>
                      <a:pt x="26092" y="2089"/>
                    </a:lnTo>
                    <a:lnTo>
                      <a:pt x="145843" y="153727"/>
                    </a:lnTo>
                    <a:lnTo>
                      <a:pt x="22237" y="300372"/>
                    </a:lnTo>
                    <a:close/>
                  </a:path>
                </a:pathLst>
              </a:custGeom>
              <a:solidFill>
                <a:srgbClr val="0078D4"/>
              </a:solidFill>
              <a:ln w="5106"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240DA24-0C16-4EA4-B84F-6CE3764431CB}"/>
                  </a:ext>
                </a:extLst>
              </p:cNvPr>
              <p:cNvSpPr/>
              <p:nvPr/>
            </p:nvSpPr>
            <p:spPr>
              <a:xfrm>
                <a:off x="1619314" y="4920550"/>
                <a:ext cx="145459" cy="301308"/>
              </a:xfrm>
              <a:custGeom>
                <a:avLst/>
                <a:gdLst>
                  <a:gd name="connsiteX0" fmla="*/ 121840 w 145458"/>
                  <a:gd name="connsiteY0" fmla="*/ 300285 h 301307"/>
                  <a:gd name="connsiteX1" fmla="*/ 2089 w 145458"/>
                  <a:gd name="connsiteY1" fmla="*/ 148734 h 301307"/>
                  <a:gd name="connsiteX2" fmla="*/ 125782 w 145458"/>
                  <a:gd name="connsiteY2" fmla="*/ 2089 h 301307"/>
                  <a:gd name="connsiteX3" fmla="*/ 145843 w 145458"/>
                  <a:gd name="connsiteY3" fmla="*/ 18996 h 301307"/>
                  <a:gd name="connsiteX4" fmla="*/ 35991 w 145458"/>
                  <a:gd name="connsiteY4" fmla="*/ 149260 h 301307"/>
                  <a:gd name="connsiteX5" fmla="*/ 142427 w 145458"/>
                  <a:gd name="connsiteY5" fmla="*/ 283991 h 301307"/>
                  <a:gd name="connsiteX6" fmla="*/ 121840 w 145458"/>
                  <a:gd name="connsiteY6" fmla="*/ 300285 h 30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58" h="301307">
                    <a:moveTo>
                      <a:pt x="121840" y="300285"/>
                    </a:moveTo>
                    <a:lnTo>
                      <a:pt x="2089" y="148734"/>
                    </a:lnTo>
                    <a:lnTo>
                      <a:pt x="125782" y="2089"/>
                    </a:lnTo>
                    <a:lnTo>
                      <a:pt x="145843" y="18996"/>
                    </a:lnTo>
                    <a:lnTo>
                      <a:pt x="35991" y="149260"/>
                    </a:lnTo>
                    <a:lnTo>
                      <a:pt x="142427" y="283991"/>
                    </a:lnTo>
                    <a:lnTo>
                      <a:pt x="121840" y="300285"/>
                    </a:lnTo>
                    <a:close/>
                  </a:path>
                </a:pathLst>
              </a:custGeom>
              <a:solidFill>
                <a:srgbClr val="0078D4"/>
              </a:solidFill>
              <a:ln w="5106"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AFC5844-C004-453A-A1C2-A169190E4D36}"/>
                  </a:ext>
                </a:extLst>
              </p:cNvPr>
              <p:cNvSpPr/>
              <p:nvPr/>
            </p:nvSpPr>
            <p:spPr>
              <a:xfrm>
                <a:off x="1823511" y="5026804"/>
                <a:ext cx="93509" cy="93509"/>
              </a:xfrm>
              <a:custGeom>
                <a:avLst/>
                <a:gdLst>
                  <a:gd name="connsiteX0" fmla="*/ 48693 w 93509"/>
                  <a:gd name="connsiteY0" fmla="*/ 95297 h 93509"/>
                  <a:gd name="connsiteX1" fmla="*/ 95297 w 93509"/>
                  <a:gd name="connsiteY1" fmla="*/ 48693 h 93509"/>
                  <a:gd name="connsiteX2" fmla="*/ 48693 w 93509"/>
                  <a:gd name="connsiteY2" fmla="*/ 2089 h 93509"/>
                  <a:gd name="connsiteX3" fmla="*/ 2089 w 93509"/>
                  <a:gd name="connsiteY3" fmla="*/ 48693 h 93509"/>
                  <a:gd name="connsiteX4" fmla="*/ 48693 w 93509"/>
                  <a:gd name="connsiteY4" fmla="*/ 95297 h 9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09" h="93509">
                    <a:moveTo>
                      <a:pt x="48693" y="95297"/>
                    </a:moveTo>
                    <a:cubicBezTo>
                      <a:pt x="74432" y="95297"/>
                      <a:pt x="95297" y="74431"/>
                      <a:pt x="95297" y="48693"/>
                    </a:cubicBezTo>
                    <a:cubicBezTo>
                      <a:pt x="95297" y="22954"/>
                      <a:pt x="74432" y="2089"/>
                      <a:pt x="48693" y="2089"/>
                    </a:cubicBezTo>
                    <a:cubicBezTo>
                      <a:pt x="22954" y="2089"/>
                      <a:pt x="2089" y="22954"/>
                      <a:pt x="2089" y="48693"/>
                    </a:cubicBezTo>
                    <a:cubicBezTo>
                      <a:pt x="2089" y="74431"/>
                      <a:pt x="22954" y="95297"/>
                      <a:pt x="48693" y="95297"/>
                    </a:cubicBezTo>
                    <a:close/>
                  </a:path>
                </a:pathLst>
              </a:custGeom>
              <a:solidFill>
                <a:srgbClr val="50E6FF"/>
              </a:solidFill>
              <a:ln w="5106"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75447B45-C71D-4A40-AC2C-19DE98C068CA}"/>
                  </a:ext>
                </a:extLst>
              </p:cNvPr>
              <p:cNvSpPr/>
              <p:nvPr/>
            </p:nvSpPr>
            <p:spPr>
              <a:xfrm>
                <a:off x="1746245" y="4950259"/>
                <a:ext cx="249358" cy="244163"/>
              </a:xfrm>
              <a:custGeom>
                <a:avLst/>
                <a:gdLst>
                  <a:gd name="connsiteX0" fmla="*/ 245797 w 249358"/>
                  <a:gd name="connsiteY0" fmla="*/ 108787 h 244163"/>
                  <a:gd name="connsiteX1" fmla="*/ 210581 w 249358"/>
                  <a:gd name="connsiteY1" fmla="*/ 104670 h 244163"/>
                  <a:gd name="connsiteX2" fmla="*/ 209530 w 249358"/>
                  <a:gd name="connsiteY2" fmla="*/ 101079 h 244163"/>
                  <a:gd name="connsiteX3" fmla="*/ 201207 w 249358"/>
                  <a:gd name="connsiteY3" fmla="*/ 81631 h 244163"/>
                  <a:gd name="connsiteX4" fmla="*/ 199280 w 249358"/>
                  <a:gd name="connsiteY4" fmla="*/ 78302 h 244163"/>
                  <a:gd name="connsiteX5" fmla="*/ 218114 w 249358"/>
                  <a:gd name="connsiteY5" fmla="*/ 54562 h 244163"/>
                  <a:gd name="connsiteX6" fmla="*/ 218377 w 249358"/>
                  <a:gd name="connsiteY6" fmla="*/ 48868 h 244163"/>
                  <a:gd name="connsiteX7" fmla="*/ 200156 w 249358"/>
                  <a:gd name="connsiteY7" fmla="*/ 30647 h 244163"/>
                  <a:gd name="connsiteX8" fmla="*/ 194462 w 249358"/>
                  <a:gd name="connsiteY8" fmla="*/ 30909 h 244163"/>
                  <a:gd name="connsiteX9" fmla="*/ 170109 w 249358"/>
                  <a:gd name="connsiteY9" fmla="*/ 50182 h 244163"/>
                  <a:gd name="connsiteX10" fmla="*/ 166868 w 249358"/>
                  <a:gd name="connsiteY10" fmla="*/ 48430 h 244163"/>
                  <a:gd name="connsiteX11" fmla="*/ 147945 w 249358"/>
                  <a:gd name="connsiteY11" fmla="*/ 41159 h 244163"/>
                  <a:gd name="connsiteX12" fmla="*/ 144179 w 249358"/>
                  <a:gd name="connsiteY12" fmla="*/ 40195 h 244163"/>
                  <a:gd name="connsiteX13" fmla="*/ 140237 w 249358"/>
                  <a:gd name="connsiteY13" fmla="*/ 6293 h 244163"/>
                  <a:gd name="connsiteX14" fmla="*/ 136382 w 249358"/>
                  <a:gd name="connsiteY14" fmla="*/ 2089 h 244163"/>
                  <a:gd name="connsiteX15" fmla="*/ 110627 w 249358"/>
                  <a:gd name="connsiteY15" fmla="*/ 2089 h 244163"/>
                  <a:gd name="connsiteX16" fmla="*/ 106773 w 249358"/>
                  <a:gd name="connsiteY16" fmla="*/ 6293 h 244163"/>
                  <a:gd name="connsiteX17" fmla="*/ 102656 w 249358"/>
                  <a:gd name="connsiteY17" fmla="*/ 41422 h 244163"/>
                  <a:gd name="connsiteX18" fmla="*/ 99239 w 249358"/>
                  <a:gd name="connsiteY18" fmla="*/ 42561 h 244163"/>
                  <a:gd name="connsiteX19" fmla="*/ 81544 w 249358"/>
                  <a:gd name="connsiteY19" fmla="*/ 50707 h 244163"/>
                  <a:gd name="connsiteX20" fmla="*/ 78215 w 249358"/>
                  <a:gd name="connsiteY20" fmla="*/ 52722 h 244163"/>
                  <a:gd name="connsiteX21" fmla="*/ 52022 w 249358"/>
                  <a:gd name="connsiteY21" fmla="*/ 32049 h 244163"/>
                  <a:gd name="connsiteX22" fmla="*/ 46328 w 249358"/>
                  <a:gd name="connsiteY22" fmla="*/ 31786 h 244163"/>
                  <a:gd name="connsiteX23" fmla="*/ 28107 w 249358"/>
                  <a:gd name="connsiteY23" fmla="*/ 50006 h 244163"/>
                  <a:gd name="connsiteX24" fmla="*/ 28369 w 249358"/>
                  <a:gd name="connsiteY24" fmla="*/ 55701 h 244163"/>
                  <a:gd name="connsiteX25" fmla="*/ 50007 w 249358"/>
                  <a:gd name="connsiteY25" fmla="*/ 83120 h 244163"/>
                  <a:gd name="connsiteX26" fmla="*/ 48430 w 249358"/>
                  <a:gd name="connsiteY26" fmla="*/ 86361 h 244163"/>
                  <a:gd name="connsiteX27" fmla="*/ 42561 w 249358"/>
                  <a:gd name="connsiteY27" fmla="*/ 101254 h 244163"/>
                  <a:gd name="connsiteX28" fmla="*/ 41510 w 249358"/>
                  <a:gd name="connsiteY28" fmla="*/ 104845 h 244163"/>
                  <a:gd name="connsiteX29" fmla="*/ 6294 w 249358"/>
                  <a:gd name="connsiteY29" fmla="*/ 108963 h 244163"/>
                  <a:gd name="connsiteX30" fmla="*/ 2089 w 249358"/>
                  <a:gd name="connsiteY30" fmla="*/ 112817 h 244163"/>
                  <a:gd name="connsiteX31" fmla="*/ 2089 w 249358"/>
                  <a:gd name="connsiteY31" fmla="*/ 138572 h 244163"/>
                  <a:gd name="connsiteX32" fmla="*/ 6294 w 249358"/>
                  <a:gd name="connsiteY32" fmla="*/ 142426 h 244163"/>
                  <a:gd name="connsiteX33" fmla="*/ 41597 w 249358"/>
                  <a:gd name="connsiteY33" fmla="*/ 146544 h 244163"/>
                  <a:gd name="connsiteX34" fmla="*/ 42648 w 249358"/>
                  <a:gd name="connsiteY34" fmla="*/ 150135 h 244163"/>
                  <a:gd name="connsiteX35" fmla="*/ 48518 w 249358"/>
                  <a:gd name="connsiteY35" fmla="*/ 164765 h 244163"/>
                  <a:gd name="connsiteX36" fmla="*/ 50182 w 249358"/>
                  <a:gd name="connsiteY36" fmla="*/ 168006 h 244163"/>
                  <a:gd name="connsiteX37" fmla="*/ 28369 w 249358"/>
                  <a:gd name="connsiteY37" fmla="*/ 195600 h 244163"/>
                  <a:gd name="connsiteX38" fmla="*/ 28107 w 249358"/>
                  <a:gd name="connsiteY38" fmla="*/ 201295 h 244163"/>
                  <a:gd name="connsiteX39" fmla="*/ 46328 w 249358"/>
                  <a:gd name="connsiteY39" fmla="*/ 219516 h 244163"/>
                  <a:gd name="connsiteX40" fmla="*/ 52022 w 249358"/>
                  <a:gd name="connsiteY40" fmla="*/ 219253 h 244163"/>
                  <a:gd name="connsiteX41" fmla="*/ 78565 w 249358"/>
                  <a:gd name="connsiteY41" fmla="*/ 198229 h 244163"/>
                  <a:gd name="connsiteX42" fmla="*/ 81894 w 249358"/>
                  <a:gd name="connsiteY42" fmla="*/ 200244 h 244163"/>
                  <a:gd name="connsiteX43" fmla="*/ 98888 w 249358"/>
                  <a:gd name="connsiteY43" fmla="*/ 207952 h 244163"/>
                  <a:gd name="connsiteX44" fmla="*/ 102305 w 249358"/>
                  <a:gd name="connsiteY44" fmla="*/ 209091 h 244163"/>
                  <a:gd name="connsiteX45" fmla="*/ 106247 w 249358"/>
                  <a:gd name="connsiteY45" fmla="*/ 242818 h 244163"/>
                  <a:gd name="connsiteX46" fmla="*/ 110102 w 249358"/>
                  <a:gd name="connsiteY46" fmla="*/ 247023 h 244163"/>
                  <a:gd name="connsiteX47" fmla="*/ 135857 w 249358"/>
                  <a:gd name="connsiteY47" fmla="*/ 247023 h 244163"/>
                  <a:gd name="connsiteX48" fmla="*/ 139711 w 249358"/>
                  <a:gd name="connsiteY48" fmla="*/ 242818 h 244163"/>
                  <a:gd name="connsiteX49" fmla="*/ 143478 w 249358"/>
                  <a:gd name="connsiteY49" fmla="*/ 210581 h 244163"/>
                  <a:gd name="connsiteX50" fmla="*/ 147245 w 249358"/>
                  <a:gd name="connsiteY50" fmla="*/ 209617 h 244163"/>
                  <a:gd name="connsiteX51" fmla="*/ 166167 w 249358"/>
                  <a:gd name="connsiteY51" fmla="*/ 202433 h 244163"/>
                  <a:gd name="connsiteX52" fmla="*/ 169408 w 249358"/>
                  <a:gd name="connsiteY52" fmla="*/ 200769 h 244163"/>
                  <a:gd name="connsiteX53" fmla="*/ 193411 w 249358"/>
                  <a:gd name="connsiteY53" fmla="*/ 219779 h 244163"/>
                  <a:gd name="connsiteX54" fmla="*/ 199105 w 249358"/>
                  <a:gd name="connsiteY54" fmla="*/ 220042 h 244163"/>
                  <a:gd name="connsiteX55" fmla="*/ 217326 w 249358"/>
                  <a:gd name="connsiteY55" fmla="*/ 201820 h 244163"/>
                  <a:gd name="connsiteX56" fmla="*/ 217063 w 249358"/>
                  <a:gd name="connsiteY56" fmla="*/ 196126 h 244163"/>
                  <a:gd name="connsiteX57" fmla="*/ 198755 w 249358"/>
                  <a:gd name="connsiteY57" fmla="*/ 172999 h 244163"/>
                  <a:gd name="connsiteX58" fmla="*/ 200769 w 249358"/>
                  <a:gd name="connsiteY58" fmla="*/ 169670 h 244163"/>
                  <a:gd name="connsiteX59" fmla="*/ 209355 w 249358"/>
                  <a:gd name="connsiteY59" fmla="*/ 150135 h 244163"/>
                  <a:gd name="connsiteX60" fmla="*/ 210405 w 249358"/>
                  <a:gd name="connsiteY60" fmla="*/ 146544 h 244163"/>
                  <a:gd name="connsiteX61" fmla="*/ 245797 w 249358"/>
                  <a:gd name="connsiteY61" fmla="*/ 142426 h 244163"/>
                  <a:gd name="connsiteX62" fmla="*/ 250001 w 249358"/>
                  <a:gd name="connsiteY62" fmla="*/ 138572 h 244163"/>
                  <a:gd name="connsiteX63" fmla="*/ 250001 w 249358"/>
                  <a:gd name="connsiteY63" fmla="*/ 112817 h 244163"/>
                  <a:gd name="connsiteX64" fmla="*/ 245797 w 249358"/>
                  <a:gd name="connsiteY64" fmla="*/ 108787 h 244163"/>
                  <a:gd name="connsiteX65" fmla="*/ 125958 w 249358"/>
                  <a:gd name="connsiteY65" fmla="*/ 183161 h 244163"/>
                  <a:gd name="connsiteX66" fmla="*/ 68053 w 249358"/>
                  <a:gd name="connsiteY66" fmla="*/ 125256 h 244163"/>
                  <a:gd name="connsiteX67" fmla="*/ 125958 w 249358"/>
                  <a:gd name="connsiteY67" fmla="*/ 67352 h 244163"/>
                  <a:gd name="connsiteX68" fmla="*/ 183862 w 249358"/>
                  <a:gd name="connsiteY68" fmla="*/ 125256 h 244163"/>
                  <a:gd name="connsiteX69" fmla="*/ 125958 w 249358"/>
                  <a:gd name="connsiteY69" fmla="*/ 183161 h 24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49358" h="244163">
                    <a:moveTo>
                      <a:pt x="245797" y="108787"/>
                    </a:moveTo>
                    <a:lnTo>
                      <a:pt x="210581" y="104670"/>
                    </a:lnTo>
                    <a:lnTo>
                      <a:pt x="209530" y="101079"/>
                    </a:lnTo>
                    <a:cubicBezTo>
                      <a:pt x="207602" y="94333"/>
                      <a:pt x="204799" y="87763"/>
                      <a:pt x="201207" y="81631"/>
                    </a:cubicBezTo>
                    <a:lnTo>
                      <a:pt x="199280" y="78302"/>
                    </a:lnTo>
                    <a:lnTo>
                      <a:pt x="218114" y="54562"/>
                    </a:lnTo>
                    <a:cubicBezTo>
                      <a:pt x="219604" y="52635"/>
                      <a:pt x="219692" y="50182"/>
                      <a:pt x="218377" y="48868"/>
                    </a:cubicBezTo>
                    <a:lnTo>
                      <a:pt x="200156" y="30647"/>
                    </a:lnTo>
                    <a:cubicBezTo>
                      <a:pt x="198755" y="29245"/>
                      <a:pt x="196302" y="29333"/>
                      <a:pt x="194462" y="30909"/>
                    </a:cubicBezTo>
                    <a:lnTo>
                      <a:pt x="170109" y="50182"/>
                    </a:lnTo>
                    <a:lnTo>
                      <a:pt x="166868" y="48430"/>
                    </a:lnTo>
                    <a:cubicBezTo>
                      <a:pt x="161086" y="45364"/>
                      <a:pt x="154691" y="42911"/>
                      <a:pt x="147945" y="41159"/>
                    </a:cubicBezTo>
                    <a:lnTo>
                      <a:pt x="144179" y="40195"/>
                    </a:lnTo>
                    <a:lnTo>
                      <a:pt x="140237" y="6293"/>
                    </a:lnTo>
                    <a:cubicBezTo>
                      <a:pt x="139974" y="3928"/>
                      <a:pt x="138309" y="2089"/>
                      <a:pt x="136382" y="2089"/>
                    </a:cubicBezTo>
                    <a:lnTo>
                      <a:pt x="110627" y="2089"/>
                    </a:lnTo>
                    <a:cubicBezTo>
                      <a:pt x="108700" y="2089"/>
                      <a:pt x="107036" y="3928"/>
                      <a:pt x="106773" y="6293"/>
                    </a:cubicBezTo>
                    <a:lnTo>
                      <a:pt x="102656" y="41422"/>
                    </a:lnTo>
                    <a:lnTo>
                      <a:pt x="99239" y="42561"/>
                    </a:lnTo>
                    <a:cubicBezTo>
                      <a:pt x="93195" y="44488"/>
                      <a:pt x="87238" y="47203"/>
                      <a:pt x="81544" y="50707"/>
                    </a:cubicBezTo>
                    <a:lnTo>
                      <a:pt x="78215" y="52722"/>
                    </a:lnTo>
                    <a:lnTo>
                      <a:pt x="52022" y="32049"/>
                    </a:lnTo>
                    <a:cubicBezTo>
                      <a:pt x="50095" y="30559"/>
                      <a:pt x="47642" y="30471"/>
                      <a:pt x="46328" y="31786"/>
                    </a:cubicBezTo>
                    <a:lnTo>
                      <a:pt x="28107" y="50006"/>
                    </a:lnTo>
                    <a:cubicBezTo>
                      <a:pt x="26705" y="51408"/>
                      <a:pt x="26880" y="53861"/>
                      <a:pt x="28369" y="55701"/>
                    </a:cubicBezTo>
                    <a:lnTo>
                      <a:pt x="50007" y="83120"/>
                    </a:lnTo>
                    <a:lnTo>
                      <a:pt x="48430" y="86361"/>
                    </a:lnTo>
                    <a:cubicBezTo>
                      <a:pt x="45977" y="91180"/>
                      <a:pt x="44050" y="96173"/>
                      <a:pt x="42561" y="101254"/>
                    </a:cubicBezTo>
                    <a:lnTo>
                      <a:pt x="41510" y="104845"/>
                    </a:lnTo>
                    <a:lnTo>
                      <a:pt x="6294" y="108963"/>
                    </a:lnTo>
                    <a:cubicBezTo>
                      <a:pt x="3929" y="109225"/>
                      <a:pt x="2089" y="110890"/>
                      <a:pt x="2089" y="112817"/>
                    </a:cubicBezTo>
                    <a:lnTo>
                      <a:pt x="2089" y="138572"/>
                    </a:lnTo>
                    <a:cubicBezTo>
                      <a:pt x="2089" y="140499"/>
                      <a:pt x="3929" y="142163"/>
                      <a:pt x="6294" y="142426"/>
                    </a:cubicBezTo>
                    <a:lnTo>
                      <a:pt x="41597" y="146544"/>
                    </a:lnTo>
                    <a:lnTo>
                      <a:pt x="42648" y="150135"/>
                    </a:lnTo>
                    <a:cubicBezTo>
                      <a:pt x="44138" y="155041"/>
                      <a:pt x="46065" y="160034"/>
                      <a:pt x="48518" y="164765"/>
                    </a:cubicBezTo>
                    <a:lnTo>
                      <a:pt x="50182" y="168006"/>
                    </a:lnTo>
                    <a:lnTo>
                      <a:pt x="28369" y="195600"/>
                    </a:lnTo>
                    <a:cubicBezTo>
                      <a:pt x="26880" y="197528"/>
                      <a:pt x="26793" y="199981"/>
                      <a:pt x="28107" y="201295"/>
                    </a:cubicBezTo>
                    <a:lnTo>
                      <a:pt x="46328" y="219516"/>
                    </a:lnTo>
                    <a:cubicBezTo>
                      <a:pt x="47730" y="220918"/>
                      <a:pt x="50182" y="220742"/>
                      <a:pt x="52022" y="219253"/>
                    </a:cubicBezTo>
                    <a:lnTo>
                      <a:pt x="78565" y="198229"/>
                    </a:lnTo>
                    <a:lnTo>
                      <a:pt x="81894" y="200244"/>
                    </a:lnTo>
                    <a:cubicBezTo>
                      <a:pt x="87326" y="203485"/>
                      <a:pt x="93107" y="206113"/>
                      <a:pt x="98888" y="207952"/>
                    </a:cubicBezTo>
                    <a:lnTo>
                      <a:pt x="102305" y="209091"/>
                    </a:lnTo>
                    <a:lnTo>
                      <a:pt x="106247" y="242818"/>
                    </a:lnTo>
                    <a:cubicBezTo>
                      <a:pt x="106510" y="245183"/>
                      <a:pt x="108174" y="247023"/>
                      <a:pt x="110102" y="247023"/>
                    </a:cubicBezTo>
                    <a:lnTo>
                      <a:pt x="135857" y="247023"/>
                    </a:lnTo>
                    <a:cubicBezTo>
                      <a:pt x="137784" y="247023"/>
                      <a:pt x="139448" y="245183"/>
                      <a:pt x="139711" y="242818"/>
                    </a:cubicBezTo>
                    <a:lnTo>
                      <a:pt x="143478" y="210581"/>
                    </a:lnTo>
                    <a:lnTo>
                      <a:pt x="147245" y="209617"/>
                    </a:lnTo>
                    <a:cubicBezTo>
                      <a:pt x="153903" y="207952"/>
                      <a:pt x="160298" y="205499"/>
                      <a:pt x="166167" y="202433"/>
                    </a:cubicBezTo>
                    <a:lnTo>
                      <a:pt x="169408" y="200769"/>
                    </a:lnTo>
                    <a:lnTo>
                      <a:pt x="193411" y="219779"/>
                    </a:lnTo>
                    <a:cubicBezTo>
                      <a:pt x="195338" y="221268"/>
                      <a:pt x="197791" y="221355"/>
                      <a:pt x="199105" y="220042"/>
                    </a:cubicBezTo>
                    <a:lnTo>
                      <a:pt x="217326" y="201820"/>
                    </a:lnTo>
                    <a:cubicBezTo>
                      <a:pt x="218728" y="200419"/>
                      <a:pt x="218640" y="197966"/>
                      <a:pt x="217063" y="196126"/>
                    </a:cubicBezTo>
                    <a:lnTo>
                      <a:pt x="198755" y="172999"/>
                    </a:lnTo>
                    <a:lnTo>
                      <a:pt x="200769" y="169670"/>
                    </a:lnTo>
                    <a:cubicBezTo>
                      <a:pt x="204536" y="163363"/>
                      <a:pt x="207427" y="156793"/>
                      <a:pt x="209355" y="150135"/>
                    </a:cubicBezTo>
                    <a:lnTo>
                      <a:pt x="210405" y="146544"/>
                    </a:lnTo>
                    <a:lnTo>
                      <a:pt x="245797" y="142426"/>
                    </a:lnTo>
                    <a:cubicBezTo>
                      <a:pt x="248162" y="142163"/>
                      <a:pt x="250001" y="140499"/>
                      <a:pt x="250001" y="138572"/>
                    </a:cubicBezTo>
                    <a:lnTo>
                      <a:pt x="250001" y="112817"/>
                    </a:lnTo>
                    <a:cubicBezTo>
                      <a:pt x="250001" y="110715"/>
                      <a:pt x="248162" y="109050"/>
                      <a:pt x="245797" y="108787"/>
                    </a:cubicBezTo>
                    <a:close/>
                    <a:moveTo>
                      <a:pt x="125958" y="183161"/>
                    </a:moveTo>
                    <a:cubicBezTo>
                      <a:pt x="93983" y="183161"/>
                      <a:pt x="68053" y="157144"/>
                      <a:pt x="68053" y="125256"/>
                    </a:cubicBezTo>
                    <a:cubicBezTo>
                      <a:pt x="68053" y="93282"/>
                      <a:pt x="94071" y="67352"/>
                      <a:pt x="125958" y="67352"/>
                    </a:cubicBezTo>
                    <a:cubicBezTo>
                      <a:pt x="157844" y="67352"/>
                      <a:pt x="183862" y="93369"/>
                      <a:pt x="183862" y="125256"/>
                    </a:cubicBezTo>
                    <a:cubicBezTo>
                      <a:pt x="183862" y="157144"/>
                      <a:pt x="157844" y="183161"/>
                      <a:pt x="125958" y="183161"/>
                    </a:cubicBezTo>
                    <a:close/>
                  </a:path>
                </a:pathLst>
              </a:custGeom>
              <a:solidFill>
                <a:srgbClr val="0078D7"/>
              </a:solidFill>
              <a:ln w="5106" cap="flat">
                <a:noFill/>
                <a:prstDash val="solid"/>
                <a:miter/>
              </a:ln>
            </p:spPr>
            <p:txBody>
              <a:bodyPr rtlCol="0" anchor="ctr"/>
              <a:lstStyle/>
              <a:p>
                <a:endParaRPr lang="en-US"/>
              </a:p>
            </p:txBody>
          </p:sp>
        </p:grpSp>
      </p:grpSp>
      <p:grpSp>
        <p:nvGrpSpPr>
          <p:cNvPr id="48" name="Group 47">
            <a:extLst>
              <a:ext uri="{FF2B5EF4-FFF2-40B4-BE49-F238E27FC236}">
                <a16:creationId xmlns:a16="http://schemas.microsoft.com/office/drawing/2014/main" id="{449021D6-C064-493D-BAF2-8DF3992171CA}"/>
              </a:ext>
            </a:extLst>
          </p:cNvPr>
          <p:cNvGrpSpPr/>
          <p:nvPr/>
        </p:nvGrpSpPr>
        <p:grpSpPr>
          <a:xfrm>
            <a:off x="3995494" y="2533349"/>
            <a:ext cx="1883526" cy="1880038"/>
            <a:chOff x="4060074" y="1893292"/>
            <a:chExt cx="1883526" cy="1880038"/>
          </a:xfrm>
        </p:grpSpPr>
        <p:sp>
          <p:nvSpPr>
            <p:cNvPr id="26" name="Rounded Rectangle 5">
              <a:extLst>
                <a:ext uri="{FF2B5EF4-FFF2-40B4-BE49-F238E27FC236}">
                  <a16:creationId xmlns:a16="http://schemas.microsoft.com/office/drawing/2014/main" id="{9ED7BCCB-3E03-490C-B4DC-1D973CF2995B}"/>
                </a:ext>
              </a:extLst>
            </p:cNvPr>
            <p:cNvSpPr/>
            <p:nvPr/>
          </p:nvSpPr>
          <p:spPr bwMode="auto">
            <a:xfrm>
              <a:off x="4060074" y="1893292"/>
              <a:ext cx="1883526" cy="1880038"/>
            </a:xfrm>
            <a:prstGeom prst="rect">
              <a:avLst/>
            </a:prstGeom>
            <a:solidFill>
              <a:schemeClr val="accent1"/>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182880" rIns="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30" name="Rectangle 29">
              <a:extLst>
                <a:ext uri="{FF2B5EF4-FFF2-40B4-BE49-F238E27FC236}">
                  <a16:creationId xmlns:a16="http://schemas.microsoft.com/office/drawing/2014/main" id="{2E38E0EC-23CB-49E4-BF24-68638E9BDC0C}"/>
                </a:ext>
              </a:extLst>
            </p:cNvPr>
            <p:cNvSpPr/>
            <p:nvPr/>
          </p:nvSpPr>
          <p:spPr bwMode="auto">
            <a:xfrm flipH="1">
              <a:off x="4253499" y="2646193"/>
              <a:ext cx="1494918" cy="927556"/>
            </a:xfrm>
            <a:prstGeom prst="rect">
              <a:avLst/>
            </a:prstGeom>
            <a:solidFill>
              <a:schemeClr val="accent1"/>
            </a:solidFill>
            <a:ln w="7710" cap="flat">
              <a:noFill/>
              <a:prstDash val="solid"/>
              <a:miter/>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0E6FF"/>
                  </a:solidFill>
                  <a:effectLst/>
                  <a:uLnTx/>
                  <a:uFillTx/>
                  <a:latin typeface="Segoe UI Semibold"/>
                  <a:ea typeface="Segoe UI Symbol"/>
                  <a:cs typeface="+mn-cs"/>
                </a:rPr>
                <a:t>OAuth Middleware</a:t>
              </a:r>
              <a:endParaRPr kumimoji="0" lang="en-US" sz="1600" b="0" i="0" u="none" strike="noStrike" kern="1200" cap="none" spc="0" normalizeH="0" baseline="0" noProof="0" dirty="0">
                <a:ln>
                  <a:noFill/>
                </a:ln>
                <a:solidFill>
                  <a:srgbClr val="50E6FF"/>
                </a:solidFill>
                <a:effectLst/>
                <a:uLnTx/>
                <a:uFillTx/>
                <a:latin typeface="Segoe UI Semibold"/>
                <a:ea typeface="Segoe UI Symbol" panose="020B0502040204020203" pitchFamily="34" charset="0"/>
                <a:cs typeface="+mn-cs"/>
              </a:endParaRPr>
            </a:p>
          </p:txBody>
        </p:sp>
      </p:grpSp>
      <p:sp>
        <p:nvSpPr>
          <p:cNvPr id="31" name="Rectangle 30">
            <a:extLst>
              <a:ext uri="{FF2B5EF4-FFF2-40B4-BE49-F238E27FC236}">
                <a16:creationId xmlns:a16="http://schemas.microsoft.com/office/drawing/2014/main" id="{EEDF2737-A52B-4A8A-8F19-87E4C162E987}"/>
              </a:ext>
            </a:extLst>
          </p:cNvPr>
          <p:cNvSpPr/>
          <p:nvPr/>
        </p:nvSpPr>
        <p:spPr bwMode="auto">
          <a:xfrm flipH="1">
            <a:off x="3132499" y="4624884"/>
            <a:ext cx="1494918" cy="927556"/>
          </a:xfrm>
          <a:prstGeom prst="rect">
            <a:avLst/>
          </a:prstGeom>
          <a:solidFill>
            <a:schemeClr val="tx2"/>
          </a:solidFill>
          <a:ln w="7710" cap="flat">
            <a:noFill/>
            <a:prstDash val="solid"/>
            <a:miter/>
          </a:ln>
          <a:effectLst>
            <a:outerShdw blurRad="152400" dist="38100" dir="5400000" algn="t" rotWithShape="0">
              <a:prstClr val="black">
                <a:alpha val="6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50E6FF"/>
                </a:solidFill>
                <a:effectLst/>
                <a:uLnTx/>
                <a:uFillTx/>
                <a:latin typeface="Segoe UI Semibold"/>
                <a:ea typeface="Segoe UI Symbol"/>
                <a:cs typeface="+mn-cs"/>
              </a:rPr>
              <a:t>configuration</a:t>
            </a:r>
            <a:endParaRPr kumimoji="0" lang="en-US" sz="1600" b="0" i="0" u="none" strike="noStrike" kern="1200" cap="none" spc="0" normalizeH="0" baseline="0" noProof="0">
              <a:ln>
                <a:noFill/>
              </a:ln>
              <a:solidFill>
                <a:srgbClr val="50E6FF"/>
              </a:solidFill>
              <a:effectLst/>
              <a:uLnTx/>
              <a:uFillTx/>
              <a:latin typeface="Segoe UI Semibold"/>
              <a:ea typeface="Segoe UI Symbol" panose="020B0502040204020203" pitchFamily="34" charset="0"/>
              <a:cs typeface="+mn-cs"/>
            </a:endParaRPr>
          </a:p>
        </p:txBody>
      </p:sp>
      <p:sp>
        <p:nvSpPr>
          <p:cNvPr id="32" name="Rounded Rectangle 5">
            <a:extLst>
              <a:ext uri="{FF2B5EF4-FFF2-40B4-BE49-F238E27FC236}">
                <a16:creationId xmlns:a16="http://schemas.microsoft.com/office/drawing/2014/main" id="{9374D26E-50CD-470A-9338-BECC9B1622BB}"/>
              </a:ext>
            </a:extLst>
          </p:cNvPr>
          <p:cNvSpPr/>
          <p:nvPr/>
        </p:nvSpPr>
        <p:spPr bwMode="auto">
          <a:xfrm>
            <a:off x="6493164" y="2533349"/>
            <a:ext cx="1883526" cy="1880038"/>
          </a:xfrm>
          <a:prstGeom prst="rect">
            <a:avLst/>
          </a:prstGeom>
          <a:solidFill>
            <a:schemeClr val="tx2">
              <a:lumMod val="40000"/>
              <a:lumOff val="60000"/>
            </a:schemeClr>
          </a:solidFill>
          <a:ln>
            <a:noFill/>
          </a:ln>
          <a:effectLst>
            <a:outerShdw blurRad="1524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18288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2400">
                <a:solidFill>
                  <a:schemeClr val="bg1"/>
                </a:solidFill>
                <a:latin typeface="+mj-lt"/>
              </a:rPr>
              <a:t>OAuth </a:t>
            </a:r>
          </a:p>
          <a:p>
            <a:pPr marL="0" marR="0" lvl="0" indent="0" algn="ctr" defTabSz="932472" rtl="0" eaLnBrk="1" fontAlgn="base" latinLnBrk="0" hangingPunct="1">
              <a:lnSpc>
                <a:spcPct val="100000"/>
              </a:lnSpc>
              <a:spcBef>
                <a:spcPct val="0"/>
              </a:spcBef>
              <a:spcAft>
                <a:spcPct val="0"/>
              </a:spcAft>
              <a:buClrTx/>
              <a:buSzTx/>
              <a:buFontTx/>
              <a:buNone/>
              <a:tabLst/>
              <a:defRPr/>
            </a:pPr>
            <a:r>
              <a:rPr lang="en-US" sz="2400">
                <a:solidFill>
                  <a:schemeClr val="bg1"/>
                </a:solidFill>
                <a:latin typeface="+mj-lt"/>
              </a:rPr>
              <a:t>Server</a:t>
            </a:r>
          </a:p>
        </p:txBody>
      </p:sp>
      <p:cxnSp>
        <p:nvCxnSpPr>
          <p:cNvPr id="41" name="Straight Arrow Connector 40">
            <a:extLst>
              <a:ext uri="{FF2B5EF4-FFF2-40B4-BE49-F238E27FC236}">
                <a16:creationId xmlns:a16="http://schemas.microsoft.com/office/drawing/2014/main" id="{2714E742-B94E-4F88-8047-CF4550978C9A}"/>
              </a:ext>
            </a:extLst>
          </p:cNvPr>
          <p:cNvCxnSpPr>
            <a:cxnSpLocks/>
          </p:cNvCxnSpPr>
          <p:nvPr/>
        </p:nvCxnSpPr>
        <p:spPr>
          <a:xfrm>
            <a:off x="5683837" y="3750028"/>
            <a:ext cx="809327" cy="0"/>
          </a:xfrm>
          <a:prstGeom prst="straightConnector1">
            <a:avLst/>
          </a:prstGeom>
          <a:ln w="31750">
            <a:solidFill>
              <a:schemeClr val="bg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BB40C08A-B9AE-40AD-B996-DEB0E73B4B32}"/>
              </a:ext>
            </a:extLst>
          </p:cNvPr>
          <p:cNvGrpSpPr/>
          <p:nvPr/>
        </p:nvGrpSpPr>
        <p:grpSpPr>
          <a:xfrm rot="5400000" flipH="1" flipV="1">
            <a:off x="4320657" y="4520564"/>
            <a:ext cx="927555" cy="314035"/>
            <a:chOff x="-1302573" y="1353548"/>
            <a:chExt cx="435663" cy="1155911"/>
          </a:xfrm>
        </p:grpSpPr>
        <p:cxnSp>
          <p:nvCxnSpPr>
            <p:cNvPr id="52" name="Straight Arrow Connector 51">
              <a:extLst>
                <a:ext uri="{FF2B5EF4-FFF2-40B4-BE49-F238E27FC236}">
                  <a16:creationId xmlns:a16="http://schemas.microsoft.com/office/drawing/2014/main" id="{1D42D343-B304-48DF-B0F7-80A21CB43C2C}"/>
                </a:ext>
              </a:extLst>
            </p:cNvPr>
            <p:cNvCxnSpPr>
              <a:cxnSpLocks/>
            </p:cNvCxnSpPr>
            <p:nvPr/>
          </p:nvCxnSpPr>
          <p:spPr>
            <a:xfrm flipV="1">
              <a:off x="-1290668" y="1353548"/>
              <a:ext cx="0" cy="1155911"/>
            </a:xfrm>
            <a:prstGeom prst="straightConnector1">
              <a:avLst/>
            </a:prstGeom>
            <a:ln w="31750">
              <a:solidFill>
                <a:schemeClr val="accent3">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00C071C-4110-48ED-A90A-5034A00C0C18}"/>
                </a:ext>
              </a:extLst>
            </p:cNvPr>
            <p:cNvCxnSpPr>
              <a:cxnSpLocks/>
            </p:cNvCxnSpPr>
            <p:nvPr/>
          </p:nvCxnSpPr>
          <p:spPr>
            <a:xfrm flipH="1">
              <a:off x="-1302573" y="2492988"/>
              <a:ext cx="435663" cy="0"/>
            </a:xfrm>
            <a:prstGeom prst="straightConnector1">
              <a:avLst/>
            </a:prstGeom>
            <a:ln w="31750">
              <a:solidFill>
                <a:schemeClr val="accent3">
                  <a:lumMod val="40000"/>
                  <a:lumOff val="60000"/>
                </a:schemeClr>
              </a:solidFill>
              <a:headEnd type="arrow"/>
              <a:tailEnd type="none"/>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8177D53E-5971-4717-B768-7FB4862D2CEC}"/>
              </a:ext>
            </a:extLst>
          </p:cNvPr>
          <p:cNvSpPr txBox="1"/>
          <p:nvPr/>
        </p:nvSpPr>
        <p:spPr>
          <a:xfrm>
            <a:off x="3337340" y="3220740"/>
            <a:ext cx="626775" cy="492443"/>
          </a:xfrm>
          <a:prstGeom prst="rect">
            <a:avLst/>
          </a:prstGeom>
          <a:noFill/>
        </p:spPr>
        <p:txBody>
          <a:bodyPr wrap="none" lIns="0" tIns="0" rIns="0" bIns="0" rtlCol="0">
            <a:spAutoFit/>
          </a:bodyPr>
          <a:lstStyle/>
          <a:p>
            <a:pPr algn="l"/>
            <a:r>
              <a:rPr lang="en-US" sz="1600">
                <a:gradFill>
                  <a:gsLst>
                    <a:gs pos="2917">
                      <a:schemeClr val="tx1"/>
                    </a:gs>
                    <a:gs pos="30000">
                      <a:schemeClr val="tx1"/>
                    </a:gs>
                  </a:gsLst>
                  <a:lin ang="5400000" scaled="0"/>
                </a:gradFill>
              </a:rPr>
              <a:t>token </a:t>
            </a:r>
          </a:p>
          <a:p>
            <a:pPr algn="l"/>
            <a:r>
              <a:rPr lang="en-US" sz="1600">
                <a:gradFill>
                  <a:gsLst>
                    <a:gs pos="2917">
                      <a:schemeClr val="tx1"/>
                    </a:gs>
                    <a:gs pos="30000">
                      <a:schemeClr val="tx1"/>
                    </a:gs>
                  </a:gsLst>
                  <a:lin ang="5400000" scaled="0"/>
                </a:gradFill>
              </a:rPr>
              <a:t>header</a:t>
            </a:r>
          </a:p>
        </p:txBody>
      </p:sp>
      <p:pic>
        <p:nvPicPr>
          <p:cNvPr id="21" name="Graphic 20">
            <a:extLst>
              <a:ext uri="{FF2B5EF4-FFF2-40B4-BE49-F238E27FC236}">
                <a16:creationId xmlns:a16="http://schemas.microsoft.com/office/drawing/2014/main" id="{9EA47351-5A9F-4200-A489-38EB93CF95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0643" y="2576496"/>
            <a:ext cx="733228" cy="733228"/>
          </a:xfrm>
          <a:prstGeom prst="rect">
            <a:avLst/>
          </a:prstGeom>
        </p:spPr>
      </p:pic>
    </p:spTree>
    <p:extLst>
      <p:ext uri="{BB962C8B-B14F-4D97-AF65-F5344CB8AC3E}">
        <p14:creationId xmlns:p14="http://schemas.microsoft.com/office/powerpoint/2010/main" val="30318334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45755-237F-45A0-979C-06073456CDC1}"/>
              </a:ext>
            </a:extLst>
          </p:cNvPr>
          <p:cNvSpPr>
            <a:spLocks noGrp="1"/>
          </p:cNvSpPr>
          <p:nvPr>
            <p:ph type="title"/>
          </p:nvPr>
        </p:nvSpPr>
        <p:spPr/>
        <p:txBody>
          <a:bodyPr>
            <a:normAutofit/>
          </a:bodyPr>
          <a:lstStyle/>
          <a:p>
            <a:pPr algn="ctr"/>
            <a:r>
              <a:rPr lang="en-US"/>
              <a:t>Middleware</a:t>
            </a:r>
          </a:p>
        </p:txBody>
      </p:sp>
      <p:grpSp>
        <p:nvGrpSpPr>
          <p:cNvPr id="27" name="Group 26">
            <a:extLst>
              <a:ext uri="{FF2B5EF4-FFF2-40B4-BE49-F238E27FC236}">
                <a16:creationId xmlns:a16="http://schemas.microsoft.com/office/drawing/2014/main" id="{AE53F66B-D0B7-4B4B-91E7-054D912B8B0F}"/>
              </a:ext>
            </a:extLst>
          </p:cNvPr>
          <p:cNvGrpSpPr/>
          <p:nvPr/>
        </p:nvGrpSpPr>
        <p:grpSpPr>
          <a:xfrm>
            <a:off x="1891050" y="2508489"/>
            <a:ext cx="8409900" cy="2367091"/>
            <a:chOff x="2680285" y="1632590"/>
            <a:chExt cx="8409900" cy="2367091"/>
          </a:xfrm>
        </p:grpSpPr>
        <p:sp>
          <p:nvSpPr>
            <p:cNvPr id="11" name="Rectangle 10">
              <a:extLst>
                <a:ext uri="{FF2B5EF4-FFF2-40B4-BE49-F238E27FC236}">
                  <a16:creationId xmlns:a16="http://schemas.microsoft.com/office/drawing/2014/main" id="{21A7AACA-33EF-4031-9E14-B2E995AF6639}"/>
                </a:ext>
              </a:extLst>
            </p:cNvPr>
            <p:cNvSpPr/>
            <p:nvPr/>
          </p:nvSpPr>
          <p:spPr bwMode="auto">
            <a:xfrm>
              <a:off x="4367151" y="1969829"/>
              <a:ext cx="4561161" cy="2029852"/>
            </a:xfrm>
            <a:prstGeom prst="rect">
              <a:avLst/>
            </a:prstGeom>
            <a:solidFill>
              <a:schemeClr val="bg1"/>
            </a:solidFill>
            <a:ln>
              <a:noFill/>
              <a:headEnd type="none" w="med" len="med"/>
              <a:tailEnd type="none" w="med" len="med"/>
            </a:ln>
            <a:effectLst>
              <a:outerShdw blurRad="152400" sx="101000" sy="101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4" name="Graphic 3">
              <a:extLst>
                <a:ext uri="{FF2B5EF4-FFF2-40B4-BE49-F238E27FC236}">
                  <a16:creationId xmlns:a16="http://schemas.microsoft.com/office/drawing/2014/main" id="{314432EF-2F80-4206-B239-15EFC2BEB9E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83527" y="2624419"/>
              <a:ext cx="1106658" cy="1291102"/>
            </a:xfrm>
            <a:prstGeom prst="rect">
              <a:avLst/>
            </a:prstGeom>
          </p:spPr>
        </p:pic>
        <p:pic>
          <p:nvPicPr>
            <p:cNvPr id="5" name="Graphic 4">
              <a:extLst>
                <a:ext uri="{FF2B5EF4-FFF2-40B4-BE49-F238E27FC236}">
                  <a16:creationId xmlns:a16="http://schemas.microsoft.com/office/drawing/2014/main" id="{7174503D-E84D-40B9-8079-C8E76CF8F5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82459" y="1632590"/>
              <a:ext cx="578125" cy="674479"/>
            </a:xfrm>
            <a:prstGeom prst="rect">
              <a:avLst/>
            </a:prstGeom>
            <a:effectLst>
              <a:outerShdw blurRad="152400" sx="101000" sy="101000" algn="ctr" rotWithShape="0">
                <a:prstClr val="black">
                  <a:alpha val="25000"/>
                </a:prstClr>
              </a:outerShdw>
            </a:effectLst>
          </p:spPr>
        </p:pic>
        <p:sp>
          <p:nvSpPr>
            <p:cNvPr id="6" name="TextBox 5">
              <a:extLst>
                <a:ext uri="{FF2B5EF4-FFF2-40B4-BE49-F238E27FC236}">
                  <a16:creationId xmlns:a16="http://schemas.microsoft.com/office/drawing/2014/main" id="{CADBD64F-2766-4881-932D-34AEAE91AFF0}"/>
                </a:ext>
              </a:extLst>
            </p:cNvPr>
            <p:cNvSpPr txBox="1"/>
            <p:nvPr/>
          </p:nvSpPr>
          <p:spPr>
            <a:xfrm>
              <a:off x="10144281" y="3053865"/>
              <a:ext cx="734176"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a:ea typeface="+mn-ea"/>
                  <a:cs typeface="+mn-cs"/>
                </a:rPr>
                <a:t>My App</a:t>
              </a:r>
            </a:p>
          </p:txBody>
        </p:sp>
        <p:grpSp>
          <p:nvGrpSpPr>
            <p:cNvPr id="13" name="Group 12">
              <a:extLst>
                <a:ext uri="{FF2B5EF4-FFF2-40B4-BE49-F238E27FC236}">
                  <a16:creationId xmlns:a16="http://schemas.microsoft.com/office/drawing/2014/main" id="{DA18F5BF-247E-453A-B72D-AE4DB4B24550}"/>
                </a:ext>
              </a:extLst>
            </p:cNvPr>
            <p:cNvGrpSpPr/>
            <p:nvPr/>
          </p:nvGrpSpPr>
          <p:grpSpPr>
            <a:xfrm>
              <a:off x="4833522" y="2740577"/>
              <a:ext cx="856601" cy="999368"/>
              <a:chOff x="4833522" y="2740577"/>
              <a:chExt cx="856601" cy="999368"/>
            </a:xfrm>
          </p:grpSpPr>
          <p:pic>
            <p:nvPicPr>
              <p:cNvPr id="8" name="Graphic 7">
                <a:extLst>
                  <a:ext uri="{FF2B5EF4-FFF2-40B4-BE49-F238E27FC236}">
                    <a16:creationId xmlns:a16="http://schemas.microsoft.com/office/drawing/2014/main" id="{5C3C5731-2759-4BCD-9477-3DC41FB2D0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33522" y="2740577"/>
                <a:ext cx="856601" cy="999368"/>
              </a:xfrm>
              <a:prstGeom prst="rect">
                <a:avLst/>
              </a:prstGeom>
            </p:spPr>
          </p:pic>
          <p:sp>
            <p:nvSpPr>
              <p:cNvPr id="12" name="TextBox 11">
                <a:extLst>
                  <a:ext uri="{FF2B5EF4-FFF2-40B4-BE49-F238E27FC236}">
                    <a16:creationId xmlns:a16="http://schemas.microsoft.com/office/drawing/2014/main" id="{71123E9B-DDFB-46F0-BABF-E884FFB4C11D}"/>
                  </a:ext>
                </a:extLst>
              </p:cNvPr>
              <p:cNvSpPr txBox="1"/>
              <p:nvPr/>
            </p:nvSpPr>
            <p:spPr>
              <a:xfrm>
                <a:off x="4858922" y="3053865"/>
                <a:ext cx="758220" cy="33855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Middleware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latin typeface="Segoe UI Semibold"/>
                  </a:rPr>
                  <a:t>1</a:t>
                </a:r>
                <a:endPar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endParaRPr>
              </a:p>
            </p:txBody>
          </p:sp>
        </p:grpSp>
        <p:grpSp>
          <p:nvGrpSpPr>
            <p:cNvPr id="55" name="Group 54">
              <a:extLst>
                <a:ext uri="{FF2B5EF4-FFF2-40B4-BE49-F238E27FC236}">
                  <a16:creationId xmlns:a16="http://schemas.microsoft.com/office/drawing/2014/main" id="{452FF58F-34CC-4FB1-98EF-A4761DB89A37}"/>
                </a:ext>
              </a:extLst>
            </p:cNvPr>
            <p:cNvGrpSpPr/>
            <p:nvPr/>
          </p:nvGrpSpPr>
          <p:grpSpPr>
            <a:xfrm>
              <a:off x="6243222" y="2740577"/>
              <a:ext cx="856601" cy="999368"/>
              <a:chOff x="4833522" y="2740577"/>
              <a:chExt cx="856601" cy="999368"/>
            </a:xfrm>
          </p:grpSpPr>
          <p:pic>
            <p:nvPicPr>
              <p:cNvPr id="58" name="Graphic 57">
                <a:extLst>
                  <a:ext uri="{FF2B5EF4-FFF2-40B4-BE49-F238E27FC236}">
                    <a16:creationId xmlns:a16="http://schemas.microsoft.com/office/drawing/2014/main" id="{A6CC4563-01BD-44FD-A5C3-E5D2E81BA95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33522" y="2740577"/>
                <a:ext cx="856601" cy="999368"/>
              </a:xfrm>
              <a:prstGeom prst="rect">
                <a:avLst/>
              </a:prstGeom>
            </p:spPr>
          </p:pic>
          <p:sp>
            <p:nvSpPr>
              <p:cNvPr id="59" name="TextBox 58">
                <a:extLst>
                  <a:ext uri="{FF2B5EF4-FFF2-40B4-BE49-F238E27FC236}">
                    <a16:creationId xmlns:a16="http://schemas.microsoft.com/office/drawing/2014/main" id="{1E6688B4-C970-4BDF-AC9D-04C2C5485FC6}"/>
                  </a:ext>
                </a:extLst>
              </p:cNvPr>
              <p:cNvSpPr txBox="1"/>
              <p:nvPr/>
            </p:nvSpPr>
            <p:spPr>
              <a:xfrm>
                <a:off x="4858922" y="3053865"/>
                <a:ext cx="758220" cy="33855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Middleware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latin typeface="Segoe UI Semibold"/>
                  </a:rPr>
                  <a:t>2</a:t>
                </a:r>
                <a:endPar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endParaRPr>
              </a:p>
            </p:txBody>
          </p:sp>
        </p:grpSp>
        <p:grpSp>
          <p:nvGrpSpPr>
            <p:cNvPr id="60" name="Group 59">
              <a:extLst>
                <a:ext uri="{FF2B5EF4-FFF2-40B4-BE49-F238E27FC236}">
                  <a16:creationId xmlns:a16="http://schemas.microsoft.com/office/drawing/2014/main" id="{048A2173-B3AE-4160-8AFE-8718B5D3858D}"/>
                </a:ext>
              </a:extLst>
            </p:cNvPr>
            <p:cNvGrpSpPr/>
            <p:nvPr/>
          </p:nvGrpSpPr>
          <p:grpSpPr>
            <a:xfrm>
              <a:off x="7652922" y="2740577"/>
              <a:ext cx="856601" cy="999368"/>
              <a:chOff x="4833522" y="2740577"/>
              <a:chExt cx="856601" cy="999368"/>
            </a:xfrm>
          </p:grpSpPr>
          <p:pic>
            <p:nvPicPr>
              <p:cNvPr id="61" name="Graphic 60">
                <a:extLst>
                  <a:ext uri="{FF2B5EF4-FFF2-40B4-BE49-F238E27FC236}">
                    <a16:creationId xmlns:a16="http://schemas.microsoft.com/office/drawing/2014/main" id="{43ACCAF9-0690-440D-93A0-47AE088399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33522" y="2740577"/>
                <a:ext cx="856601" cy="999368"/>
              </a:xfrm>
              <a:prstGeom prst="rect">
                <a:avLst/>
              </a:prstGeom>
            </p:spPr>
          </p:pic>
          <p:sp>
            <p:nvSpPr>
              <p:cNvPr id="62" name="TextBox 61">
                <a:extLst>
                  <a:ext uri="{FF2B5EF4-FFF2-40B4-BE49-F238E27FC236}">
                    <a16:creationId xmlns:a16="http://schemas.microsoft.com/office/drawing/2014/main" id="{AB6FB682-A243-4839-9A8D-016B0ECC2746}"/>
                  </a:ext>
                </a:extLst>
              </p:cNvPr>
              <p:cNvSpPr txBox="1"/>
              <p:nvPr/>
            </p:nvSpPr>
            <p:spPr>
              <a:xfrm>
                <a:off x="4858922" y="3053865"/>
                <a:ext cx="758220" cy="33855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Middleware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3</a:t>
                </a:r>
              </a:p>
            </p:txBody>
          </p:sp>
        </p:grpSp>
        <p:grpSp>
          <p:nvGrpSpPr>
            <p:cNvPr id="25" name="Group 24">
              <a:extLst>
                <a:ext uri="{FF2B5EF4-FFF2-40B4-BE49-F238E27FC236}">
                  <a16:creationId xmlns:a16="http://schemas.microsoft.com/office/drawing/2014/main" id="{8D154AE3-97C5-4077-B398-637251405A7F}"/>
                </a:ext>
              </a:extLst>
            </p:cNvPr>
            <p:cNvGrpSpPr/>
            <p:nvPr/>
          </p:nvGrpSpPr>
          <p:grpSpPr>
            <a:xfrm>
              <a:off x="5690123" y="3146076"/>
              <a:ext cx="558178" cy="166553"/>
              <a:chOff x="5690123" y="3147269"/>
              <a:chExt cx="558178" cy="166553"/>
            </a:xfrm>
          </p:grpSpPr>
          <p:cxnSp>
            <p:nvCxnSpPr>
              <p:cNvPr id="7" name="Straight Arrow Connector 6">
                <a:extLst>
                  <a:ext uri="{FF2B5EF4-FFF2-40B4-BE49-F238E27FC236}">
                    <a16:creationId xmlns:a16="http://schemas.microsoft.com/office/drawing/2014/main" id="{C668BC10-45C5-4EBD-AF48-045CA326E0EF}"/>
                  </a:ext>
                </a:extLst>
              </p:cNvPr>
              <p:cNvCxnSpPr>
                <a:cxnSpLocks/>
              </p:cNvCxnSpPr>
              <p:nvPr/>
            </p:nvCxnSpPr>
            <p:spPr>
              <a:xfrm>
                <a:off x="5690123" y="3147269"/>
                <a:ext cx="553099"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4DA262E-40B5-4CA6-8186-5FC14A5A9B5F}"/>
                  </a:ext>
                </a:extLst>
              </p:cNvPr>
              <p:cNvCxnSpPr>
                <a:cxnSpLocks/>
              </p:cNvCxnSpPr>
              <p:nvPr/>
            </p:nvCxnSpPr>
            <p:spPr>
              <a:xfrm flipH="1">
                <a:off x="5690123" y="3313822"/>
                <a:ext cx="558178"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AB5CD2C7-98B6-44E8-B1F5-EFF299834896}"/>
                </a:ext>
              </a:extLst>
            </p:cNvPr>
            <p:cNvGrpSpPr/>
            <p:nvPr/>
          </p:nvGrpSpPr>
          <p:grpSpPr>
            <a:xfrm>
              <a:off x="7094744" y="3146076"/>
              <a:ext cx="558178" cy="166553"/>
              <a:chOff x="5690123" y="3147269"/>
              <a:chExt cx="558178" cy="166553"/>
            </a:xfrm>
          </p:grpSpPr>
          <p:cxnSp>
            <p:nvCxnSpPr>
              <p:cNvPr id="65" name="Straight Arrow Connector 64">
                <a:extLst>
                  <a:ext uri="{FF2B5EF4-FFF2-40B4-BE49-F238E27FC236}">
                    <a16:creationId xmlns:a16="http://schemas.microsoft.com/office/drawing/2014/main" id="{EE4D68B6-DE0D-4CE7-BF08-3BBFC1A78DC0}"/>
                  </a:ext>
                </a:extLst>
              </p:cNvPr>
              <p:cNvCxnSpPr>
                <a:cxnSpLocks/>
              </p:cNvCxnSpPr>
              <p:nvPr/>
            </p:nvCxnSpPr>
            <p:spPr>
              <a:xfrm>
                <a:off x="5690123" y="3147269"/>
                <a:ext cx="553099"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002B9B5B-AE87-4526-A75C-28F779AD4BA3}"/>
                  </a:ext>
                </a:extLst>
              </p:cNvPr>
              <p:cNvCxnSpPr>
                <a:cxnSpLocks/>
              </p:cNvCxnSpPr>
              <p:nvPr/>
            </p:nvCxnSpPr>
            <p:spPr>
              <a:xfrm flipH="1">
                <a:off x="5690123" y="3313822"/>
                <a:ext cx="558178"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id="{4A5A330B-D43F-4299-B6CA-913514BDAD97}"/>
                </a:ext>
              </a:extLst>
            </p:cNvPr>
            <p:cNvGrpSpPr/>
            <p:nvPr/>
          </p:nvGrpSpPr>
          <p:grpSpPr>
            <a:xfrm>
              <a:off x="8508001" y="3146076"/>
              <a:ext cx="1475526" cy="166553"/>
              <a:chOff x="5690123" y="3147269"/>
              <a:chExt cx="558178" cy="166553"/>
            </a:xfrm>
          </p:grpSpPr>
          <p:cxnSp>
            <p:nvCxnSpPr>
              <p:cNvPr id="68" name="Straight Arrow Connector 67">
                <a:extLst>
                  <a:ext uri="{FF2B5EF4-FFF2-40B4-BE49-F238E27FC236}">
                    <a16:creationId xmlns:a16="http://schemas.microsoft.com/office/drawing/2014/main" id="{B112A06B-4140-4F40-80AA-37A9F728AF63}"/>
                  </a:ext>
                </a:extLst>
              </p:cNvPr>
              <p:cNvCxnSpPr>
                <a:cxnSpLocks/>
              </p:cNvCxnSpPr>
              <p:nvPr/>
            </p:nvCxnSpPr>
            <p:spPr>
              <a:xfrm>
                <a:off x="5690123" y="3147269"/>
                <a:ext cx="553099"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D0A43413-F075-41E9-8CDC-1E9947B11A4A}"/>
                  </a:ext>
                </a:extLst>
              </p:cNvPr>
              <p:cNvCxnSpPr>
                <a:cxnSpLocks/>
              </p:cNvCxnSpPr>
              <p:nvPr/>
            </p:nvCxnSpPr>
            <p:spPr>
              <a:xfrm flipH="1">
                <a:off x="5690123" y="3313822"/>
                <a:ext cx="558178"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098FF47D-5E00-4344-AC66-EF5A0B43CDD5}"/>
                </a:ext>
              </a:extLst>
            </p:cNvPr>
            <p:cNvGrpSpPr/>
            <p:nvPr/>
          </p:nvGrpSpPr>
          <p:grpSpPr>
            <a:xfrm>
              <a:off x="3357996" y="3146076"/>
              <a:ext cx="1475526" cy="166553"/>
              <a:chOff x="5690123" y="3147269"/>
              <a:chExt cx="558178" cy="166553"/>
            </a:xfrm>
          </p:grpSpPr>
          <p:cxnSp>
            <p:nvCxnSpPr>
              <p:cNvPr id="71" name="Straight Arrow Connector 70">
                <a:extLst>
                  <a:ext uri="{FF2B5EF4-FFF2-40B4-BE49-F238E27FC236}">
                    <a16:creationId xmlns:a16="http://schemas.microsoft.com/office/drawing/2014/main" id="{A7A06530-486D-4A89-9F51-430A39B27E94}"/>
                  </a:ext>
                </a:extLst>
              </p:cNvPr>
              <p:cNvCxnSpPr>
                <a:cxnSpLocks/>
              </p:cNvCxnSpPr>
              <p:nvPr/>
            </p:nvCxnSpPr>
            <p:spPr>
              <a:xfrm>
                <a:off x="5690123" y="3147269"/>
                <a:ext cx="553099"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B052F250-ACF2-4910-B803-AB518853FA52}"/>
                  </a:ext>
                </a:extLst>
              </p:cNvPr>
              <p:cNvCxnSpPr>
                <a:cxnSpLocks/>
              </p:cNvCxnSpPr>
              <p:nvPr/>
            </p:nvCxnSpPr>
            <p:spPr>
              <a:xfrm flipH="1">
                <a:off x="5690123" y="3313822"/>
                <a:ext cx="558178" cy="0"/>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sp>
          <p:nvSpPr>
            <p:cNvPr id="73" name="TextBox 72">
              <a:extLst>
                <a:ext uri="{FF2B5EF4-FFF2-40B4-BE49-F238E27FC236}">
                  <a16:creationId xmlns:a16="http://schemas.microsoft.com/office/drawing/2014/main" id="{0C0DD24E-9B38-4955-B6F6-57F777B508DF}"/>
                </a:ext>
              </a:extLst>
            </p:cNvPr>
            <p:cNvSpPr txBox="1"/>
            <p:nvPr/>
          </p:nvSpPr>
          <p:spPr>
            <a:xfrm>
              <a:off x="6078410" y="2366814"/>
              <a:ext cx="1186222"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ysClr val="windowText" lastClr="000000"/>
                  </a:solidFill>
                  <a:effectLst/>
                  <a:uLnTx/>
                  <a:uFillTx/>
                  <a:latin typeface="Segoe UI Semibold"/>
                  <a:ea typeface="+mn-ea"/>
                  <a:cs typeface="+mn-cs"/>
                </a:rPr>
                <a:t>Dapr</a:t>
              </a:r>
              <a:r>
                <a:rPr kumimoji="0" lang="en-US" sz="1600" b="0" i="0" u="none" strike="noStrike" kern="1200" cap="none" spc="0" normalizeH="0" baseline="0" noProof="0" dirty="0">
                  <a:ln>
                    <a:noFill/>
                  </a:ln>
                  <a:solidFill>
                    <a:sysClr val="windowText" lastClr="000000"/>
                  </a:solidFill>
                  <a:effectLst/>
                  <a:uLnTx/>
                  <a:uFillTx/>
                  <a:latin typeface="Segoe UI Semibold"/>
                  <a:ea typeface="+mn-ea"/>
                  <a:cs typeface="+mn-cs"/>
                </a:rPr>
                <a:t> Sidecar</a:t>
              </a:r>
            </a:p>
          </p:txBody>
        </p:sp>
        <p:sp>
          <p:nvSpPr>
            <p:cNvPr id="74" name="TextBox 73">
              <a:extLst>
                <a:ext uri="{FF2B5EF4-FFF2-40B4-BE49-F238E27FC236}">
                  <a16:creationId xmlns:a16="http://schemas.microsoft.com/office/drawing/2014/main" id="{2CB88AB2-7052-4A6B-84F9-F3494E55A57A}"/>
                </a:ext>
              </a:extLst>
            </p:cNvPr>
            <p:cNvSpPr txBox="1"/>
            <p:nvPr/>
          </p:nvSpPr>
          <p:spPr>
            <a:xfrm>
              <a:off x="2774862" y="3049294"/>
              <a:ext cx="517770" cy="169277"/>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Request</a:t>
              </a:r>
              <a:endParaRPr kumimoji="0" lang="en-US" sz="1600" b="0" i="0" u="none" strike="noStrike" kern="1200" cap="none" spc="0" normalizeH="0" baseline="0" noProof="0" dirty="0">
                <a:ln>
                  <a:noFill/>
                </a:ln>
                <a:solidFill>
                  <a:sysClr val="windowText" lastClr="000000"/>
                </a:solidFill>
                <a:effectLst/>
                <a:uLnTx/>
                <a:uFillTx/>
                <a:latin typeface="Segoe UI Semibold"/>
                <a:ea typeface="+mn-ea"/>
                <a:cs typeface="+mn-cs"/>
              </a:endParaRPr>
            </a:p>
          </p:txBody>
        </p:sp>
        <p:sp>
          <p:nvSpPr>
            <p:cNvPr id="75" name="TextBox 74">
              <a:extLst>
                <a:ext uri="{FF2B5EF4-FFF2-40B4-BE49-F238E27FC236}">
                  <a16:creationId xmlns:a16="http://schemas.microsoft.com/office/drawing/2014/main" id="{14B7DEFD-7532-4796-B8AC-F1B6FA22C2D9}"/>
                </a:ext>
              </a:extLst>
            </p:cNvPr>
            <p:cNvSpPr txBox="1"/>
            <p:nvPr/>
          </p:nvSpPr>
          <p:spPr>
            <a:xfrm>
              <a:off x="2680285" y="3230618"/>
              <a:ext cx="612347" cy="169277"/>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ysClr val="windowText" lastClr="000000"/>
                  </a:solidFill>
                  <a:effectLst/>
                  <a:uLnTx/>
                  <a:uFillTx/>
                  <a:latin typeface="Segoe UI Semibold"/>
                  <a:ea typeface="+mn-ea"/>
                  <a:cs typeface="+mn-cs"/>
                </a:rPr>
                <a:t>Response</a:t>
              </a:r>
              <a:endParaRPr kumimoji="0" lang="en-US" sz="1600" b="0" i="0" u="none" strike="noStrike" kern="1200" cap="none" spc="0" normalizeH="0" baseline="0" noProof="0" dirty="0">
                <a:ln>
                  <a:noFill/>
                </a:ln>
                <a:solidFill>
                  <a:sysClr val="windowText" lastClr="000000"/>
                </a:solidFill>
                <a:effectLst/>
                <a:uLnTx/>
                <a:uFillTx/>
                <a:latin typeface="Segoe UI Semibold"/>
                <a:ea typeface="+mn-ea"/>
                <a:cs typeface="+mn-cs"/>
              </a:endParaRPr>
            </a:p>
          </p:txBody>
        </p:sp>
      </p:grpSp>
    </p:spTree>
    <p:extLst>
      <p:ext uri="{BB962C8B-B14F-4D97-AF65-F5344CB8AC3E}">
        <p14:creationId xmlns:p14="http://schemas.microsoft.com/office/powerpoint/2010/main" val="114914154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63E9BB-4872-4330-8303-37DE44FAC384}"/>
              </a:ext>
            </a:extLst>
          </p:cNvPr>
          <p:cNvSpPr>
            <a:spLocks noGrp="1"/>
          </p:cNvSpPr>
          <p:nvPr>
            <p:ph type="title"/>
          </p:nvPr>
        </p:nvSpPr>
        <p:spPr/>
        <p:txBody>
          <a:bodyPr/>
          <a:lstStyle/>
          <a:p>
            <a:r>
              <a:rPr lang="en-US"/>
              <a:t>Concepts</a:t>
            </a:r>
          </a:p>
        </p:txBody>
      </p:sp>
    </p:spTree>
    <p:extLst>
      <p:ext uri="{BB962C8B-B14F-4D97-AF65-F5344CB8AC3E}">
        <p14:creationId xmlns:p14="http://schemas.microsoft.com/office/powerpoint/2010/main" val="234459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0C2D8E7F-5B0C-4645-A0E7-5BEB493B7828}"/>
              </a:ext>
            </a:extLst>
          </p:cNvPr>
          <p:cNvSpPr/>
          <p:nvPr/>
        </p:nvSpPr>
        <p:spPr>
          <a:xfrm>
            <a:off x="594502" y="585788"/>
            <a:ext cx="6796897"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a:noFill/>
          <a:ln>
            <a:noFill/>
          </a:ln>
          <a:effectLst/>
        </p:spPr>
        <p:txBody>
          <a:bodyPr spcFirstLastPara="0" vert="horz" wrap="square" lIns="0" tIns="0" rIns="0" bIns="0" numCol="1" spcCol="1270" anchor="t" anchorCtr="0">
            <a:spAutoFit/>
          </a:bodyPr>
          <a:lstStyle/>
          <a:p>
            <a:pPr marL="0" marR="0" lvl="0" indent="0" defTabSz="1422400" eaLnBrk="1" fontAlgn="auto" latinLnBrk="0" hangingPunct="1">
              <a:lnSpc>
                <a:spcPct val="90000"/>
              </a:lnSpc>
              <a:spcBef>
                <a:spcPct val="0"/>
              </a:spcBef>
              <a:spcAft>
                <a:spcPts val="600"/>
              </a:spcAft>
              <a:buClrTx/>
              <a:buSzTx/>
              <a:buFontTx/>
              <a:buNone/>
              <a:tabLst/>
              <a:defRPr/>
            </a:pPr>
            <a:r>
              <a:rPr kumimoji="0" lang="en-US" sz="3600" b="0" i="0" u="none" strike="noStrike" kern="0" cap="none" spc="0" normalizeH="0" baseline="0" noProof="0" dirty="0" err="1">
                <a:ln>
                  <a:noFill/>
                </a:ln>
                <a:solidFill>
                  <a:srgbClr val="000000"/>
                </a:solidFill>
                <a:effectLst/>
                <a:uLnTx/>
                <a:uFillTx/>
                <a:latin typeface="Segoe UI Semibold"/>
                <a:ea typeface="+mn-ea"/>
                <a:cs typeface="+mn-cs"/>
              </a:rPr>
              <a:t>Dapr</a:t>
            </a:r>
            <a:r>
              <a:rPr kumimoji="0" lang="en-US" sz="3600" b="0" i="0" u="none" strike="noStrike" kern="0" cap="none" spc="0" normalizeH="0" baseline="0" noProof="0" dirty="0">
                <a:ln>
                  <a:noFill/>
                </a:ln>
                <a:solidFill>
                  <a:srgbClr val="000000"/>
                </a:solidFill>
                <a:effectLst/>
                <a:uLnTx/>
                <a:uFillTx/>
                <a:latin typeface="Segoe UI Semibold"/>
                <a:ea typeface="+mn-ea"/>
                <a:cs typeface="+mn-cs"/>
              </a:rPr>
              <a:t> building blocks v1.7</a:t>
            </a:r>
          </a:p>
        </p:txBody>
      </p:sp>
      <p:sp>
        <p:nvSpPr>
          <p:cNvPr id="4" name="Rectangle 3">
            <a:extLst>
              <a:ext uri="{FF2B5EF4-FFF2-40B4-BE49-F238E27FC236}">
                <a16:creationId xmlns:a16="http://schemas.microsoft.com/office/drawing/2014/main" id="{6142493D-1FCC-4406-9484-76A2446A6773}"/>
              </a:ext>
            </a:extLst>
          </p:cNvPr>
          <p:cNvSpPr/>
          <p:nvPr/>
        </p:nvSpPr>
        <p:spPr bwMode="auto">
          <a:xfrm>
            <a:off x="8983281" y="1834134"/>
            <a:ext cx="1483456" cy="3988020"/>
          </a:xfrm>
          <a:prstGeom prst="rect">
            <a:avLst/>
          </a:prstGeom>
          <a:solidFill>
            <a:srgbClr val="243A5E">
              <a:lumMod val="50000"/>
            </a:srgbClr>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Secrets</a:t>
            </a:r>
          </a:p>
        </p:txBody>
      </p:sp>
      <p:cxnSp>
        <p:nvCxnSpPr>
          <p:cNvPr id="5" name="Straight Connector 4">
            <a:extLst>
              <a:ext uri="{FF2B5EF4-FFF2-40B4-BE49-F238E27FC236}">
                <a16:creationId xmlns:a16="http://schemas.microsoft.com/office/drawing/2014/main" id="{56342AF9-B0E7-4300-8B9E-D8656067EC50}"/>
              </a:ext>
            </a:extLst>
          </p:cNvPr>
          <p:cNvCxnSpPr>
            <a:cxnSpLocks/>
          </p:cNvCxnSpPr>
          <p:nvPr/>
        </p:nvCxnSpPr>
        <p:spPr>
          <a:xfrm>
            <a:off x="9494738" y="3965691"/>
            <a:ext cx="440870" cy="0"/>
          </a:xfrm>
          <a:prstGeom prst="line">
            <a:avLst/>
          </a:prstGeom>
          <a:noFill/>
          <a:ln w="19050" cap="flat" cmpd="sng" algn="ctr">
            <a:solidFill>
              <a:srgbClr val="FFFFFF"/>
            </a:solidFill>
            <a:prstDash val="solid"/>
            <a:headEnd type="none" w="lg" len="med"/>
            <a:tailEnd type="none" w="lg" len="med"/>
          </a:ln>
          <a:effectLst/>
        </p:spPr>
      </p:cxnSp>
      <p:sp>
        <p:nvSpPr>
          <p:cNvPr id="6" name="Rectangle 5">
            <a:extLst>
              <a:ext uri="{FF2B5EF4-FFF2-40B4-BE49-F238E27FC236}">
                <a16:creationId xmlns:a16="http://schemas.microsoft.com/office/drawing/2014/main" id="{0F92C427-B80A-4FC1-A692-B1400FBFC5B5}"/>
              </a:ext>
            </a:extLst>
          </p:cNvPr>
          <p:cNvSpPr/>
          <p:nvPr/>
        </p:nvSpPr>
        <p:spPr>
          <a:xfrm>
            <a:off x="9089129" y="4252257"/>
            <a:ext cx="1212605" cy="507831"/>
          </a:xfrm>
          <a:prstGeom prst="rect">
            <a:avLst/>
          </a:prstGeom>
        </p:spPr>
        <p:txBody>
          <a:bodyPr wrap="square" lIns="0" tIns="0" rIns="0" bIns="0">
            <a:spAutoFit/>
          </a:bodyPr>
          <a:lstStyle/>
          <a:p>
            <a:pPr algn="ctr" defTabSz="844550">
              <a:spcBef>
                <a:spcPct val="0"/>
              </a:spcBef>
              <a:spcAft>
                <a:spcPct val="35000"/>
              </a:spcAft>
            </a:pPr>
            <a:r>
              <a:rPr lang="en-US" sz="1100">
                <a:solidFill>
                  <a:srgbClr val="FFFFFF"/>
                </a:solidFill>
                <a:latin typeface="Segoe UI"/>
                <a:cs typeface="Segoe UI"/>
              </a:rPr>
              <a:t>Securely access secrets from your application</a:t>
            </a:r>
          </a:p>
        </p:txBody>
      </p:sp>
      <p:grpSp>
        <p:nvGrpSpPr>
          <p:cNvPr id="7" name="Group 6">
            <a:extLst>
              <a:ext uri="{FF2B5EF4-FFF2-40B4-BE49-F238E27FC236}">
                <a16:creationId xmlns:a16="http://schemas.microsoft.com/office/drawing/2014/main" id="{95E813F8-399C-47E2-A72A-418F1D26D591}"/>
              </a:ext>
            </a:extLst>
          </p:cNvPr>
          <p:cNvGrpSpPr/>
          <p:nvPr/>
        </p:nvGrpSpPr>
        <p:grpSpPr>
          <a:xfrm>
            <a:off x="7510730" y="1834134"/>
            <a:ext cx="1483456" cy="3988020"/>
            <a:chOff x="9913145" y="1636713"/>
            <a:chExt cx="1554956" cy="4402137"/>
          </a:xfrm>
        </p:grpSpPr>
        <p:sp>
          <p:nvSpPr>
            <p:cNvPr id="8" name="Rectangle 7">
              <a:extLst>
                <a:ext uri="{FF2B5EF4-FFF2-40B4-BE49-F238E27FC236}">
                  <a16:creationId xmlns:a16="http://schemas.microsoft.com/office/drawing/2014/main" id="{32F92CB1-569C-449A-9A8E-CFD69932D28C}"/>
                </a:ext>
              </a:extLst>
            </p:cNvPr>
            <p:cNvSpPr/>
            <p:nvPr/>
          </p:nvSpPr>
          <p:spPr bwMode="auto">
            <a:xfrm>
              <a:off x="9913145" y="1636713"/>
              <a:ext cx="1554956" cy="4402137"/>
            </a:xfrm>
            <a:prstGeom prst="rect">
              <a:avLst/>
            </a:prstGeom>
            <a:solidFill>
              <a:srgbClr val="1A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Observability</a:t>
              </a:r>
            </a:p>
          </p:txBody>
        </p:sp>
        <p:cxnSp>
          <p:nvCxnSpPr>
            <p:cNvPr id="9" name="Straight Connector 8">
              <a:extLst>
                <a:ext uri="{FF2B5EF4-FFF2-40B4-BE49-F238E27FC236}">
                  <a16:creationId xmlns:a16="http://schemas.microsoft.com/office/drawing/2014/main" id="{8E9D15C0-C17D-404F-9577-DD019892F96B}"/>
                </a:ext>
              </a:extLst>
            </p:cNvPr>
            <p:cNvCxnSpPr>
              <a:cxnSpLocks/>
            </p:cNvCxnSpPr>
            <p:nvPr/>
          </p:nvCxnSpPr>
          <p:spPr>
            <a:xfrm>
              <a:off x="1044604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10" name="Rectangle 9">
              <a:extLst>
                <a:ext uri="{FF2B5EF4-FFF2-40B4-BE49-F238E27FC236}">
                  <a16:creationId xmlns:a16="http://schemas.microsoft.com/office/drawing/2014/main" id="{D710C767-CFBF-4886-A464-FFE9F7EB2BC3}"/>
                </a:ext>
              </a:extLst>
            </p:cNvPr>
            <p:cNvSpPr/>
            <p:nvPr/>
          </p:nvSpPr>
          <p:spPr>
            <a:xfrm>
              <a:off x="10017919" y="4305935"/>
              <a:ext cx="1345406" cy="934275"/>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See and measure the message calls across components and networked services</a:t>
              </a:r>
            </a:p>
          </p:txBody>
        </p:sp>
        <p:grpSp>
          <p:nvGrpSpPr>
            <p:cNvPr id="11" name="Group 10">
              <a:extLst>
                <a:ext uri="{FF2B5EF4-FFF2-40B4-BE49-F238E27FC236}">
                  <a16:creationId xmlns:a16="http://schemas.microsoft.com/office/drawing/2014/main" id="{0702EA7C-620F-4788-B230-7972A3BA7512}"/>
                </a:ext>
              </a:extLst>
            </p:cNvPr>
            <p:cNvGrpSpPr/>
            <p:nvPr/>
          </p:nvGrpSpPr>
          <p:grpSpPr>
            <a:xfrm>
              <a:off x="10421265" y="2251421"/>
              <a:ext cx="498006" cy="420718"/>
              <a:chOff x="9332611" y="4972062"/>
              <a:chExt cx="363103" cy="306751"/>
            </a:xfrm>
          </p:grpSpPr>
          <p:sp>
            <p:nvSpPr>
              <p:cNvPr id="12" name="Freeform 855">
                <a:extLst>
                  <a:ext uri="{FF2B5EF4-FFF2-40B4-BE49-F238E27FC236}">
                    <a16:creationId xmlns:a16="http://schemas.microsoft.com/office/drawing/2014/main" id="{27D88B37-9D0F-46AF-AADA-8EB989611D88}"/>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3" name="Oval 757">
                <a:extLst>
                  <a:ext uri="{FF2B5EF4-FFF2-40B4-BE49-F238E27FC236}">
                    <a16:creationId xmlns:a16="http://schemas.microsoft.com/office/drawing/2014/main" id="{3102C0CE-1E96-4115-8488-D04277135FAF}"/>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4" name="Freeform 855">
                <a:extLst>
                  <a:ext uri="{FF2B5EF4-FFF2-40B4-BE49-F238E27FC236}">
                    <a16:creationId xmlns:a16="http://schemas.microsoft.com/office/drawing/2014/main" id="{F5F21B14-BAC6-442F-AC63-F7DE5DE5D6D3}"/>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5" name="Oval 757">
                <a:extLst>
                  <a:ext uri="{FF2B5EF4-FFF2-40B4-BE49-F238E27FC236}">
                    <a16:creationId xmlns:a16="http://schemas.microsoft.com/office/drawing/2014/main" id="{9D44802F-B904-48BE-9576-24A21C9440B3}"/>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6" name="Freeform 855">
                <a:extLst>
                  <a:ext uri="{FF2B5EF4-FFF2-40B4-BE49-F238E27FC236}">
                    <a16:creationId xmlns:a16="http://schemas.microsoft.com/office/drawing/2014/main" id="{6150974B-BEA8-49E5-8CA7-83BCF01897F8}"/>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7" name="Oval 757">
                <a:extLst>
                  <a:ext uri="{FF2B5EF4-FFF2-40B4-BE49-F238E27FC236}">
                    <a16:creationId xmlns:a16="http://schemas.microsoft.com/office/drawing/2014/main" id="{4209A2F1-FF1B-4D77-916C-437EB7884FE2}"/>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8" name="Oval 757">
                <a:extLst>
                  <a:ext uri="{FF2B5EF4-FFF2-40B4-BE49-F238E27FC236}">
                    <a16:creationId xmlns:a16="http://schemas.microsoft.com/office/drawing/2014/main" id="{A7D40E0B-51B4-4B1F-9FFE-8A2501AC7B3D}"/>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grpSp>
        <p:nvGrpSpPr>
          <p:cNvPr id="19" name="Group 18">
            <a:extLst>
              <a:ext uri="{FF2B5EF4-FFF2-40B4-BE49-F238E27FC236}">
                <a16:creationId xmlns:a16="http://schemas.microsoft.com/office/drawing/2014/main" id="{9CEB9C1F-EB02-4597-A592-C2C574C929FC}"/>
              </a:ext>
            </a:extLst>
          </p:cNvPr>
          <p:cNvGrpSpPr/>
          <p:nvPr/>
        </p:nvGrpSpPr>
        <p:grpSpPr>
          <a:xfrm>
            <a:off x="6033244" y="1834134"/>
            <a:ext cx="1483456" cy="3988020"/>
            <a:chOff x="8075613" y="1636713"/>
            <a:chExt cx="1554956" cy="4402137"/>
          </a:xfrm>
        </p:grpSpPr>
        <p:sp>
          <p:nvSpPr>
            <p:cNvPr id="20" name="Rectangle 19">
              <a:extLst>
                <a:ext uri="{FF2B5EF4-FFF2-40B4-BE49-F238E27FC236}">
                  <a16:creationId xmlns:a16="http://schemas.microsoft.com/office/drawing/2014/main" id="{8D0774C9-65E0-4555-8C0E-CCB02E731407}"/>
                </a:ext>
              </a:extLst>
            </p:cNvPr>
            <p:cNvSpPr/>
            <p:nvPr/>
          </p:nvSpPr>
          <p:spPr bwMode="auto">
            <a:xfrm>
              <a:off x="8075613" y="1636713"/>
              <a:ext cx="1554956" cy="4402137"/>
            </a:xfrm>
            <a:prstGeom prst="rect">
              <a:avLst/>
            </a:prstGeom>
            <a:solidFill>
              <a:srgbClr val="2339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Actors</a:t>
              </a:r>
            </a:p>
          </p:txBody>
        </p:sp>
        <p:cxnSp>
          <p:nvCxnSpPr>
            <p:cNvPr id="21" name="Straight Connector 20">
              <a:extLst>
                <a:ext uri="{FF2B5EF4-FFF2-40B4-BE49-F238E27FC236}">
                  <a16:creationId xmlns:a16="http://schemas.microsoft.com/office/drawing/2014/main" id="{AE0B6387-55EF-4E68-9FD4-AE716FCAE670}"/>
                </a:ext>
              </a:extLst>
            </p:cNvPr>
            <p:cNvCxnSpPr>
              <a:cxnSpLocks/>
            </p:cNvCxnSpPr>
            <p:nvPr/>
          </p:nvCxnSpPr>
          <p:spPr>
            <a:xfrm>
              <a:off x="8608514"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22" name="Rectangle 21">
              <a:extLst>
                <a:ext uri="{FF2B5EF4-FFF2-40B4-BE49-F238E27FC236}">
                  <a16:creationId xmlns:a16="http://schemas.microsoft.com/office/drawing/2014/main" id="{3F4DEC65-5EFB-4820-9718-D0E1B70610C6}"/>
                </a:ext>
              </a:extLst>
            </p:cNvPr>
            <p:cNvSpPr/>
            <p:nvPr/>
          </p:nvSpPr>
          <p:spPr>
            <a:xfrm>
              <a:off x="8260554" y="4305935"/>
              <a:ext cx="1185072" cy="130798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Encapsulate code and data in reusable actor objects as a common microservices design pattern </a:t>
              </a:r>
            </a:p>
          </p:txBody>
        </p:sp>
        <p:grpSp>
          <p:nvGrpSpPr>
            <p:cNvPr id="23" name="Group 22">
              <a:extLst>
                <a:ext uri="{FF2B5EF4-FFF2-40B4-BE49-F238E27FC236}">
                  <a16:creationId xmlns:a16="http://schemas.microsoft.com/office/drawing/2014/main" id="{66207A4B-15AA-4211-8033-828317F87192}"/>
                </a:ext>
              </a:extLst>
            </p:cNvPr>
            <p:cNvGrpSpPr/>
            <p:nvPr/>
          </p:nvGrpSpPr>
          <p:grpSpPr>
            <a:xfrm>
              <a:off x="8594162" y="2202919"/>
              <a:ext cx="542343" cy="497350"/>
              <a:chOff x="8058210" y="4944318"/>
              <a:chExt cx="395430" cy="362625"/>
            </a:xfrm>
          </p:grpSpPr>
          <p:sp>
            <p:nvSpPr>
              <p:cNvPr id="24" name="Freeform: Shape 23">
                <a:extLst>
                  <a:ext uri="{FF2B5EF4-FFF2-40B4-BE49-F238E27FC236}">
                    <a16:creationId xmlns:a16="http://schemas.microsoft.com/office/drawing/2014/main" id="{83C3558A-6BDB-488F-8E23-1A1566EECB10}"/>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5" name="Freeform: Shape 24">
                <a:extLst>
                  <a:ext uri="{FF2B5EF4-FFF2-40B4-BE49-F238E27FC236}">
                    <a16:creationId xmlns:a16="http://schemas.microsoft.com/office/drawing/2014/main" id="{B37A1298-C0DC-448A-90CD-DFD8BC4BCDB5}"/>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6" name="Freeform: Shape 25">
                <a:extLst>
                  <a:ext uri="{FF2B5EF4-FFF2-40B4-BE49-F238E27FC236}">
                    <a16:creationId xmlns:a16="http://schemas.microsoft.com/office/drawing/2014/main" id="{D1B93351-BF8B-48A3-8676-E8EF08FC8AA2}"/>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7" name="Freeform: Shape 26">
                <a:extLst>
                  <a:ext uri="{FF2B5EF4-FFF2-40B4-BE49-F238E27FC236}">
                    <a16:creationId xmlns:a16="http://schemas.microsoft.com/office/drawing/2014/main" id="{2E393DE4-E016-4B91-8BA2-0929ABDC4F53}"/>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8" name="Freeform: Shape 27">
                <a:extLst>
                  <a:ext uri="{FF2B5EF4-FFF2-40B4-BE49-F238E27FC236}">
                    <a16:creationId xmlns:a16="http://schemas.microsoft.com/office/drawing/2014/main" id="{AFB9E24C-9438-4076-B0ED-044158341152}"/>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9" name="Freeform: Shape 28">
                <a:extLst>
                  <a:ext uri="{FF2B5EF4-FFF2-40B4-BE49-F238E27FC236}">
                    <a16:creationId xmlns:a16="http://schemas.microsoft.com/office/drawing/2014/main" id="{8CC1785F-4337-4FE4-9CAB-1CD8FE9106FA}"/>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0" name="Freeform: Shape 29">
                <a:extLst>
                  <a:ext uri="{FF2B5EF4-FFF2-40B4-BE49-F238E27FC236}">
                    <a16:creationId xmlns:a16="http://schemas.microsoft.com/office/drawing/2014/main" id="{87042A87-838A-4A11-A674-C14CD268F702}"/>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1" name="Freeform: Shape 30">
                <a:extLst>
                  <a:ext uri="{FF2B5EF4-FFF2-40B4-BE49-F238E27FC236}">
                    <a16:creationId xmlns:a16="http://schemas.microsoft.com/office/drawing/2014/main" id="{0A694F47-F3E5-4B24-9B8C-4A1592397692}"/>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sp>
        <p:nvSpPr>
          <p:cNvPr id="32" name="Rectangle 31">
            <a:extLst>
              <a:ext uri="{FF2B5EF4-FFF2-40B4-BE49-F238E27FC236}">
                <a16:creationId xmlns:a16="http://schemas.microsoft.com/office/drawing/2014/main" id="{925CC97F-5518-4E7B-BCF7-E91F87056DD3}"/>
              </a:ext>
            </a:extLst>
          </p:cNvPr>
          <p:cNvSpPr/>
          <p:nvPr/>
        </p:nvSpPr>
        <p:spPr bwMode="auto">
          <a:xfrm>
            <a:off x="4562804" y="1834134"/>
            <a:ext cx="1483456" cy="3988020"/>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B</a:t>
            </a:r>
            <a:r>
              <a:rPr kumimoji="0" lang="en-US" sz="1600" b="0" i="0" u="none" strike="noStrike" kern="0" cap="none" spc="0" normalizeH="0" baseline="0" noProof="0" err="1">
                <a:ln>
                  <a:noFill/>
                </a:ln>
                <a:solidFill>
                  <a:srgbClr val="FFFFFF"/>
                </a:solidFill>
                <a:effectLst/>
                <a:uLnTx/>
                <a:uFillTx/>
                <a:latin typeface="Segoe UI Semibold"/>
                <a:ea typeface="Segoe UI" pitchFamily="34" charset="0"/>
                <a:cs typeface="Segoe UI" pitchFamily="34" charset="0"/>
              </a:rPr>
              <a:t>indings</a:t>
            </a:r>
            <a:endPar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(input/output</a:t>
            </a: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t>
            </a:r>
            <a:endPar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cxnSp>
        <p:nvCxnSpPr>
          <p:cNvPr id="33" name="Straight Connector 32">
            <a:extLst>
              <a:ext uri="{FF2B5EF4-FFF2-40B4-BE49-F238E27FC236}">
                <a16:creationId xmlns:a16="http://schemas.microsoft.com/office/drawing/2014/main" id="{E573AD15-01A6-4D46-87FE-531EFA156932}"/>
              </a:ext>
            </a:extLst>
          </p:cNvPr>
          <p:cNvCxnSpPr>
            <a:cxnSpLocks/>
          </p:cNvCxnSpPr>
          <p:nvPr/>
        </p:nvCxnSpPr>
        <p:spPr>
          <a:xfrm>
            <a:off x="5071201" y="3963987"/>
            <a:ext cx="466660" cy="0"/>
          </a:xfrm>
          <a:prstGeom prst="line">
            <a:avLst/>
          </a:prstGeom>
          <a:noFill/>
          <a:ln w="19050" cap="flat" cmpd="sng" algn="ctr">
            <a:solidFill>
              <a:srgbClr val="FFFFFF"/>
            </a:solidFill>
            <a:prstDash val="solid"/>
            <a:headEnd type="none" w="lg" len="med"/>
            <a:tailEnd type="none" w="lg" len="med"/>
          </a:ln>
          <a:effectLst/>
        </p:spPr>
      </p:cxnSp>
      <p:sp>
        <p:nvSpPr>
          <p:cNvPr id="34" name="Rectangle 33">
            <a:extLst>
              <a:ext uri="{FF2B5EF4-FFF2-40B4-BE49-F238E27FC236}">
                <a16:creationId xmlns:a16="http://schemas.microsoft.com/office/drawing/2014/main" id="{127DC004-B581-4164-8D01-83B16FA7D199}"/>
              </a:ext>
            </a:extLst>
          </p:cNvPr>
          <p:cNvSpPr/>
          <p:nvPr/>
        </p:nvSpPr>
        <p:spPr>
          <a:xfrm>
            <a:off x="4609753" y="4252257"/>
            <a:ext cx="1389555" cy="1244187"/>
          </a:xfrm>
          <a:prstGeom prst="rect">
            <a:avLst/>
          </a:prstGeom>
        </p:spPr>
        <p:txBody>
          <a:bodyPr wrap="square" lIns="0" tIns="0" rIns="0" bIns="0">
            <a:spAutoFit/>
          </a:bodyPr>
          <a:lstStyle/>
          <a:p>
            <a:pPr algn="ctr" defTabSz="844550">
              <a:spcBef>
                <a:spcPct val="0"/>
              </a:spcBef>
              <a:spcAft>
                <a:spcPct val="35000"/>
              </a:spcAft>
              <a:defRPr/>
            </a:pPr>
            <a:r>
              <a:rPr lang="en-US" sz="1100">
                <a:solidFill>
                  <a:srgbClr val="FFFFFF"/>
                </a:solidFill>
                <a:latin typeface="Segoe UI"/>
                <a:cs typeface="Segoe UI"/>
              </a:rPr>
              <a:t>Trigger code through events from a large array of inputs</a:t>
            </a:r>
          </a:p>
          <a:p>
            <a:pPr algn="ctr" defTabSz="844550">
              <a:spcBef>
                <a:spcPct val="0"/>
              </a:spcBef>
              <a:spcAft>
                <a:spcPct val="35000"/>
              </a:spcAft>
              <a:defRPr/>
            </a:pPr>
            <a:r>
              <a:rPr lang="en-US" sz="1100">
                <a:solidFill>
                  <a:srgbClr val="FFFFFF"/>
                </a:solidFill>
                <a:latin typeface="Segoe UI"/>
                <a:cs typeface="Segoe UI"/>
              </a:rPr>
              <a:t>Input and output bindings to external resources including databases and queues</a:t>
            </a:r>
          </a:p>
        </p:txBody>
      </p:sp>
      <p:grpSp>
        <p:nvGrpSpPr>
          <p:cNvPr id="35" name="Group 34">
            <a:extLst>
              <a:ext uri="{FF2B5EF4-FFF2-40B4-BE49-F238E27FC236}">
                <a16:creationId xmlns:a16="http://schemas.microsoft.com/office/drawing/2014/main" id="{706EC4BD-AADF-4499-B7DE-0F120F802DF9}"/>
              </a:ext>
            </a:extLst>
          </p:cNvPr>
          <p:cNvGrpSpPr/>
          <p:nvPr/>
        </p:nvGrpSpPr>
        <p:grpSpPr>
          <a:xfrm>
            <a:off x="3079958" y="1834134"/>
            <a:ext cx="1483456" cy="3988020"/>
            <a:chOff x="4400549" y="1636713"/>
            <a:chExt cx="1554956" cy="4402137"/>
          </a:xfrm>
        </p:grpSpPr>
        <p:sp>
          <p:nvSpPr>
            <p:cNvPr id="36" name="Rectangle 35">
              <a:extLst>
                <a:ext uri="{FF2B5EF4-FFF2-40B4-BE49-F238E27FC236}">
                  <a16:creationId xmlns:a16="http://schemas.microsoft.com/office/drawing/2014/main" id="{3E12102B-995D-4DC2-B55D-FDA20F4A07D2}"/>
                </a:ext>
              </a:extLst>
            </p:cNvPr>
            <p:cNvSpPr/>
            <p:nvPr/>
          </p:nvSpPr>
          <p:spPr bwMode="auto">
            <a:xfrm>
              <a:off x="4400549" y="1636713"/>
              <a:ext cx="1554956" cy="4402137"/>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Publish</a:t>
              </a:r>
              <a:b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a:t>
              </a:r>
              <a:b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subscribe</a:t>
              </a:r>
            </a:p>
          </p:txBody>
        </p:sp>
        <p:cxnSp>
          <p:nvCxnSpPr>
            <p:cNvPr id="37" name="Straight Connector 36">
              <a:extLst>
                <a:ext uri="{FF2B5EF4-FFF2-40B4-BE49-F238E27FC236}">
                  <a16:creationId xmlns:a16="http://schemas.microsoft.com/office/drawing/2014/main" id="{271FF0FE-ECC1-424B-8D7F-207CC40DF6A5}"/>
                </a:ext>
              </a:extLst>
            </p:cNvPr>
            <p:cNvCxnSpPr>
              <a:cxnSpLocks/>
            </p:cNvCxnSpPr>
            <p:nvPr/>
          </p:nvCxnSpPr>
          <p:spPr>
            <a:xfrm>
              <a:off x="4933452"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38" name="Rectangle 37">
              <a:extLst>
                <a:ext uri="{FF2B5EF4-FFF2-40B4-BE49-F238E27FC236}">
                  <a16:creationId xmlns:a16="http://schemas.microsoft.com/office/drawing/2014/main" id="{3ED51FA3-AD43-460D-ACC6-676765F75D65}"/>
                </a:ext>
              </a:extLst>
            </p:cNvPr>
            <p:cNvSpPr/>
            <p:nvPr/>
          </p:nvSpPr>
          <p:spPr>
            <a:xfrm>
              <a:off x="4585492" y="4305935"/>
              <a:ext cx="1185072" cy="56056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Secure, scalable messaging between services</a:t>
              </a:r>
            </a:p>
          </p:txBody>
        </p:sp>
        <p:grpSp>
          <p:nvGrpSpPr>
            <p:cNvPr id="39" name="Group 38">
              <a:extLst>
                <a:ext uri="{FF2B5EF4-FFF2-40B4-BE49-F238E27FC236}">
                  <a16:creationId xmlns:a16="http://schemas.microsoft.com/office/drawing/2014/main" id="{F6F1110A-EA34-4C0C-ACDA-9368431F0A51}"/>
                </a:ext>
              </a:extLst>
            </p:cNvPr>
            <p:cNvGrpSpPr/>
            <p:nvPr/>
          </p:nvGrpSpPr>
          <p:grpSpPr>
            <a:xfrm>
              <a:off x="4863014" y="2327334"/>
              <a:ext cx="678300" cy="301251"/>
              <a:chOff x="5522126" y="5015614"/>
              <a:chExt cx="494558" cy="219646"/>
            </a:xfrm>
          </p:grpSpPr>
          <p:sp>
            <p:nvSpPr>
              <p:cNvPr id="40" name="AutoShape 131">
                <a:extLst>
                  <a:ext uri="{FF2B5EF4-FFF2-40B4-BE49-F238E27FC236}">
                    <a16:creationId xmlns:a16="http://schemas.microsoft.com/office/drawing/2014/main" id="{DDF59DC2-B9CB-45B6-A817-E0AB9C954DB9}"/>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ndParaRPr>
              </a:p>
            </p:txBody>
          </p:sp>
          <p:sp>
            <p:nvSpPr>
              <p:cNvPr id="41" name="Rectangle 133">
                <a:extLst>
                  <a:ext uri="{FF2B5EF4-FFF2-40B4-BE49-F238E27FC236}">
                    <a16:creationId xmlns:a16="http://schemas.microsoft.com/office/drawing/2014/main" id="{3D8BF1E1-CC41-44A4-8483-5CA98ABC27D3}"/>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2" name="Rectangle 134">
                <a:extLst>
                  <a:ext uri="{FF2B5EF4-FFF2-40B4-BE49-F238E27FC236}">
                    <a16:creationId xmlns:a16="http://schemas.microsoft.com/office/drawing/2014/main" id="{90E2FFAC-1457-4FD2-9244-92DD3211D1B7}"/>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3" name="Rectangle 135">
                <a:extLst>
                  <a:ext uri="{FF2B5EF4-FFF2-40B4-BE49-F238E27FC236}">
                    <a16:creationId xmlns:a16="http://schemas.microsoft.com/office/drawing/2014/main" id="{3D7EEE2D-4A39-4782-BE18-6ACF42004FC6}"/>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4" name="Rectangle 136">
                <a:extLst>
                  <a:ext uri="{FF2B5EF4-FFF2-40B4-BE49-F238E27FC236}">
                    <a16:creationId xmlns:a16="http://schemas.microsoft.com/office/drawing/2014/main" id="{2999C664-74EC-4C31-9C9F-A0A7CF113D56}"/>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5" name="Rectangle 137">
                <a:extLst>
                  <a:ext uri="{FF2B5EF4-FFF2-40B4-BE49-F238E27FC236}">
                    <a16:creationId xmlns:a16="http://schemas.microsoft.com/office/drawing/2014/main" id="{6DFF87FA-1DA7-4509-98D8-F29E4F68DB94}"/>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6" name="Freeform 138">
                <a:extLst>
                  <a:ext uri="{FF2B5EF4-FFF2-40B4-BE49-F238E27FC236}">
                    <a16:creationId xmlns:a16="http://schemas.microsoft.com/office/drawing/2014/main" id="{05BF6B4D-25C3-43E0-891A-24F5FDE7554C}"/>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47" name="Group 46">
            <a:extLst>
              <a:ext uri="{FF2B5EF4-FFF2-40B4-BE49-F238E27FC236}">
                <a16:creationId xmlns:a16="http://schemas.microsoft.com/office/drawing/2014/main" id="{10377116-91ED-4D62-88B2-A538A7FECA62}"/>
              </a:ext>
            </a:extLst>
          </p:cNvPr>
          <p:cNvGrpSpPr/>
          <p:nvPr/>
        </p:nvGrpSpPr>
        <p:grpSpPr>
          <a:xfrm>
            <a:off x="1605510" y="1834134"/>
            <a:ext cx="1483456" cy="3988020"/>
            <a:chOff x="2567415" y="1636713"/>
            <a:chExt cx="1554956" cy="4402137"/>
          </a:xfrm>
        </p:grpSpPr>
        <p:sp>
          <p:nvSpPr>
            <p:cNvPr id="48" name="Rectangle 47">
              <a:extLst>
                <a:ext uri="{FF2B5EF4-FFF2-40B4-BE49-F238E27FC236}">
                  <a16:creationId xmlns:a16="http://schemas.microsoft.com/office/drawing/2014/main" id="{992BA7EE-8FA6-410D-A2CB-3E22E86D8673}"/>
                </a:ext>
              </a:extLst>
            </p:cNvPr>
            <p:cNvSpPr/>
            <p:nvPr/>
          </p:nvSpPr>
          <p:spPr bwMode="auto">
            <a:xfrm>
              <a:off x="2567415" y="1636713"/>
              <a:ext cx="1554956" cy="4402137"/>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State management</a:t>
              </a:r>
            </a:p>
          </p:txBody>
        </p:sp>
        <p:cxnSp>
          <p:nvCxnSpPr>
            <p:cNvPr id="49" name="Straight Connector 48">
              <a:extLst>
                <a:ext uri="{FF2B5EF4-FFF2-40B4-BE49-F238E27FC236}">
                  <a16:creationId xmlns:a16="http://schemas.microsoft.com/office/drawing/2014/main" id="{56824812-6005-4616-8529-DD57D71E60C4}"/>
                </a:ext>
              </a:extLst>
            </p:cNvPr>
            <p:cNvCxnSpPr>
              <a:cxnSpLocks/>
            </p:cNvCxnSpPr>
            <p:nvPr/>
          </p:nvCxnSpPr>
          <p:spPr>
            <a:xfrm>
              <a:off x="310031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0" name="Rectangle 49">
              <a:extLst>
                <a:ext uri="{FF2B5EF4-FFF2-40B4-BE49-F238E27FC236}">
                  <a16:creationId xmlns:a16="http://schemas.microsoft.com/office/drawing/2014/main" id="{DF872813-7CD0-4DC3-BBB8-51176DFCE362}"/>
                </a:ext>
              </a:extLst>
            </p:cNvPr>
            <p:cNvSpPr/>
            <p:nvPr/>
          </p:nvSpPr>
          <p:spPr>
            <a:xfrm>
              <a:off x="2752356"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Create long running, stateless and stateful services</a:t>
              </a:r>
            </a:p>
          </p:txBody>
        </p:sp>
        <p:grpSp>
          <p:nvGrpSpPr>
            <p:cNvPr id="51" name="Group 50">
              <a:extLst>
                <a:ext uri="{FF2B5EF4-FFF2-40B4-BE49-F238E27FC236}">
                  <a16:creationId xmlns:a16="http://schemas.microsoft.com/office/drawing/2014/main" id="{8239FB10-083B-4785-B325-83974582B1ED}"/>
                </a:ext>
              </a:extLst>
            </p:cNvPr>
            <p:cNvGrpSpPr/>
            <p:nvPr/>
          </p:nvGrpSpPr>
          <p:grpSpPr>
            <a:xfrm>
              <a:off x="3158128" y="2248860"/>
              <a:ext cx="319747" cy="424747"/>
              <a:chOff x="4385537" y="4970593"/>
              <a:chExt cx="233132" cy="309689"/>
            </a:xfrm>
          </p:grpSpPr>
          <p:sp>
            <p:nvSpPr>
              <p:cNvPr id="52" name="Freeform: Shape 51">
                <a:extLst>
                  <a:ext uri="{FF2B5EF4-FFF2-40B4-BE49-F238E27FC236}">
                    <a16:creationId xmlns:a16="http://schemas.microsoft.com/office/drawing/2014/main" id="{9B96D1E2-FE88-4FA1-9EE1-D45ED3538D0D}"/>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3" name="Freeform: Shape 52">
                <a:extLst>
                  <a:ext uri="{FF2B5EF4-FFF2-40B4-BE49-F238E27FC236}">
                    <a16:creationId xmlns:a16="http://schemas.microsoft.com/office/drawing/2014/main" id="{2FB6D6A5-FB0A-4861-9E8F-9729F5692F7A}"/>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4" name="Freeform: Shape 53">
                <a:extLst>
                  <a:ext uri="{FF2B5EF4-FFF2-40B4-BE49-F238E27FC236}">
                    <a16:creationId xmlns:a16="http://schemas.microsoft.com/office/drawing/2014/main" id="{24798BF1-EC35-4D39-9A6D-1DE312F23B6D}"/>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56" name="Group 55">
            <a:extLst>
              <a:ext uri="{FF2B5EF4-FFF2-40B4-BE49-F238E27FC236}">
                <a16:creationId xmlns:a16="http://schemas.microsoft.com/office/drawing/2014/main" id="{7D4C85E9-5545-4DA9-BF22-54063E92243E}"/>
              </a:ext>
            </a:extLst>
          </p:cNvPr>
          <p:cNvGrpSpPr/>
          <p:nvPr/>
        </p:nvGrpSpPr>
        <p:grpSpPr>
          <a:xfrm>
            <a:off x="129572" y="1834134"/>
            <a:ext cx="1483456" cy="3988020"/>
            <a:chOff x="739408" y="1636713"/>
            <a:chExt cx="1554956" cy="4402137"/>
          </a:xfrm>
        </p:grpSpPr>
        <p:sp>
          <p:nvSpPr>
            <p:cNvPr id="57" name="Rectangle 56">
              <a:extLst>
                <a:ext uri="{FF2B5EF4-FFF2-40B4-BE49-F238E27FC236}">
                  <a16:creationId xmlns:a16="http://schemas.microsoft.com/office/drawing/2014/main" id="{9BA56510-D032-458F-A9E6-35F403ACF632}"/>
                </a:ext>
              </a:extLst>
            </p:cNvPr>
            <p:cNvSpPr/>
            <p:nvPr/>
          </p:nvSpPr>
          <p:spPr bwMode="auto">
            <a:xfrm>
              <a:off x="739408" y="1636713"/>
              <a:ext cx="1554956" cy="4402137"/>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Service-to- service invocation</a:t>
              </a:r>
            </a:p>
          </p:txBody>
        </p:sp>
        <p:cxnSp>
          <p:nvCxnSpPr>
            <p:cNvPr id="58" name="Straight Connector 57">
              <a:extLst>
                <a:ext uri="{FF2B5EF4-FFF2-40B4-BE49-F238E27FC236}">
                  <a16:creationId xmlns:a16="http://schemas.microsoft.com/office/drawing/2014/main" id="{B9243134-497B-4267-A8A4-70B4B98FFD1C}"/>
                </a:ext>
              </a:extLst>
            </p:cNvPr>
            <p:cNvCxnSpPr>
              <a:cxnSpLocks/>
            </p:cNvCxnSpPr>
            <p:nvPr/>
          </p:nvCxnSpPr>
          <p:spPr>
            <a:xfrm>
              <a:off x="1272309"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9" name="Rectangle 58">
              <a:extLst>
                <a:ext uri="{FF2B5EF4-FFF2-40B4-BE49-F238E27FC236}">
                  <a16:creationId xmlns:a16="http://schemas.microsoft.com/office/drawing/2014/main" id="{1CF8F700-CF29-4F88-9A13-6FD09A682A97}"/>
                </a:ext>
              </a:extLst>
            </p:cNvPr>
            <p:cNvSpPr/>
            <p:nvPr/>
          </p:nvSpPr>
          <p:spPr>
            <a:xfrm>
              <a:off x="924349"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Perform direct, secure, service-to-service method calls</a:t>
              </a:r>
            </a:p>
          </p:txBody>
        </p:sp>
        <p:grpSp>
          <p:nvGrpSpPr>
            <p:cNvPr id="60" name="Group 59">
              <a:extLst>
                <a:ext uri="{FF2B5EF4-FFF2-40B4-BE49-F238E27FC236}">
                  <a16:creationId xmlns:a16="http://schemas.microsoft.com/office/drawing/2014/main" id="{EDB35BEF-9017-4EEA-AEA4-E5FD46C9F67D}"/>
                </a:ext>
              </a:extLst>
            </p:cNvPr>
            <p:cNvGrpSpPr/>
            <p:nvPr/>
          </p:nvGrpSpPr>
          <p:grpSpPr>
            <a:xfrm>
              <a:off x="1156110" y="2244917"/>
              <a:ext cx="574383" cy="430954"/>
              <a:chOff x="3018614" y="4968330"/>
              <a:chExt cx="418791" cy="314215"/>
            </a:xfrm>
          </p:grpSpPr>
          <p:sp>
            <p:nvSpPr>
              <p:cNvPr id="61" name="Rectangle 932">
                <a:extLst>
                  <a:ext uri="{FF2B5EF4-FFF2-40B4-BE49-F238E27FC236}">
                    <a16:creationId xmlns:a16="http://schemas.microsoft.com/office/drawing/2014/main" id="{7818F162-6DC4-408D-97F2-5A4BA85B1018}"/>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2" name="Freeform 933">
                <a:extLst>
                  <a:ext uri="{FF2B5EF4-FFF2-40B4-BE49-F238E27FC236}">
                    <a16:creationId xmlns:a16="http://schemas.microsoft.com/office/drawing/2014/main" id="{80892FAA-AC56-43A1-BF23-7338A5C039AA}"/>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3" name="Freeform 934">
                <a:extLst>
                  <a:ext uri="{FF2B5EF4-FFF2-40B4-BE49-F238E27FC236}">
                    <a16:creationId xmlns:a16="http://schemas.microsoft.com/office/drawing/2014/main" id="{F28ACF25-7DBA-441D-AF52-3A6DA78A28F9}"/>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4" name="Rectangle 936">
                <a:extLst>
                  <a:ext uri="{FF2B5EF4-FFF2-40B4-BE49-F238E27FC236}">
                    <a16:creationId xmlns:a16="http://schemas.microsoft.com/office/drawing/2014/main" id="{42FC1ECF-F4D0-4DBE-997E-3B1AFFBB5A29}"/>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5" name="Rectangle 937">
                <a:extLst>
                  <a:ext uri="{FF2B5EF4-FFF2-40B4-BE49-F238E27FC236}">
                    <a16:creationId xmlns:a16="http://schemas.microsoft.com/office/drawing/2014/main" id="{6F9A2DEE-99D5-4B55-B436-A95DF277D088}"/>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6" name="Oval 938">
                <a:extLst>
                  <a:ext uri="{FF2B5EF4-FFF2-40B4-BE49-F238E27FC236}">
                    <a16:creationId xmlns:a16="http://schemas.microsoft.com/office/drawing/2014/main" id="{3BBD71FA-BFDB-4735-8378-CCC8221A0B0A}"/>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7" name="Rectangle 939">
                <a:extLst>
                  <a:ext uri="{FF2B5EF4-FFF2-40B4-BE49-F238E27FC236}">
                    <a16:creationId xmlns:a16="http://schemas.microsoft.com/office/drawing/2014/main" id="{707D918C-9D61-457F-8F24-2B723CB4E2AD}"/>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8" name="Oval 940">
                <a:extLst>
                  <a:ext uri="{FF2B5EF4-FFF2-40B4-BE49-F238E27FC236}">
                    <a16:creationId xmlns:a16="http://schemas.microsoft.com/office/drawing/2014/main" id="{BDCD52A0-BE87-43C3-A218-D3EBD75A298F}"/>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9" name="Oval 941">
                <a:extLst>
                  <a:ext uri="{FF2B5EF4-FFF2-40B4-BE49-F238E27FC236}">
                    <a16:creationId xmlns:a16="http://schemas.microsoft.com/office/drawing/2014/main" id="{F877FF79-9C3C-413C-8DFD-3B8263B0D748}"/>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0" name="Oval 942">
                <a:extLst>
                  <a:ext uri="{FF2B5EF4-FFF2-40B4-BE49-F238E27FC236}">
                    <a16:creationId xmlns:a16="http://schemas.microsoft.com/office/drawing/2014/main" id="{EE0EEF10-0048-4A60-B70C-8BEA20F4881D}"/>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1" name="Rectangle 943">
                <a:extLst>
                  <a:ext uri="{FF2B5EF4-FFF2-40B4-BE49-F238E27FC236}">
                    <a16:creationId xmlns:a16="http://schemas.microsoft.com/office/drawing/2014/main" id="{F880A99B-0D99-461B-917E-787EDEA81735}"/>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2" name="Rectangle 944" descr="component solutions">
                <a:extLst>
                  <a:ext uri="{FF2B5EF4-FFF2-40B4-BE49-F238E27FC236}">
                    <a16:creationId xmlns:a16="http://schemas.microsoft.com/office/drawing/2014/main" id="{722AFE8F-70DC-4B60-8C4A-405DF025C226}"/>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3" name="Freeform 945">
                <a:extLst>
                  <a:ext uri="{FF2B5EF4-FFF2-40B4-BE49-F238E27FC236}">
                    <a16:creationId xmlns:a16="http://schemas.microsoft.com/office/drawing/2014/main" id="{DD7B4DDA-B9FE-4C3D-88E2-19ED86BFA2CE}"/>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4" name="Freeform 946">
                <a:extLst>
                  <a:ext uri="{FF2B5EF4-FFF2-40B4-BE49-F238E27FC236}">
                    <a16:creationId xmlns:a16="http://schemas.microsoft.com/office/drawing/2014/main" id="{745862F7-468A-4362-AA9E-D4FCE2A0C07E}"/>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5" name="Freeform 947">
                <a:extLst>
                  <a:ext uri="{FF2B5EF4-FFF2-40B4-BE49-F238E27FC236}">
                    <a16:creationId xmlns:a16="http://schemas.microsoft.com/office/drawing/2014/main" id="{24F42203-C550-42A5-8326-4C33E9CC6075}"/>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sp>
        <p:nvSpPr>
          <p:cNvPr id="76" name="AutoShape 124">
            <a:extLst>
              <a:ext uri="{FF2B5EF4-FFF2-40B4-BE49-F238E27FC236}">
                <a16:creationId xmlns:a16="http://schemas.microsoft.com/office/drawing/2014/main" id="{28EBF151-3AF0-4888-B7AB-48217BDA03D7}"/>
              </a:ext>
            </a:extLst>
          </p:cNvPr>
          <p:cNvSpPr>
            <a:spLocks noChangeAspect="1" noChangeArrowheads="1" noTextEdit="1"/>
          </p:cNvSpPr>
          <p:nvPr/>
        </p:nvSpPr>
        <p:spPr bwMode="auto">
          <a:xfrm>
            <a:off x="8888337" y="2316523"/>
            <a:ext cx="543458" cy="54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000000"/>
              </a:solidFill>
              <a:latin typeface="Segoe UI"/>
            </a:endParaRPr>
          </a:p>
        </p:txBody>
      </p:sp>
      <p:sp>
        <p:nvSpPr>
          <p:cNvPr id="77" name="Rectangle 127">
            <a:extLst>
              <a:ext uri="{FF2B5EF4-FFF2-40B4-BE49-F238E27FC236}">
                <a16:creationId xmlns:a16="http://schemas.microsoft.com/office/drawing/2014/main" id="{957D04C9-38AC-4141-83D3-D6FDCB0996F5}"/>
              </a:ext>
            </a:extLst>
          </p:cNvPr>
          <p:cNvSpPr>
            <a:spLocks noChangeArrowheads="1"/>
          </p:cNvSpPr>
          <p:nvPr/>
        </p:nvSpPr>
        <p:spPr bwMode="auto">
          <a:xfrm>
            <a:off x="8888337" y="2316523"/>
            <a:ext cx="543458" cy="54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600">
              <a:solidFill>
                <a:srgbClr val="000000"/>
              </a:solidFill>
              <a:latin typeface="Segoe UI"/>
            </a:endParaRPr>
          </a:p>
        </p:txBody>
      </p:sp>
      <p:grpSp>
        <p:nvGrpSpPr>
          <p:cNvPr id="78" name="Group 77">
            <a:extLst>
              <a:ext uri="{FF2B5EF4-FFF2-40B4-BE49-F238E27FC236}">
                <a16:creationId xmlns:a16="http://schemas.microsoft.com/office/drawing/2014/main" id="{A205BAE7-1C10-4083-A66F-0D1F713296E0}"/>
              </a:ext>
            </a:extLst>
          </p:cNvPr>
          <p:cNvGrpSpPr/>
          <p:nvPr/>
        </p:nvGrpSpPr>
        <p:grpSpPr>
          <a:xfrm>
            <a:off x="9529690" y="2366484"/>
            <a:ext cx="399600" cy="503484"/>
            <a:chOff x="10293485" y="2197616"/>
            <a:chExt cx="443363" cy="555766"/>
          </a:xfrm>
        </p:grpSpPr>
        <p:sp>
          <p:nvSpPr>
            <p:cNvPr id="79" name="Freeform 128">
              <a:extLst>
                <a:ext uri="{FF2B5EF4-FFF2-40B4-BE49-F238E27FC236}">
                  <a16:creationId xmlns:a16="http://schemas.microsoft.com/office/drawing/2014/main" id="{491EBB62-C669-48B7-BA76-D028CB18B4D0}"/>
                </a:ext>
              </a:extLst>
            </p:cNvPr>
            <p:cNvSpPr>
              <a:spLocks/>
            </p:cNvSpPr>
            <p:nvPr/>
          </p:nvSpPr>
          <p:spPr bwMode="auto">
            <a:xfrm>
              <a:off x="10293485" y="2197616"/>
              <a:ext cx="443363" cy="555766"/>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nvGrpSpPr>
            <p:cNvPr id="80" name="signup issues" descr="signup issues, key">
              <a:extLst>
                <a:ext uri="{FF2B5EF4-FFF2-40B4-BE49-F238E27FC236}">
                  <a16:creationId xmlns:a16="http://schemas.microsoft.com/office/drawing/2014/main" id="{AD8D8953-D28D-4D87-9631-B4EE281B3AE0}"/>
                </a:ext>
              </a:extLst>
            </p:cNvPr>
            <p:cNvGrpSpPr/>
            <p:nvPr/>
          </p:nvGrpSpPr>
          <p:grpSpPr>
            <a:xfrm rot="18878040">
              <a:off x="10363384" y="2340879"/>
              <a:ext cx="311736" cy="311677"/>
              <a:chOff x="5411441" y="4807980"/>
              <a:chExt cx="440767" cy="440681"/>
            </a:xfrm>
            <a:solidFill>
              <a:srgbClr val="121D2F"/>
            </a:solidFill>
          </p:grpSpPr>
          <p:sp>
            <p:nvSpPr>
              <p:cNvPr id="81" name="Freeform: Shape 80">
                <a:extLst>
                  <a:ext uri="{FF2B5EF4-FFF2-40B4-BE49-F238E27FC236}">
                    <a16:creationId xmlns:a16="http://schemas.microsoft.com/office/drawing/2014/main" id="{B089173B-C2A8-43AA-A8DD-9FCE082865A0}"/>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2" name="Freeform: Shape 81">
                <a:extLst>
                  <a:ext uri="{FF2B5EF4-FFF2-40B4-BE49-F238E27FC236}">
                    <a16:creationId xmlns:a16="http://schemas.microsoft.com/office/drawing/2014/main" id="{6848D189-9611-4FD7-B486-006473DF657F}"/>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3" name="Freeform: Shape 82">
                <a:extLst>
                  <a:ext uri="{FF2B5EF4-FFF2-40B4-BE49-F238E27FC236}">
                    <a16:creationId xmlns:a16="http://schemas.microsoft.com/office/drawing/2014/main" id="{04E3903B-1872-4DE5-9B32-35E84B660C29}"/>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84" name="Graphic 2" descr="Plugged Unplugged">
            <a:extLst>
              <a:ext uri="{FF2B5EF4-FFF2-40B4-BE49-F238E27FC236}">
                <a16:creationId xmlns:a16="http://schemas.microsoft.com/office/drawing/2014/main" id="{39C6F4BB-C4BD-40EE-8BEC-4FCD5B1308C5}"/>
              </a:ext>
            </a:extLst>
          </p:cNvPr>
          <p:cNvGrpSpPr/>
          <p:nvPr/>
        </p:nvGrpSpPr>
        <p:grpSpPr>
          <a:xfrm>
            <a:off x="4981387" y="2237647"/>
            <a:ext cx="650009" cy="653352"/>
            <a:chOff x="5638800" y="1226390"/>
            <a:chExt cx="914400" cy="914400"/>
          </a:xfrm>
        </p:grpSpPr>
        <p:sp>
          <p:nvSpPr>
            <p:cNvPr id="85" name="Freeform: Shape 84">
              <a:extLst>
                <a:ext uri="{FF2B5EF4-FFF2-40B4-BE49-F238E27FC236}">
                  <a16:creationId xmlns:a16="http://schemas.microsoft.com/office/drawing/2014/main" id="{9DB615ED-1B65-42DE-A24C-F9B52A843286}"/>
                </a:ext>
              </a:extLst>
            </p:cNvPr>
            <p:cNvSpPr/>
            <p:nvPr/>
          </p:nvSpPr>
          <p:spPr>
            <a:xfrm>
              <a:off x="5657850" y="1342242"/>
              <a:ext cx="514185" cy="417382"/>
            </a:xfrm>
            <a:custGeom>
              <a:avLst/>
              <a:gdLst>
                <a:gd name="connsiteX0" fmla="*/ 411690 w 514185"/>
                <a:gd name="connsiteY0" fmla="*/ 368770 h 417382"/>
                <a:gd name="connsiteX1" fmla="*/ 357807 w 514185"/>
                <a:gd name="connsiteY1" fmla="*/ 314887 h 417382"/>
                <a:gd name="connsiteX2" fmla="*/ 411690 w 514185"/>
                <a:gd name="connsiteY2" fmla="*/ 261004 h 417382"/>
                <a:gd name="connsiteX3" fmla="*/ 465573 w 514185"/>
                <a:gd name="connsiteY3" fmla="*/ 314887 h 417382"/>
                <a:gd name="connsiteX4" fmla="*/ 505982 w 514185"/>
                <a:gd name="connsiteY4" fmla="*/ 314554 h 417382"/>
                <a:gd name="connsiteX5" fmla="*/ 505978 w 514185"/>
                <a:gd name="connsiteY5" fmla="*/ 274472 h 417382"/>
                <a:gd name="connsiteX6" fmla="*/ 452095 w 514185"/>
                <a:gd name="connsiteY6" fmla="*/ 220599 h 417382"/>
                <a:gd name="connsiteX7" fmla="*/ 485775 w 514185"/>
                <a:gd name="connsiteY7" fmla="*/ 186919 h 417382"/>
                <a:gd name="connsiteX8" fmla="*/ 418424 w 514185"/>
                <a:gd name="connsiteY8" fmla="*/ 119567 h 417382"/>
                <a:gd name="connsiteX9" fmla="*/ 238830 w 514185"/>
                <a:gd name="connsiteY9" fmla="*/ 101232 h 417382"/>
                <a:gd name="connsiteX10" fmla="*/ 216741 w 514185"/>
                <a:gd name="connsiteY10" fmla="*/ 78372 h 417382"/>
                <a:gd name="connsiteX11" fmla="*/ 31880 w 514185"/>
                <a:gd name="connsiteY11" fmla="*/ 0 h 417382"/>
                <a:gd name="connsiteX12" fmla="*/ 0 w 514185"/>
                <a:gd name="connsiteY12" fmla="*/ 0 h 417382"/>
                <a:gd name="connsiteX13" fmla="*/ 0 w 514185"/>
                <a:gd name="connsiteY13" fmla="*/ 57150 h 417382"/>
                <a:gd name="connsiteX14" fmla="*/ 31880 w 514185"/>
                <a:gd name="connsiteY14" fmla="*/ 57150 h 417382"/>
                <a:gd name="connsiteX15" fmla="*/ 175708 w 514185"/>
                <a:gd name="connsiteY15" fmla="*/ 118110 h 417382"/>
                <a:gd name="connsiteX16" fmla="*/ 198396 w 514185"/>
                <a:gd name="connsiteY16" fmla="*/ 141580 h 417382"/>
                <a:gd name="connsiteX17" fmla="*/ 216418 w 514185"/>
                <a:gd name="connsiteY17" fmla="*/ 321602 h 417382"/>
                <a:gd name="connsiteX18" fmla="*/ 283721 w 514185"/>
                <a:gd name="connsiteY18" fmla="*/ 388972 h 417382"/>
                <a:gd name="connsiteX19" fmla="*/ 317402 w 514185"/>
                <a:gd name="connsiteY19" fmla="*/ 355292 h 417382"/>
                <a:gd name="connsiteX20" fmla="*/ 371275 w 514185"/>
                <a:gd name="connsiteY20" fmla="*/ 409175 h 417382"/>
                <a:gd name="connsiteX21" fmla="*/ 411685 w 514185"/>
                <a:gd name="connsiteY21" fmla="*/ 408851 h 417382"/>
                <a:gd name="connsiteX22" fmla="*/ 411690 w 514185"/>
                <a:gd name="connsiteY22" fmla="*/ 368770 h 41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185" h="417382">
                  <a:moveTo>
                    <a:pt x="411690" y="368770"/>
                  </a:moveTo>
                  <a:lnTo>
                    <a:pt x="357807" y="314887"/>
                  </a:lnTo>
                  <a:lnTo>
                    <a:pt x="411690" y="261004"/>
                  </a:lnTo>
                  <a:lnTo>
                    <a:pt x="465573" y="314887"/>
                  </a:lnTo>
                  <a:cubicBezTo>
                    <a:pt x="476823" y="325954"/>
                    <a:pt x="494915" y="325805"/>
                    <a:pt x="505982" y="314554"/>
                  </a:cubicBezTo>
                  <a:cubicBezTo>
                    <a:pt x="516922" y="303431"/>
                    <a:pt x="516920" y="285592"/>
                    <a:pt x="505978" y="274472"/>
                  </a:cubicBezTo>
                  <a:lnTo>
                    <a:pt x="452095" y="220599"/>
                  </a:lnTo>
                  <a:lnTo>
                    <a:pt x="485775" y="186919"/>
                  </a:lnTo>
                  <a:lnTo>
                    <a:pt x="418424" y="119567"/>
                  </a:lnTo>
                  <a:cubicBezTo>
                    <a:pt x="370492" y="71618"/>
                    <a:pt x="295463" y="63958"/>
                    <a:pt x="238830" y="101232"/>
                  </a:cubicBezTo>
                  <a:lnTo>
                    <a:pt x="216741" y="78372"/>
                  </a:lnTo>
                  <a:cubicBezTo>
                    <a:pt x="168193" y="28414"/>
                    <a:pt x="101541" y="157"/>
                    <a:pt x="31880" y="0"/>
                  </a:cubicBezTo>
                  <a:lnTo>
                    <a:pt x="0" y="0"/>
                  </a:lnTo>
                  <a:lnTo>
                    <a:pt x="0" y="57150"/>
                  </a:lnTo>
                  <a:lnTo>
                    <a:pt x="31880" y="57150"/>
                  </a:lnTo>
                  <a:cubicBezTo>
                    <a:pt x="86078" y="57258"/>
                    <a:pt x="137939" y="79238"/>
                    <a:pt x="175708" y="118110"/>
                  </a:cubicBezTo>
                  <a:lnTo>
                    <a:pt x="198396" y="141580"/>
                  </a:lnTo>
                  <a:cubicBezTo>
                    <a:pt x="160805" y="198231"/>
                    <a:pt x="168342" y="273526"/>
                    <a:pt x="216418" y="321602"/>
                  </a:cubicBezTo>
                  <a:lnTo>
                    <a:pt x="283721" y="388972"/>
                  </a:lnTo>
                  <a:lnTo>
                    <a:pt x="317402" y="355292"/>
                  </a:lnTo>
                  <a:lnTo>
                    <a:pt x="371275" y="409175"/>
                  </a:lnTo>
                  <a:cubicBezTo>
                    <a:pt x="382523" y="420244"/>
                    <a:pt x="400616" y="420099"/>
                    <a:pt x="411685" y="408851"/>
                  </a:cubicBezTo>
                  <a:cubicBezTo>
                    <a:pt x="422627" y="397732"/>
                    <a:pt x="422629" y="379891"/>
                    <a:pt x="411690" y="368770"/>
                  </a:cubicBezTo>
                  <a:close/>
                </a:path>
              </a:pathLst>
            </a:custGeom>
            <a:solidFill>
              <a:srgbClr val="50E6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6" name="Freeform: Shape 85">
              <a:extLst>
                <a:ext uri="{FF2B5EF4-FFF2-40B4-BE49-F238E27FC236}">
                  <a16:creationId xmlns:a16="http://schemas.microsoft.com/office/drawing/2014/main" id="{32D36EE5-5B4A-4FA3-A761-037561982AD2}"/>
                </a:ext>
              </a:extLst>
            </p:cNvPr>
            <p:cNvSpPr/>
            <p:nvPr/>
          </p:nvSpPr>
          <p:spPr>
            <a:xfrm>
              <a:off x="6049927" y="1640946"/>
              <a:ext cx="484222" cy="385544"/>
            </a:xfrm>
            <a:custGeom>
              <a:avLst/>
              <a:gdLst>
                <a:gd name="connsiteX0" fmla="*/ 452857 w 484222"/>
                <a:gd name="connsiteY0" fmla="*/ 328393 h 385544"/>
                <a:gd name="connsiteX1" fmla="*/ 313792 w 484222"/>
                <a:gd name="connsiteY1" fmla="*/ 272148 h 385544"/>
                <a:gd name="connsiteX2" fmla="*/ 287741 w 484222"/>
                <a:gd name="connsiteY2" fmla="*/ 246945 h 385544"/>
                <a:gd name="connsiteX3" fmla="*/ 269396 w 484222"/>
                <a:gd name="connsiteY3" fmla="*/ 67351 h 385544"/>
                <a:gd name="connsiteX4" fmla="*/ 202044 w 484222"/>
                <a:gd name="connsiteY4" fmla="*/ 0 h 385544"/>
                <a:gd name="connsiteX5" fmla="*/ 0 w 484222"/>
                <a:gd name="connsiteY5" fmla="*/ 202063 h 385544"/>
                <a:gd name="connsiteX6" fmla="*/ 67351 w 484222"/>
                <a:gd name="connsiteY6" fmla="*/ 269415 h 385544"/>
                <a:gd name="connsiteX7" fmla="*/ 247374 w 484222"/>
                <a:gd name="connsiteY7" fmla="*/ 287426 h 385544"/>
                <a:gd name="connsiteX8" fmla="*/ 274044 w 484222"/>
                <a:gd name="connsiteY8" fmla="*/ 313230 h 385544"/>
                <a:gd name="connsiteX9" fmla="*/ 452857 w 484222"/>
                <a:gd name="connsiteY9" fmla="*/ 385543 h 385544"/>
                <a:gd name="connsiteX10" fmla="*/ 484222 w 484222"/>
                <a:gd name="connsiteY10" fmla="*/ 385543 h 385544"/>
                <a:gd name="connsiteX11" fmla="*/ 484222 w 484222"/>
                <a:gd name="connsiteY11" fmla="*/ 328393 h 38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222" h="385544">
                  <a:moveTo>
                    <a:pt x="452857" y="328393"/>
                  </a:moveTo>
                  <a:cubicBezTo>
                    <a:pt x="400940" y="328502"/>
                    <a:pt x="351036" y="308318"/>
                    <a:pt x="313792" y="272148"/>
                  </a:cubicBezTo>
                  <a:lnTo>
                    <a:pt x="287741" y="246945"/>
                  </a:lnTo>
                  <a:cubicBezTo>
                    <a:pt x="324988" y="190305"/>
                    <a:pt x="317326" y="115291"/>
                    <a:pt x="269396" y="67351"/>
                  </a:cubicBezTo>
                  <a:lnTo>
                    <a:pt x="202044" y="0"/>
                  </a:lnTo>
                  <a:lnTo>
                    <a:pt x="0" y="202063"/>
                  </a:lnTo>
                  <a:lnTo>
                    <a:pt x="67351" y="269415"/>
                  </a:lnTo>
                  <a:cubicBezTo>
                    <a:pt x="115430" y="317486"/>
                    <a:pt x="190724" y="325020"/>
                    <a:pt x="247374" y="287426"/>
                  </a:cubicBezTo>
                  <a:lnTo>
                    <a:pt x="274044" y="313230"/>
                  </a:lnTo>
                  <a:cubicBezTo>
                    <a:pt x="321934" y="359735"/>
                    <a:pt x="386102" y="385685"/>
                    <a:pt x="452857" y="385543"/>
                  </a:cubicBezTo>
                  <a:lnTo>
                    <a:pt x="484222" y="385543"/>
                  </a:lnTo>
                  <a:lnTo>
                    <a:pt x="484222" y="328393"/>
                  </a:lnTo>
                  <a:close/>
                </a:path>
              </a:pathLst>
            </a:custGeom>
            <a:solidFill>
              <a:srgbClr val="FFFF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sp>
        <p:nvSpPr>
          <p:cNvPr id="91" name="Rectangle 90">
            <a:extLst>
              <a:ext uri="{FF2B5EF4-FFF2-40B4-BE49-F238E27FC236}">
                <a16:creationId xmlns:a16="http://schemas.microsoft.com/office/drawing/2014/main" id="{E80B1055-DE6E-4EC7-A6FF-65B11B762754}"/>
              </a:ext>
            </a:extLst>
          </p:cNvPr>
          <p:cNvSpPr/>
          <p:nvPr/>
        </p:nvSpPr>
        <p:spPr bwMode="auto">
          <a:xfrm>
            <a:off x="10449862" y="1834134"/>
            <a:ext cx="1483456" cy="3988020"/>
          </a:xfrm>
          <a:prstGeom prst="rect">
            <a:avLst/>
          </a:prstGeom>
          <a:solidFill>
            <a:srgbClr val="0D152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Configuration</a:t>
            </a:r>
          </a:p>
        </p:txBody>
      </p:sp>
      <p:cxnSp>
        <p:nvCxnSpPr>
          <p:cNvPr id="93" name="Straight Connector 92">
            <a:extLst>
              <a:ext uri="{FF2B5EF4-FFF2-40B4-BE49-F238E27FC236}">
                <a16:creationId xmlns:a16="http://schemas.microsoft.com/office/drawing/2014/main" id="{F60FF912-019C-4A35-8FB8-01981F8DAE4F}"/>
              </a:ext>
            </a:extLst>
          </p:cNvPr>
          <p:cNvCxnSpPr>
            <a:cxnSpLocks/>
          </p:cNvCxnSpPr>
          <p:nvPr/>
        </p:nvCxnSpPr>
        <p:spPr>
          <a:xfrm>
            <a:off x="11255432" y="3721378"/>
            <a:ext cx="440870" cy="0"/>
          </a:xfrm>
          <a:prstGeom prst="line">
            <a:avLst/>
          </a:prstGeom>
          <a:noFill/>
          <a:ln w="19050" cap="flat" cmpd="sng" algn="ctr">
            <a:solidFill>
              <a:srgbClr val="FFFFFF"/>
            </a:solidFill>
            <a:prstDash val="solid"/>
            <a:headEnd type="none" w="lg" len="med"/>
            <a:tailEnd type="none" w="lg" len="med"/>
          </a:ln>
          <a:effectLst/>
        </p:spPr>
      </p:cxnSp>
      <p:sp>
        <p:nvSpPr>
          <p:cNvPr id="95" name="Rectangle 94">
            <a:extLst>
              <a:ext uri="{FF2B5EF4-FFF2-40B4-BE49-F238E27FC236}">
                <a16:creationId xmlns:a16="http://schemas.microsoft.com/office/drawing/2014/main" id="{7C0F21D7-E091-40DD-8EE3-622E236FD540}"/>
              </a:ext>
            </a:extLst>
          </p:cNvPr>
          <p:cNvSpPr/>
          <p:nvPr/>
        </p:nvSpPr>
        <p:spPr>
          <a:xfrm>
            <a:off x="10618118" y="4238141"/>
            <a:ext cx="1212605" cy="677108"/>
          </a:xfrm>
          <a:prstGeom prst="rect">
            <a:avLst/>
          </a:prstGeom>
        </p:spPr>
        <p:txBody>
          <a:bodyPr wrap="square" lIns="0" tIns="0" rIns="0" bIns="0">
            <a:spAutoFit/>
          </a:bodyPr>
          <a:lstStyle/>
          <a:p>
            <a:pPr algn="ctr" defTabSz="844550">
              <a:spcBef>
                <a:spcPct val="0"/>
              </a:spcBef>
              <a:spcAft>
                <a:spcPct val="35000"/>
              </a:spcAft>
            </a:pPr>
            <a:r>
              <a:rPr lang="en-US" sz="1100" dirty="0">
                <a:solidFill>
                  <a:srgbClr val="FFFFFF"/>
                </a:solidFill>
                <a:latin typeface="Segoe UI"/>
                <a:cs typeface="Segoe UI"/>
              </a:rPr>
              <a:t>Access application configuration and be notified of updates</a:t>
            </a:r>
          </a:p>
        </p:txBody>
      </p:sp>
      <p:grpSp>
        <p:nvGrpSpPr>
          <p:cNvPr id="108" name="Group 107">
            <a:extLst>
              <a:ext uri="{FF2B5EF4-FFF2-40B4-BE49-F238E27FC236}">
                <a16:creationId xmlns:a16="http://schemas.microsoft.com/office/drawing/2014/main" id="{98876FBD-720C-460E-8C19-69DF6F8E8581}"/>
              </a:ext>
            </a:extLst>
          </p:cNvPr>
          <p:cNvGrpSpPr/>
          <p:nvPr/>
        </p:nvGrpSpPr>
        <p:grpSpPr>
          <a:xfrm>
            <a:off x="10938034" y="2421292"/>
            <a:ext cx="440870" cy="454974"/>
            <a:chOff x="10615894" y="4992237"/>
            <a:chExt cx="269485" cy="266401"/>
          </a:xfrm>
        </p:grpSpPr>
        <p:sp>
          <p:nvSpPr>
            <p:cNvPr id="109" name="Freeform: Shape 108">
              <a:extLst>
                <a:ext uri="{FF2B5EF4-FFF2-40B4-BE49-F238E27FC236}">
                  <a16:creationId xmlns:a16="http://schemas.microsoft.com/office/drawing/2014/main" id="{1E770C3C-EAD9-499C-9963-B3ECAF716535}"/>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9AF43C88-88F1-4127-8156-3909AF95C06C}"/>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AD486664-1096-4D6D-BC6C-663A7148F093}"/>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8E0A04AA-9E5E-482F-B82E-C3FFD4AF09ED}"/>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2358279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0C2D8E7F-5B0C-4645-A0E7-5BEB493B7828}"/>
              </a:ext>
            </a:extLst>
          </p:cNvPr>
          <p:cNvSpPr/>
          <p:nvPr/>
        </p:nvSpPr>
        <p:spPr>
          <a:xfrm>
            <a:off x="594502" y="585788"/>
            <a:ext cx="6796897"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a:noFill/>
          <a:ln>
            <a:noFill/>
          </a:ln>
          <a:effectLst/>
        </p:spPr>
        <p:txBody>
          <a:bodyPr spcFirstLastPara="0" vert="horz" wrap="square" lIns="0" tIns="0" rIns="0" bIns="0" numCol="1" spcCol="1270" anchor="t" anchorCtr="0">
            <a:spAutoFit/>
          </a:bodyPr>
          <a:lstStyle/>
          <a:p>
            <a:pPr marL="0" marR="0" lvl="0" indent="0" defTabSz="1422400" eaLnBrk="1" fontAlgn="auto" latinLnBrk="0" hangingPunct="1">
              <a:lnSpc>
                <a:spcPct val="90000"/>
              </a:lnSpc>
              <a:spcBef>
                <a:spcPct val="0"/>
              </a:spcBef>
              <a:spcAft>
                <a:spcPts val="600"/>
              </a:spcAft>
              <a:buClrTx/>
              <a:buSzTx/>
              <a:buFontTx/>
              <a:buNone/>
              <a:tabLst/>
              <a:defRPr/>
            </a:pPr>
            <a:r>
              <a:rPr kumimoji="0" lang="en-US" sz="3600" b="0" i="0" u="none" strike="noStrike" kern="0" cap="none" spc="0" normalizeH="0" baseline="0" noProof="0" dirty="0" err="1">
                <a:ln>
                  <a:noFill/>
                </a:ln>
                <a:solidFill>
                  <a:srgbClr val="000000"/>
                </a:solidFill>
                <a:effectLst/>
                <a:uLnTx/>
                <a:uFillTx/>
                <a:latin typeface="Segoe UI Semibold"/>
                <a:ea typeface="+mn-ea"/>
                <a:cs typeface="+mn-cs"/>
              </a:rPr>
              <a:t>Dapr</a:t>
            </a:r>
            <a:r>
              <a:rPr kumimoji="0" lang="en-US" sz="3600" b="0" i="0" u="none" strike="noStrike" kern="0" cap="none" spc="0" normalizeH="0" baseline="0" noProof="0" dirty="0">
                <a:ln>
                  <a:noFill/>
                </a:ln>
                <a:solidFill>
                  <a:srgbClr val="000000"/>
                </a:solidFill>
                <a:effectLst/>
                <a:uLnTx/>
                <a:uFillTx/>
                <a:latin typeface="Segoe UI Semibold"/>
                <a:ea typeface="+mn-ea"/>
                <a:cs typeface="+mn-cs"/>
              </a:rPr>
              <a:t> building blocks v1.8</a:t>
            </a:r>
          </a:p>
        </p:txBody>
      </p:sp>
      <p:grpSp>
        <p:nvGrpSpPr>
          <p:cNvPr id="96" name="Group 95">
            <a:extLst>
              <a:ext uri="{FF2B5EF4-FFF2-40B4-BE49-F238E27FC236}">
                <a16:creationId xmlns:a16="http://schemas.microsoft.com/office/drawing/2014/main" id="{ED162EF0-4FBB-7F23-1688-A278AAF0A794}"/>
              </a:ext>
            </a:extLst>
          </p:cNvPr>
          <p:cNvGrpSpPr/>
          <p:nvPr/>
        </p:nvGrpSpPr>
        <p:grpSpPr>
          <a:xfrm>
            <a:off x="149952" y="1845285"/>
            <a:ext cx="12006132" cy="3722604"/>
            <a:chOff x="149952" y="1845285"/>
            <a:chExt cx="12006132" cy="3722604"/>
          </a:xfrm>
        </p:grpSpPr>
        <p:sp>
          <p:nvSpPr>
            <p:cNvPr id="4" name="Rectangle 3">
              <a:extLst>
                <a:ext uri="{FF2B5EF4-FFF2-40B4-BE49-F238E27FC236}">
                  <a16:creationId xmlns:a16="http://schemas.microsoft.com/office/drawing/2014/main" id="{6142493D-1FCC-4406-9484-76A2446A6773}"/>
                </a:ext>
              </a:extLst>
            </p:cNvPr>
            <p:cNvSpPr/>
            <p:nvPr/>
          </p:nvSpPr>
          <p:spPr bwMode="auto">
            <a:xfrm>
              <a:off x="8151301" y="1845285"/>
              <a:ext cx="1340642" cy="3722604"/>
            </a:xfrm>
            <a:prstGeom prst="rect">
              <a:avLst/>
            </a:prstGeom>
            <a:solidFill>
              <a:srgbClr val="19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Secrets</a:t>
              </a:r>
              <a:endParaRPr kumimoji="0" lang="en-US" sz="16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endParaRPr>
            </a:p>
          </p:txBody>
        </p:sp>
        <p:cxnSp>
          <p:nvCxnSpPr>
            <p:cNvPr id="5" name="Straight Connector 4">
              <a:extLst>
                <a:ext uri="{FF2B5EF4-FFF2-40B4-BE49-F238E27FC236}">
                  <a16:creationId xmlns:a16="http://schemas.microsoft.com/office/drawing/2014/main" id="{56342AF9-B0E7-4300-8B9E-D8656067EC50}"/>
                </a:ext>
              </a:extLst>
            </p:cNvPr>
            <p:cNvCxnSpPr>
              <a:cxnSpLocks/>
            </p:cNvCxnSpPr>
            <p:nvPr/>
          </p:nvCxnSpPr>
          <p:spPr>
            <a:xfrm>
              <a:off x="8613520" y="3834980"/>
              <a:ext cx="398427" cy="0"/>
            </a:xfrm>
            <a:prstGeom prst="line">
              <a:avLst/>
            </a:prstGeom>
            <a:noFill/>
            <a:ln w="19050" cap="flat" cmpd="sng" algn="ctr">
              <a:solidFill>
                <a:srgbClr val="FFFFFF"/>
              </a:solidFill>
              <a:prstDash val="solid"/>
              <a:headEnd type="none" w="lg" len="med"/>
              <a:tailEnd type="none" w="lg" len="med"/>
            </a:ln>
            <a:effectLst/>
          </p:spPr>
        </p:cxnSp>
        <p:sp>
          <p:nvSpPr>
            <p:cNvPr id="6" name="Rectangle 5">
              <a:extLst>
                <a:ext uri="{FF2B5EF4-FFF2-40B4-BE49-F238E27FC236}">
                  <a16:creationId xmlns:a16="http://schemas.microsoft.com/office/drawing/2014/main" id="{0F92C427-B80A-4FC1-A692-B1400FBFC5B5}"/>
                </a:ext>
              </a:extLst>
            </p:cNvPr>
            <p:cNvSpPr/>
            <p:nvPr/>
          </p:nvSpPr>
          <p:spPr>
            <a:xfrm>
              <a:off x="8246959" y="4102474"/>
              <a:ext cx="1095866" cy="474033"/>
            </a:xfrm>
            <a:prstGeom prst="rect">
              <a:avLst/>
            </a:prstGeom>
          </p:spPr>
          <p:txBody>
            <a:bodyPr wrap="square" lIns="0" tIns="0" rIns="0" bIns="0">
              <a:spAutoFit/>
            </a:bodyPr>
            <a:lstStyle/>
            <a:p>
              <a:pPr algn="ctr" defTabSz="844550">
                <a:spcBef>
                  <a:spcPct val="0"/>
                </a:spcBef>
                <a:spcAft>
                  <a:spcPct val="35000"/>
                </a:spcAft>
              </a:pPr>
              <a:r>
                <a:rPr lang="en-US" sz="1100">
                  <a:solidFill>
                    <a:srgbClr val="FFFFFF"/>
                  </a:solidFill>
                  <a:latin typeface="Segoe UI"/>
                  <a:cs typeface="Segoe UI"/>
                </a:rPr>
                <a:t>Securely access secrets from your application</a:t>
              </a:r>
            </a:p>
          </p:txBody>
        </p:sp>
        <p:grpSp>
          <p:nvGrpSpPr>
            <p:cNvPr id="7" name="Group 6">
              <a:extLst>
                <a:ext uri="{FF2B5EF4-FFF2-40B4-BE49-F238E27FC236}">
                  <a16:creationId xmlns:a16="http://schemas.microsoft.com/office/drawing/2014/main" id="{95E813F8-399C-47E2-A72A-418F1D26D591}"/>
                </a:ext>
              </a:extLst>
            </p:cNvPr>
            <p:cNvGrpSpPr/>
            <p:nvPr/>
          </p:nvGrpSpPr>
          <p:grpSpPr>
            <a:xfrm>
              <a:off x="6820515" y="1845285"/>
              <a:ext cx="1340642" cy="3722604"/>
              <a:chOff x="9913145" y="1636713"/>
              <a:chExt cx="1554956" cy="4402137"/>
            </a:xfrm>
          </p:grpSpPr>
          <p:sp>
            <p:nvSpPr>
              <p:cNvPr id="8" name="Rectangle 7">
                <a:extLst>
                  <a:ext uri="{FF2B5EF4-FFF2-40B4-BE49-F238E27FC236}">
                    <a16:creationId xmlns:a16="http://schemas.microsoft.com/office/drawing/2014/main" id="{32F92CB1-569C-449A-9A8E-CFD69932D28C}"/>
                  </a:ext>
                </a:extLst>
              </p:cNvPr>
              <p:cNvSpPr/>
              <p:nvPr/>
            </p:nvSpPr>
            <p:spPr bwMode="auto">
              <a:xfrm>
                <a:off x="9913145" y="1636713"/>
                <a:ext cx="1554956" cy="4402137"/>
              </a:xfrm>
              <a:prstGeom prst="rect">
                <a:avLst/>
              </a:prstGeom>
              <a:solidFill>
                <a:srgbClr val="2338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Observability</a:t>
                </a:r>
              </a:p>
            </p:txBody>
          </p:sp>
          <p:cxnSp>
            <p:nvCxnSpPr>
              <p:cNvPr id="9" name="Straight Connector 8">
                <a:extLst>
                  <a:ext uri="{FF2B5EF4-FFF2-40B4-BE49-F238E27FC236}">
                    <a16:creationId xmlns:a16="http://schemas.microsoft.com/office/drawing/2014/main" id="{8E9D15C0-C17D-404F-9577-DD019892F96B}"/>
                  </a:ext>
                </a:extLst>
              </p:cNvPr>
              <p:cNvCxnSpPr>
                <a:cxnSpLocks/>
              </p:cNvCxnSpPr>
              <p:nvPr/>
            </p:nvCxnSpPr>
            <p:spPr>
              <a:xfrm>
                <a:off x="1044604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10" name="Rectangle 9">
                <a:extLst>
                  <a:ext uri="{FF2B5EF4-FFF2-40B4-BE49-F238E27FC236}">
                    <a16:creationId xmlns:a16="http://schemas.microsoft.com/office/drawing/2014/main" id="{D710C767-CFBF-4886-A464-FFE9F7EB2BC3}"/>
                  </a:ext>
                </a:extLst>
              </p:cNvPr>
              <p:cNvSpPr/>
              <p:nvPr/>
            </p:nvSpPr>
            <p:spPr>
              <a:xfrm>
                <a:off x="10017919" y="4305935"/>
                <a:ext cx="1345406" cy="934275"/>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See and measure the message calls across components and networked services</a:t>
                </a:r>
              </a:p>
            </p:txBody>
          </p:sp>
          <p:grpSp>
            <p:nvGrpSpPr>
              <p:cNvPr id="11" name="Group 10">
                <a:extLst>
                  <a:ext uri="{FF2B5EF4-FFF2-40B4-BE49-F238E27FC236}">
                    <a16:creationId xmlns:a16="http://schemas.microsoft.com/office/drawing/2014/main" id="{0702EA7C-620F-4788-B230-7972A3BA7512}"/>
                  </a:ext>
                </a:extLst>
              </p:cNvPr>
              <p:cNvGrpSpPr/>
              <p:nvPr/>
            </p:nvGrpSpPr>
            <p:grpSpPr>
              <a:xfrm>
                <a:off x="10421265" y="2251421"/>
                <a:ext cx="498006" cy="420718"/>
                <a:chOff x="9332611" y="4972062"/>
                <a:chExt cx="363103" cy="306751"/>
              </a:xfrm>
            </p:grpSpPr>
            <p:sp>
              <p:nvSpPr>
                <p:cNvPr id="12" name="Freeform 855">
                  <a:extLst>
                    <a:ext uri="{FF2B5EF4-FFF2-40B4-BE49-F238E27FC236}">
                      <a16:creationId xmlns:a16="http://schemas.microsoft.com/office/drawing/2014/main" id="{27D88B37-9D0F-46AF-AADA-8EB989611D88}"/>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3" name="Oval 757">
                  <a:extLst>
                    <a:ext uri="{FF2B5EF4-FFF2-40B4-BE49-F238E27FC236}">
                      <a16:creationId xmlns:a16="http://schemas.microsoft.com/office/drawing/2014/main" id="{3102C0CE-1E96-4115-8488-D04277135FAF}"/>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4" name="Freeform 855">
                  <a:extLst>
                    <a:ext uri="{FF2B5EF4-FFF2-40B4-BE49-F238E27FC236}">
                      <a16:creationId xmlns:a16="http://schemas.microsoft.com/office/drawing/2014/main" id="{F5F21B14-BAC6-442F-AC63-F7DE5DE5D6D3}"/>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5" name="Oval 757">
                  <a:extLst>
                    <a:ext uri="{FF2B5EF4-FFF2-40B4-BE49-F238E27FC236}">
                      <a16:creationId xmlns:a16="http://schemas.microsoft.com/office/drawing/2014/main" id="{9D44802F-B904-48BE-9576-24A21C9440B3}"/>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6" name="Freeform 855">
                  <a:extLst>
                    <a:ext uri="{FF2B5EF4-FFF2-40B4-BE49-F238E27FC236}">
                      <a16:creationId xmlns:a16="http://schemas.microsoft.com/office/drawing/2014/main" id="{6150974B-BEA8-49E5-8CA7-83BCF01897F8}"/>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7" name="Oval 757">
                  <a:extLst>
                    <a:ext uri="{FF2B5EF4-FFF2-40B4-BE49-F238E27FC236}">
                      <a16:creationId xmlns:a16="http://schemas.microsoft.com/office/drawing/2014/main" id="{4209A2F1-FF1B-4D77-916C-437EB7884FE2}"/>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8" name="Oval 757">
                  <a:extLst>
                    <a:ext uri="{FF2B5EF4-FFF2-40B4-BE49-F238E27FC236}">
                      <a16:creationId xmlns:a16="http://schemas.microsoft.com/office/drawing/2014/main" id="{A7D40E0B-51B4-4B1F-9FFE-8A2501AC7B3D}"/>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grpSp>
          <p:nvGrpSpPr>
            <p:cNvPr id="19" name="Group 18">
              <a:extLst>
                <a:ext uri="{FF2B5EF4-FFF2-40B4-BE49-F238E27FC236}">
                  <a16:creationId xmlns:a16="http://schemas.microsoft.com/office/drawing/2014/main" id="{9CEB9C1F-EB02-4597-A592-C2C574C929FC}"/>
                </a:ext>
              </a:extLst>
            </p:cNvPr>
            <p:cNvGrpSpPr/>
            <p:nvPr/>
          </p:nvGrpSpPr>
          <p:grpSpPr>
            <a:xfrm>
              <a:off x="5485269" y="1845285"/>
              <a:ext cx="1340642" cy="3722604"/>
              <a:chOff x="8075613" y="1636713"/>
              <a:chExt cx="1554956" cy="4402137"/>
            </a:xfrm>
          </p:grpSpPr>
          <p:sp>
            <p:nvSpPr>
              <p:cNvPr id="20" name="Rectangle 19">
                <a:extLst>
                  <a:ext uri="{FF2B5EF4-FFF2-40B4-BE49-F238E27FC236}">
                    <a16:creationId xmlns:a16="http://schemas.microsoft.com/office/drawing/2014/main" id="{8D0774C9-65E0-4555-8C0E-CCB02E731407}"/>
                  </a:ext>
                </a:extLst>
              </p:cNvPr>
              <p:cNvSpPr/>
              <p:nvPr/>
            </p:nvSpPr>
            <p:spPr bwMode="auto">
              <a:xfrm>
                <a:off x="8075613" y="1636713"/>
                <a:ext cx="1554956" cy="4402137"/>
              </a:xfrm>
              <a:prstGeom prst="rect">
                <a:avLst/>
              </a:prstGeom>
              <a:solidFill>
                <a:srgbClr val="304F80"/>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Actors</a:t>
                </a:r>
              </a:p>
            </p:txBody>
          </p:sp>
          <p:cxnSp>
            <p:nvCxnSpPr>
              <p:cNvPr id="21" name="Straight Connector 20">
                <a:extLst>
                  <a:ext uri="{FF2B5EF4-FFF2-40B4-BE49-F238E27FC236}">
                    <a16:creationId xmlns:a16="http://schemas.microsoft.com/office/drawing/2014/main" id="{AE0B6387-55EF-4E68-9FD4-AE716FCAE670}"/>
                  </a:ext>
                </a:extLst>
              </p:cNvPr>
              <p:cNvCxnSpPr>
                <a:cxnSpLocks/>
              </p:cNvCxnSpPr>
              <p:nvPr/>
            </p:nvCxnSpPr>
            <p:spPr>
              <a:xfrm>
                <a:off x="8608514"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22" name="Rectangle 21">
                <a:extLst>
                  <a:ext uri="{FF2B5EF4-FFF2-40B4-BE49-F238E27FC236}">
                    <a16:creationId xmlns:a16="http://schemas.microsoft.com/office/drawing/2014/main" id="{3F4DEC65-5EFB-4820-9718-D0E1B70610C6}"/>
                  </a:ext>
                </a:extLst>
              </p:cNvPr>
              <p:cNvSpPr/>
              <p:nvPr/>
            </p:nvSpPr>
            <p:spPr>
              <a:xfrm>
                <a:off x="8260554" y="4305935"/>
                <a:ext cx="1185072" cy="130798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Encapsulate code and data in reusable actor objects as a common microservices design pattern </a:t>
                </a:r>
              </a:p>
            </p:txBody>
          </p:sp>
          <p:grpSp>
            <p:nvGrpSpPr>
              <p:cNvPr id="23" name="Group 22">
                <a:extLst>
                  <a:ext uri="{FF2B5EF4-FFF2-40B4-BE49-F238E27FC236}">
                    <a16:creationId xmlns:a16="http://schemas.microsoft.com/office/drawing/2014/main" id="{66207A4B-15AA-4211-8033-828317F87192}"/>
                  </a:ext>
                </a:extLst>
              </p:cNvPr>
              <p:cNvGrpSpPr/>
              <p:nvPr/>
            </p:nvGrpSpPr>
            <p:grpSpPr>
              <a:xfrm>
                <a:off x="8594162" y="2202919"/>
                <a:ext cx="542343" cy="497350"/>
                <a:chOff x="8058210" y="4944318"/>
                <a:chExt cx="395430" cy="362625"/>
              </a:xfrm>
            </p:grpSpPr>
            <p:sp>
              <p:nvSpPr>
                <p:cNvPr id="24" name="Freeform: Shape 23">
                  <a:extLst>
                    <a:ext uri="{FF2B5EF4-FFF2-40B4-BE49-F238E27FC236}">
                      <a16:creationId xmlns:a16="http://schemas.microsoft.com/office/drawing/2014/main" id="{83C3558A-6BDB-488F-8E23-1A1566EECB10}"/>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5" name="Freeform: Shape 24">
                  <a:extLst>
                    <a:ext uri="{FF2B5EF4-FFF2-40B4-BE49-F238E27FC236}">
                      <a16:creationId xmlns:a16="http://schemas.microsoft.com/office/drawing/2014/main" id="{B37A1298-C0DC-448A-90CD-DFD8BC4BCDB5}"/>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6" name="Freeform: Shape 25">
                  <a:extLst>
                    <a:ext uri="{FF2B5EF4-FFF2-40B4-BE49-F238E27FC236}">
                      <a16:creationId xmlns:a16="http://schemas.microsoft.com/office/drawing/2014/main" id="{D1B93351-BF8B-48A3-8676-E8EF08FC8AA2}"/>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7" name="Freeform: Shape 26">
                  <a:extLst>
                    <a:ext uri="{FF2B5EF4-FFF2-40B4-BE49-F238E27FC236}">
                      <a16:creationId xmlns:a16="http://schemas.microsoft.com/office/drawing/2014/main" id="{2E393DE4-E016-4B91-8BA2-0929ABDC4F53}"/>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8" name="Freeform: Shape 27">
                  <a:extLst>
                    <a:ext uri="{FF2B5EF4-FFF2-40B4-BE49-F238E27FC236}">
                      <a16:creationId xmlns:a16="http://schemas.microsoft.com/office/drawing/2014/main" id="{AFB9E24C-9438-4076-B0ED-044158341152}"/>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9" name="Freeform: Shape 28">
                  <a:extLst>
                    <a:ext uri="{FF2B5EF4-FFF2-40B4-BE49-F238E27FC236}">
                      <a16:creationId xmlns:a16="http://schemas.microsoft.com/office/drawing/2014/main" id="{8CC1785F-4337-4FE4-9CAB-1CD8FE9106FA}"/>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0" name="Freeform: Shape 29">
                  <a:extLst>
                    <a:ext uri="{FF2B5EF4-FFF2-40B4-BE49-F238E27FC236}">
                      <a16:creationId xmlns:a16="http://schemas.microsoft.com/office/drawing/2014/main" id="{87042A87-838A-4A11-A674-C14CD268F702}"/>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1" name="Freeform: Shape 30">
                  <a:extLst>
                    <a:ext uri="{FF2B5EF4-FFF2-40B4-BE49-F238E27FC236}">
                      <a16:creationId xmlns:a16="http://schemas.microsoft.com/office/drawing/2014/main" id="{0A694F47-F3E5-4B24-9B8C-4A1592397692}"/>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sp>
          <p:nvSpPr>
            <p:cNvPr id="32" name="Rectangle 31">
              <a:extLst>
                <a:ext uri="{FF2B5EF4-FFF2-40B4-BE49-F238E27FC236}">
                  <a16:creationId xmlns:a16="http://schemas.microsoft.com/office/drawing/2014/main" id="{925CC97F-5518-4E7B-BCF7-E91F87056DD3}"/>
                </a:ext>
              </a:extLst>
            </p:cNvPr>
            <p:cNvSpPr/>
            <p:nvPr/>
          </p:nvSpPr>
          <p:spPr bwMode="auto">
            <a:xfrm>
              <a:off x="4156390" y="1845285"/>
              <a:ext cx="1340642" cy="3722604"/>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Bindings</a:t>
              </a:r>
            </a:p>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(input/output</a:t>
              </a: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a:t>
              </a:r>
              <a:endPar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endParaRPr>
            </a:p>
          </p:txBody>
        </p:sp>
        <p:cxnSp>
          <p:nvCxnSpPr>
            <p:cNvPr id="33" name="Straight Connector 32">
              <a:extLst>
                <a:ext uri="{FF2B5EF4-FFF2-40B4-BE49-F238E27FC236}">
                  <a16:creationId xmlns:a16="http://schemas.microsoft.com/office/drawing/2014/main" id="{E573AD15-01A6-4D46-87FE-531EFA156932}"/>
                </a:ext>
              </a:extLst>
            </p:cNvPr>
            <p:cNvCxnSpPr>
              <a:cxnSpLocks/>
            </p:cNvCxnSpPr>
            <p:nvPr/>
          </p:nvCxnSpPr>
          <p:spPr>
            <a:xfrm>
              <a:off x="4615843" y="3833389"/>
              <a:ext cx="421734" cy="0"/>
            </a:xfrm>
            <a:prstGeom prst="line">
              <a:avLst/>
            </a:prstGeom>
            <a:noFill/>
            <a:ln w="19050" cap="flat" cmpd="sng" algn="ctr">
              <a:solidFill>
                <a:srgbClr val="FFFFFF"/>
              </a:solidFill>
              <a:prstDash val="solid"/>
              <a:headEnd type="none" w="lg" len="med"/>
              <a:tailEnd type="none" w="lg" len="med"/>
            </a:ln>
            <a:effectLst/>
          </p:spPr>
        </p:cxnSp>
        <p:sp>
          <p:nvSpPr>
            <p:cNvPr id="34" name="Rectangle 33">
              <a:extLst>
                <a:ext uri="{FF2B5EF4-FFF2-40B4-BE49-F238E27FC236}">
                  <a16:creationId xmlns:a16="http://schemas.microsoft.com/office/drawing/2014/main" id="{127DC004-B581-4164-8D01-83B16FA7D199}"/>
                </a:ext>
              </a:extLst>
            </p:cNvPr>
            <p:cNvSpPr/>
            <p:nvPr/>
          </p:nvSpPr>
          <p:spPr>
            <a:xfrm>
              <a:off x="4198819" y="4102474"/>
              <a:ext cx="1255780" cy="1413464"/>
            </a:xfrm>
            <a:prstGeom prst="rect">
              <a:avLst/>
            </a:prstGeom>
          </p:spPr>
          <p:txBody>
            <a:bodyPr wrap="square" lIns="0" tIns="0" rIns="0" bIns="0">
              <a:spAutoFit/>
            </a:bodyPr>
            <a:lstStyle/>
            <a:p>
              <a:pPr algn="ctr" defTabSz="844550">
                <a:spcBef>
                  <a:spcPct val="0"/>
                </a:spcBef>
                <a:spcAft>
                  <a:spcPct val="35000"/>
                </a:spcAft>
                <a:defRPr/>
              </a:pPr>
              <a:r>
                <a:rPr lang="en-US" sz="1100" dirty="0">
                  <a:solidFill>
                    <a:srgbClr val="FFFFFF"/>
                  </a:solidFill>
                  <a:latin typeface="Segoe UI"/>
                  <a:cs typeface="Segoe UI"/>
                </a:rPr>
                <a:t>Trigger code through events from inputs</a:t>
              </a:r>
            </a:p>
            <a:p>
              <a:pPr algn="ctr" defTabSz="844550">
                <a:spcBef>
                  <a:spcPct val="0"/>
                </a:spcBef>
                <a:spcAft>
                  <a:spcPct val="35000"/>
                </a:spcAft>
                <a:defRPr/>
              </a:pPr>
              <a:r>
                <a:rPr lang="en-US" sz="1100" dirty="0">
                  <a:solidFill>
                    <a:srgbClr val="FFFFFF"/>
                  </a:solidFill>
                  <a:latin typeface="Segoe UI"/>
                  <a:cs typeface="Segoe UI"/>
                </a:rPr>
                <a:t>Input and output bindings to external resources including databases and queues</a:t>
              </a:r>
            </a:p>
          </p:txBody>
        </p:sp>
        <p:grpSp>
          <p:nvGrpSpPr>
            <p:cNvPr id="35" name="Group 34">
              <a:extLst>
                <a:ext uri="{FF2B5EF4-FFF2-40B4-BE49-F238E27FC236}">
                  <a16:creationId xmlns:a16="http://schemas.microsoft.com/office/drawing/2014/main" id="{706EC4BD-AADF-4499-B7DE-0F120F802DF9}"/>
                </a:ext>
              </a:extLst>
            </p:cNvPr>
            <p:cNvGrpSpPr/>
            <p:nvPr/>
          </p:nvGrpSpPr>
          <p:grpSpPr>
            <a:xfrm>
              <a:off x="2816300" y="1845285"/>
              <a:ext cx="1340642" cy="3722604"/>
              <a:chOff x="4400549" y="1636713"/>
              <a:chExt cx="1554956" cy="4402137"/>
            </a:xfrm>
          </p:grpSpPr>
          <p:sp>
            <p:nvSpPr>
              <p:cNvPr id="36" name="Rectangle 35">
                <a:extLst>
                  <a:ext uri="{FF2B5EF4-FFF2-40B4-BE49-F238E27FC236}">
                    <a16:creationId xmlns:a16="http://schemas.microsoft.com/office/drawing/2014/main" id="{3E12102B-995D-4DC2-B55D-FDA20F4A07D2}"/>
                  </a:ext>
                </a:extLst>
              </p:cNvPr>
              <p:cNvSpPr/>
              <p:nvPr/>
            </p:nvSpPr>
            <p:spPr bwMode="auto">
              <a:xfrm>
                <a:off x="4400549" y="1636713"/>
                <a:ext cx="1554956" cy="4402137"/>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Publish</a:t>
                </a:r>
                <a:b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b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and</a:t>
                </a:r>
                <a:b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b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subscribe</a:t>
                </a:r>
              </a:p>
            </p:txBody>
          </p:sp>
          <p:cxnSp>
            <p:nvCxnSpPr>
              <p:cNvPr id="37" name="Straight Connector 36">
                <a:extLst>
                  <a:ext uri="{FF2B5EF4-FFF2-40B4-BE49-F238E27FC236}">
                    <a16:creationId xmlns:a16="http://schemas.microsoft.com/office/drawing/2014/main" id="{271FF0FE-ECC1-424B-8D7F-207CC40DF6A5}"/>
                  </a:ext>
                </a:extLst>
              </p:cNvPr>
              <p:cNvCxnSpPr>
                <a:cxnSpLocks/>
              </p:cNvCxnSpPr>
              <p:nvPr/>
            </p:nvCxnSpPr>
            <p:spPr>
              <a:xfrm>
                <a:off x="4933452"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38" name="Rectangle 37">
                <a:extLst>
                  <a:ext uri="{FF2B5EF4-FFF2-40B4-BE49-F238E27FC236}">
                    <a16:creationId xmlns:a16="http://schemas.microsoft.com/office/drawing/2014/main" id="{3ED51FA3-AD43-460D-ACC6-676765F75D65}"/>
                  </a:ext>
                </a:extLst>
              </p:cNvPr>
              <p:cNvSpPr/>
              <p:nvPr/>
            </p:nvSpPr>
            <p:spPr>
              <a:xfrm>
                <a:off x="4585492" y="4305935"/>
                <a:ext cx="1185072" cy="56056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Secure, scalable messaging between services</a:t>
                </a:r>
              </a:p>
            </p:txBody>
          </p:sp>
          <p:grpSp>
            <p:nvGrpSpPr>
              <p:cNvPr id="39" name="Group 38">
                <a:extLst>
                  <a:ext uri="{FF2B5EF4-FFF2-40B4-BE49-F238E27FC236}">
                    <a16:creationId xmlns:a16="http://schemas.microsoft.com/office/drawing/2014/main" id="{F6F1110A-EA34-4C0C-ACDA-9368431F0A51}"/>
                  </a:ext>
                </a:extLst>
              </p:cNvPr>
              <p:cNvGrpSpPr/>
              <p:nvPr/>
            </p:nvGrpSpPr>
            <p:grpSpPr>
              <a:xfrm>
                <a:off x="4863014" y="2327334"/>
                <a:ext cx="678300" cy="301251"/>
                <a:chOff x="5522126" y="5015614"/>
                <a:chExt cx="494558" cy="219646"/>
              </a:xfrm>
            </p:grpSpPr>
            <p:sp>
              <p:nvSpPr>
                <p:cNvPr id="40" name="AutoShape 131">
                  <a:extLst>
                    <a:ext uri="{FF2B5EF4-FFF2-40B4-BE49-F238E27FC236}">
                      <a16:creationId xmlns:a16="http://schemas.microsoft.com/office/drawing/2014/main" id="{DDF59DC2-B9CB-45B6-A817-E0AB9C954DB9}"/>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ndParaRPr>
                </a:p>
              </p:txBody>
            </p:sp>
            <p:sp>
              <p:nvSpPr>
                <p:cNvPr id="41" name="Rectangle 133">
                  <a:extLst>
                    <a:ext uri="{FF2B5EF4-FFF2-40B4-BE49-F238E27FC236}">
                      <a16:creationId xmlns:a16="http://schemas.microsoft.com/office/drawing/2014/main" id="{3D8BF1E1-CC41-44A4-8483-5CA98ABC27D3}"/>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2" name="Rectangle 134">
                  <a:extLst>
                    <a:ext uri="{FF2B5EF4-FFF2-40B4-BE49-F238E27FC236}">
                      <a16:creationId xmlns:a16="http://schemas.microsoft.com/office/drawing/2014/main" id="{90E2FFAC-1457-4FD2-9244-92DD3211D1B7}"/>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3" name="Rectangle 135">
                  <a:extLst>
                    <a:ext uri="{FF2B5EF4-FFF2-40B4-BE49-F238E27FC236}">
                      <a16:creationId xmlns:a16="http://schemas.microsoft.com/office/drawing/2014/main" id="{3D7EEE2D-4A39-4782-BE18-6ACF42004FC6}"/>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4" name="Rectangle 136">
                  <a:extLst>
                    <a:ext uri="{FF2B5EF4-FFF2-40B4-BE49-F238E27FC236}">
                      <a16:creationId xmlns:a16="http://schemas.microsoft.com/office/drawing/2014/main" id="{2999C664-74EC-4C31-9C9F-A0A7CF113D56}"/>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5" name="Rectangle 137">
                  <a:extLst>
                    <a:ext uri="{FF2B5EF4-FFF2-40B4-BE49-F238E27FC236}">
                      <a16:creationId xmlns:a16="http://schemas.microsoft.com/office/drawing/2014/main" id="{6DFF87FA-1DA7-4509-98D8-F29E4F68DB94}"/>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6" name="Freeform 138">
                  <a:extLst>
                    <a:ext uri="{FF2B5EF4-FFF2-40B4-BE49-F238E27FC236}">
                      <a16:creationId xmlns:a16="http://schemas.microsoft.com/office/drawing/2014/main" id="{05BF6B4D-25C3-43E0-891A-24F5FDE7554C}"/>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47" name="Group 46">
              <a:extLst>
                <a:ext uri="{FF2B5EF4-FFF2-40B4-BE49-F238E27FC236}">
                  <a16:creationId xmlns:a16="http://schemas.microsoft.com/office/drawing/2014/main" id="{10377116-91ED-4D62-88B2-A538A7FECA62}"/>
                </a:ext>
              </a:extLst>
            </p:cNvPr>
            <p:cNvGrpSpPr/>
            <p:nvPr/>
          </p:nvGrpSpPr>
          <p:grpSpPr>
            <a:xfrm>
              <a:off x="1483799" y="1845285"/>
              <a:ext cx="1340642" cy="3722604"/>
              <a:chOff x="2567415" y="1636713"/>
              <a:chExt cx="1554956" cy="4402137"/>
            </a:xfrm>
          </p:grpSpPr>
          <p:sp>
            <p:nvSpPr>
              <p:cNvPr id="48" name="Rectangle 47">
                <a:extLst>
                  <a:ext uri="{FF2B5EF4-FFF2-40B4-BE49-F238E27FC236}">
                    <a16:creationId xmlns:a16="http://schemas.microsoft.com/office/drawing/2014/main" id="{992BA7EE-8FA6-410D-A2CB-3E22E86D8673}"/>
                  </a:ext>
                </a:extLst>
              </p:cNvPr>
              <p:cNvSpPr/>
              <p:nvPr/>
            </p:nvSpPr>
            <p:spPr bwMode="auto">
              <a:xfrm>
                <a:off x="2567415" y="1636713"/>
                <a:ext cx="1554956" cy="4402137"/>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State management</a:t>
                </a:r>
              </a:p>
            </p:txBody>
          </p:sp>
          <p:cxnSp>
            <p:nvCxnSpPr>
              <p:cNvPr id="49" name="Straight Connector 48">
                <a:extLst>
                  <a:ext uri="{FF2B5EF4-FFF2-40B4-BE49-F238E27FC236}">
                    <a16:creationId xmlns:a16="http://schemas.microsoft.com/office/drawing/2014/main" id="{56824812-6005-4616-8529-DD57D71E60C4}"/>
                  </a:ext>
                </a:extLst>
              </p:cNvPr>
              <p:cNvCxnSpPr>
                <a:cxnSpLocks/>
              </p:cNvCxnSpPr>
              <p:nvPr/>
            </p:nvCxnSpPr>
            <p:spPr>
              <a:xfrm>
                <a:off x="310031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0" name="Rectangle 49">
                <a:extLst>
                  <a:ext uri="{FF2B5EF4-FFF2-40B4-BE49-F238E27FC236}">
                    <a16:creationId xmlns:a16="http://schemas.microsoft.com/office/drawing/2014/main" id="{DF872813-7CD0-4DC3-BBB8-51176DFCE362}"/>
                  </a:ext>
                </a:extLst>
              </p:cNvPr>
              <p:cNvSpPr/>
              <p:nvPr/>
            </p:nvSpPr>
            <p:spPr>
              <a:xfrm>
                <a:off x="2752356"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Create long running, stateless and stateful services</a:t>
                </a:r>
              </a:p>
            </p:txBody>
          </p:sp>
          <p:grpSp>
            <p:nvGrpSpPr>
              <p:cNvPr id="51" name="Group 50">
                <a:extLst>
                  <a:ext uri="{FF2B5EF4-FFF2-40B4-BE49-F238E27FC236}">
                    <a16:creationId xmlns:a16="http://schemas.microsoft.com/office/drawing/2014/main" id="{8239FB10-083B-4785-B325-83974582B1ED}"/>
                  </a:ext>
                </a:extLst>
              </p:cNvPr>
              <p:cNvGrpSpPr/>
              <p:nvPr/>
            </p:nvGrpSpPr>
            <p:grpSpPr>
              <a:xfrm>
                <a:off x="3158128" y="2248860"/>
                <a:ext cx="319747" cy="424747"/>
                <a:chOff x="4385537" y="4970593"/>
                <a:chExt cx="233132" cy="309689"/>
              </a:xfrm>
            </p:grpSpPr>
            <p:sp>
              <p:nvSpPr>
                <p:cNvPr id="52" name="Freeform: Shape 51">
                  <a:extLst>
                    <a:ext uri="{FF2B5EF4-FFF2-40B4-BE49-F238E27FC236}">
                      <a16:creationId xmlns:a16="http://schemas.microsoft.com/office/drawing/2014/main" id="{9B96D1E2-FE88-4FA1-9EE1-D45ED3538D0D}"/>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3" name="Freeform: Shape 52">
                  <a:extLst>
                    <a:ext uri="{FF2B5EF4-FFF2-40B4-BE49-F238E27FC236}">
                      <a16:creationId xmlns:a16="http://schemas.microsoft.com/office/drawing/2014/main" id="{2FB6D6A5-FB0A-4861-9E8F-9729F5692F7A}"/>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4" name="Freeform: Shape 53">
                  <a:extLst>
                    <a:ext uri="{FF2B5EF4-FFF2-40B4-BE49-F238E27FC236}">
                      <a16:creationId xmlns:a16="http://schemas.microsoft.com/office/drawing/2014/main" id="{24798BF1-EC35-4D39-9A6D-1DE312F23B6D}"/>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56" name="Group 55">
              <a:extLst>
                <a:ext uri="{FF2B5EF4-FFF2-40B4-BE49-F238E27FC236}">
                  <a16:creationId xmlns:a16="http://schemas.microsoft.com/office/drawing/2014/main" id="{7D4C85E9-5545-4DA9-BF22-54063E92243E}"/>
                </a:ext>
              </a:extLst>
            </p:cNvPr>
            <p:cNvGrpSpPr/>
            <p:nvPr/>
          </p:nvGrpSpPr>
          <p:grpSpPr>
            <a:xfrm>
              <a:off x="149952" y="1845285"/>
              <a:ext cx="1340642" cy="3722604"/>
              <a:chOff x="739408" y="1636713"/>
              <a:chExt cx="1554956" cy="4402137"/>
            </a:xfrm>
          </p:grpSpPr>
          <p:sp>
            <p:nvSpPr>
              <p:cNvPr id="57" name="Rectangle 56">
                <a:extLst>
                  <a:ext uri="{FF2B5EF4-FFF2-40B4-BE49-F238E27FC236}">
                    <a16:creationId xmlns:a16="http://schemas.microsoft.com/office/drawing/2014/main" id="{9BA56510-D032-458F-A9E6-35F403ACF632}"/>
                  </a:ext>
                </a:extLst>
              </p:cNvPr>
              <p:cNvSpPr/>
              <p:nvPr/>
            </p:nvSpPr>
            <p:spPr bwMode="auto">
              <a:xfrm>
                <a:off x="739408" y="1636713"/>
                <a:ext cx="1554956" cy="4402137"/>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Service-to- service invocation</a:t>
                </a:r>
              </a:p>
            </p:txBody>
          </p:sp>
          <p:cxnSp>
            <p:nvCxnSpPr>
              <p:cNvPr id="58" name="Straight Connector 57">
                <a:extLst>
                  <a:ext uri="{FF2B5EF4-FFF2-40B4-BE49-F238E27FC236}">
                    <a16:creationId xmlns:a16="http://schemas.microsoft.com/office/drawing/2014/main" id="{B9243134-497B-4267-A8A4-70B4B98FFD1C}"/>
                  </a:ext>
                </a:extLst>
              </p:cNvPr>
              <p:cNvCxnSpPr>
                <a:cxnSpLocks/>
              </p:cNvCxnSpPr>
              <p:nvPr/>
            </p:nvCxnSpPr>
            <p:spPr>
              <a:xfrm>
                <a:off x="1272309"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9" name="Rectangle 58">
                <a:extLst>
                  <a:ext uri="{FF2B5EF4-FFF2-40B4-BE49-F238E27FC236}">
                    <a16:creationId xmlns:a16="http://schemas.microsoft.com/office/drawing/2014/main" id="{1CF8F700-CF29-4F88-9A13-6FD09A682A97}"/>
                  </a:ext>
                </a:extLst>
              </p:cNvPr>
              <p:cNvSpPr/>
              <p:nvPr/>
            </p:nvSpPr>
            <p:spPr>
              <a:xfrm>
                <a:off x="924349"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Perform direct, secure, service-to-service method calls</a:t>
                </a:r>
              </a:p>
            </p:txBody>
          </p:sp>
          <p:grpSp>
            <p:nvGrpSpPr>
              <p:cNvPr id="60" name="Group 59">
                <a:extLst>
                  <a:ext uri="{FF2B5EF4-FFF2-40B4-BE49-F238E27FC236}">
                    <a16:creationId xmlns:a16="http://schemas.microsoft.com/office/drawing/2014/main" id="{EDB35BEF-9017-4EEA-AEA4-E5FD46C9F67D}"/>
                  </a:ext>
                </a:extLst>
              </p:cNvPr>
              <p:cNvGrpSpPr/>
              <p:nvPr/>
            </p:nvGrpSpPr>
            <p:grpSpPr>
              <a:xfrm>
                <a:off x="1156110" y="2244917"/>
                <a:ext cx="574383" cy="430954"/>
                <a:chOff x="3018614" y="4968330"/>
                <a:chExt cx="418791" cy="314215"/>
              </a:xfrm>
            </p:grpSpPr>
            <p:sp>
              <p:nvSpPr>
                <p:cNvPr id="61" name="Rectangle 932">
                  <a:extLst>
                    <a:ext uri="{FF2B5EF4-FFF2-40B4-BE49-F238E27FC236}">
                      <a16:creationId xmlns:a16="http://schemas.microsoft.com/office/drawing/2014/main" id="{7818F162-6DC4-408D-97F2-5A4BA85B1018}"/>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2" name="Freeform 933">
                  <a:extLst>
                    <a:ext uri="{FF2B5EF4-FFF2-40B4-BE49-F238E27FC236}">
                      <a16:creationId xmlns:a16="http://schemas.microsoft.com/office/drawing/2014/main" id="{80892FAA-AC56-43A1-BF23-7338A5C039AA}"/>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3" name="Freeform 934">
                  <a:extLst>
                    <a:ext uri="{FF2B5EF4-FFF2-40B4-BE49-F238E27FC236}">
                      <a16:creationId xmlns:a16="http://schemas.microsoft.com/office/drawing/2014/main" id="{F28ACF25-7DBA-441D-AF52-3A6DA78A28F9}"/>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4" name="Rectangle 936">
                  <a:extLst>
                    <a:ext uri="{FF2B5EF4-FFF2-40B4-BE49-F238E27FC236}">
                      <a16:creationId xmlns:a16="http://schemas.microsoft.com/office/drawing/2014/main" id="{42FC1ECF-F4D0-4DBE-997E-3B1AFFBB5A29}"/>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5" name="Rectangle 937">
                  <a:extLst>
                    <a:ext uri="{FF2B5EF4-FFF2-40B4-BE49-F238E27FC236}">
                      <a16:creationId xmlns:a16="http://schemas.microsoft.com/office/drawing/2014/main" id="{6F9A2DEE-99D5-4B55-B436-A95DF277D088}"/>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6" name="Oval 938">
                  <a:extLst>
                    <a:ext uri="{FF2B5EF4-FFF2-40B4-BE49-F238E27FC236}">
                      <a16:creationId xmlns:a16="http://schemas.microsoft.com/office/drawing/2014/main" id="{3BBD71FA-BFDB-4735-8378-CCC8221A0B0A}"/>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7" name="Rectangle 939">
                  <a:extLst>
                    <a:ext uri="{FF2B5EF4-FFF2-40B4-BE49-F238E27FC236}">
                      <a16:creationId xmlns:a16="http://schemas.microsoft.com/office/drawing/2014/main" id="{707D918C-9D61-457F-8F24-2B723CB4E2AD}"/>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8" name="Oval 940">
                  <a:extLst>
                    <a:ext uri="{FF2B5EF4-FFF2-40B4-BE49-F238E27FC236}">
                      <a16:creationId xmlns:a16="http://schemas.microsoft.com/office/drawing/2014/main" id="{BDCD52A0-BE87-43C3-A218-D3EBD75A298F}"/>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9" name="Oval 941">
                  <a:extLst>
                    <a:ext uri="{FF2B5EF4-FFF2-40B4-BE49-F238E27FC236}">
                      <a16:creationId xmlns:a16="http://schemas.microsoft.com/office/drawing/2014/main" id="{F877FF79-9C3C-413C-8DFD-3B8263B0D748}"/>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0" name="Oval 942">
                  <a:extLst>
                    <a:ext uri="{FF2B5EF4-FFF2-40B4-BE49-F238E27FC236}">
                      <a16:creationId xmlns:a16="http://schemas.microsoft.com/office/drawing/2014/main" id="{EE0EEF10-0048-4A60-B70C-8BEA20F4881D}"/>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1" name="Rectangle 943">
                  <a:extLst>
                    <a:ext uri="{FF2B5EF4-FFF2-40B4-BE49-F238E27FC236}">
                      <a16:creationId xmlns:a16="http://schemas.microsoft.com/office/drawing/2014/main" id="{F880A99B-0D99-461B-917E-787EDEA81735}"/>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2" name="Rectangle 944" descr="component solutions">
                  <a:extLst>
                    <a:ext uri="{FF2B5EF4-FFF2-40B4-BE49-F238E27FC236}">
                      <a16:creationId xmlns:a16="http://schemas.microsoft.com/office/drawing/2014/main" id="{722AFE8F-70DC-4B60-8C4A-405DF025C226}"/>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3" name="Freeform 945">
                  <a:extLst>
                    <a:ext uri="{FF2B5EF4-FFF2-40B4-BE49-F238E27FC236}">
                      <a16:creationId xmlns:a16="http://schemas.microsoft.com/office/drawing/2014/main" id="{DD7B4DDA-B9FE-4C3D-88E2-19ED86BFA2CE}"/>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4" name="Freeform 946">
                  <a:extLst>
                    <a:ext uri="{FF2B5EF4-FFF2-40B4-BE49-F238E27FC236}">
                      <a16:creationId xmlns:a16="http://schemas.microsoft.com/office/drawing/2014/main" id="{745862F7-468A-4362-AA9E-D4FCE2A0C07E}"/>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5" name="Freeform 947">
                  <a:extLst>
                    <a:ext uri="{FF2B5EF4-FFF2-40B4-BE49-F238E27FC236}">
                      <a16:creationId xmlns:a16="http://schemas.microsoft.com/office/drawing/2014/main" id="{24F42203-C550-42A5-8326-4C33E9CC6075}"/>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sp>
          <p:nvSpPr>
            <p:cNvPr id="76" name="AutoShape 124">
              <a:extLst>
                <a:ext uri="{FF2B5EF4-FFF2-40B4-BE49-F238E27FC236}">
                  <a16:creationId xmlns:a16="http://schemas.microsoft.com/office/drawing/2014/main" id="{28EBF151-3AF0-4888-B7AB-48217BDA03D7}"/>
                </a:ext>
              </a:extLst>
            </p:cNvPr>
            <p:cNvSpPr>
              <a:spLocks noChangeAspect="1" noChangeArrowheads="1" noTextEdit="1"/>
            </p:cNvSpPr>
            <p:nvPr/>
          </p:nvSpPr>
          <p:spPr bwMode="auto">
            <a:xfrm>
              <a:off x="8065498" y="2295569"/>
              <a:ext cx="491138" cy="508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000000"/>
                </a:solidFill>
                <a:latin typeface="Segoe UI"/>
              </a:endParaRPr>
            </a:p>
          </p:txBody>
        </p:sp>
        <p:sp>
          <p:nvSpPr>
            <p:cNvPr id="77" name="Rectangle 127">
              <a:extLst>
                <a:ext uri="{FF2B5EF4-FFF2-40B4-BE49-F238E27FC236}">
                  <a16:creationId xmlns:a16="http://schemas.microsoft.com/office/drawing/2014/main" id="{957D04C9-38AC-4141-83D3-D6FDCB0996F5}"/>
                </a:ext>
              </a:extLst>
            </p:cNvPr>
            <p:cNvSpPr>
              <a:spLocks noChangeArrowheads="1"/>
            </p:cNvSpPr>
            <p:nvPr/>
          </p:nvSpPr>
          <p:spPr bwMode="auto">
            <a:xfrm>
              <a:off x="8065498" y="2295569"/>
              <a:ext cx="491138" cy="508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600">
                <a:solidFill>
                  <a:srgbClr val="000000"/>
                </a:solidFill>
                <a:latin typeface="Segoe UI"/>
              </a:endParaRPr>
            </a:p>
          </p:txBody>
        </p:sp>
        <p:grpSp>
          <p:nvGrpSpPr>
            <p:cNvPr id="78" name="Group 77">
              <a:extLst>
                <a:ext uri="{FF2B5EF4-FFF2-40B4-BE49-F238E27FC236}">
                  <a16:creationId xmlns:a16="http://schemas.microsoft.com/office/drawing/2014/main" id="{A205BAE7-1C10-4083-A66F-0D1F713296E0}"/>
                </a:ext>
              </a:extLst>
            </p:cNvPr>
            <p:cNvGrpSpPr/>
            <p:nvPr/>
          </p:nvGrpSpPr>
          <p:grpSpPr>
            <a:xfrm>
              <a:off x="8645107" y="2342205"/>
              <a:ext cx="361130" cy="469975"/>
              <a:chOff x="10293485" y="2197616"/>
              <a:chExt cx="443363" cy="555766"/>
            </a:xfrm>
          </p:grpSpPr>
          <p:sp>
            <p:nvSpPr>
              <p:cNvPr id="79" name="Freeform 128">
                <a:extLst>
                  <a:ext uri="{FF2B5EF4-FFF2-40B4-BE49-F238E27FC236}">
                    <a16:creationId xmlns:a16="http://schemas.microsoft.com/office/drawing/2014/main" id="{491EBB62-C669-48B7-BA76-D028CB18B4D0}"/>
                  </a:ext>
                </a:extLst>
              </p:cNvPr>
              <p:cNvSpPr>
                <a:spLocks/>
              </p:cNvSpPr>
              <p:nvPr/>
            </p:nvSpPr>
            <p:spPr bwMode="auto">
              <a:xfrm>
                <a:off x="10293485" y="2197616"/>
                <a:ext cx="443363" cy="555766"/>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Segoe UI"/>
                </a:endParaRPr>
              </a:p>
            </p:txBody>
          </p:sp>
          <p:grpSp>
            <p:nvGrpSpPr>
              <p:cNvPr id="80" name="signup issues" descr="signup issues, key">
                <a:extLst>
                  <a:ext uri="{FF2B5EF4-FFF2-40B4-BE49-F238E27FC236}">
                    <a16:creationId xmlns:a16="http://schemas.microsoft.com/office/drawing/2014/main" id="{AD8D8953-D28D-4D87-9631-B4EE281B3AE0}"/>
                  </a:ext>
                </a:extLst>
              </p:cNvPr>
              <p:cNvGrpSpPr/>
              <p:nvPr/>
            </p:nvGrpSpPr>
            <p:grpSpPr>
              <a:xfrm rot="18878040">
                <a:off x="10363384" y="2340879"/>
                <a:ext cx="311736" cy="311677"/>
                <a:chOff x="5411441" y="4807980"/>
                <a:chExt cx="440767" cy="440681"/>
              </a:xfrm>
              <a:solidFill>
                <a:srgbClr val="121D2F"/>
              </a:solidFill>
            </p:grpSpPr>
            <p:sp>
              <p:nvSpPr>
                <p:cNvPr id="81" name="Freeform: Shape 80">
                  <a:extLst>
                    <a:ext uri="{FF2B5EF4-FFF2-40B4-BE49-F238E27FC236}">
                      <a16:creationId xmlns:a16="http://schemas.microsoft.com/office/drawing/2014/main" id="{B089173B-C2A8-43AA-A8DD-9FCE082865A0}"/>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2" name="Freeform: Shape 81">
                  <a:extLst>
                    <a:ext uri="{FF2B5EF4-FFF2-40B4-BE49-F238E27FC236}">
                      <a16:creationId xmlns:a16="http://schemas.microsoft.com/office/drawing/2014/main" id="{6848D189-9611-4FD7-B486-006473DF657F}"/>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3" name="Freeform: Shape 82">
                  <a:extLst>
                    <a:ext uri="{FF2B5EF4-FFF2-40B4-BE49-F238E27FC236}">
                      <a16:creationId xmlns:a16="http://schemas.microsoft.com/office/drawing/2014/main" id="{04E3903B-1872-4DE5-9B32-35E84B660C29}"/>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84" name="Graphic 2" descr="Plugged Unplugged">
              <a:extLst>
                <a:ext uri="{FF2B5EF4-FFF2-40B4-BE49-F238E27FC236}">
                  <a16:creationId xmlns:a16="http://schemas.microsoft.com/office/drawing/2014/main" id="{39C6F4BB-C4BD-40EE-8BEC-4FCD5B1308C5}"/>
                </a:ext>
              </a:extLst>
            </p:cNvPr>
            <p:cNvGrpSpPr/>
            <p:nvPr/>
          </p:nvGrpSpPr>
          <p:grpSpPr>
            <a:xfrm>
              <a:off x="4534676" y="2221943"/>
              <a:ext cx="587432" cy="609869"/>
              <a:chOff x="5638800" y="1226390"/>
              <a:chExt cx="914400" cy="914400"/>
            </a:xfrm>
          </p:grpSpPr>
          <p:sp>
            <p:nvSpPr>
              <p:cNvPr id="85" name="Freeform: Shape 84">
                <a:extLst>
                  <a:ext uri="{FF2B5EF4-FFF2-40B4-BE49-F238E27FC236}">
                    <a16:creationId xmlns:a16="http://schemas.microsoft.com/office/drawing/2014/main" id="{9DB615ED-1B65-42DE-A24C-F9B52A843286}"/>
                  </a:ext>
                </a:extLst>
              </p:cNvPr>
              <p:cNvSpPr/>
              <p:nvPr/>
            </p:nvSpPr>
            <p:spPr>
              <a:xfrm>
                <a:off x="5657850" y="1342242"/>
                <a:ext cx="514185" cy="417382"/>
              </a:xfrm>
              <a:custGeom>
                <a:avLst/>
                <a:gdLst>
                  <a:gd name="connsiteX0" fmla="*/ 411690 w 514185"/>
                  <a:gd name="connsiteY0" fmla="*/ 368770 h 417382"/>
                  <a:gd name="connsiteX1" fmla="*/ 357807 w 514185"/>
                  <a:gd name="connsiteY1" fmla="*/ 314887 h 417382"/>
                  <a:gd name="connsiteX2" fmla="*/ 411690 w 514185"/>
                  <a:gd name="connsiteY2" fmla="*/ 261004 h 417382"/>
                  <a:gd name="connsiteX3" fmla="*/ 465573 w 514185"/>
                  <a:gd name="connsiteY3" fmla="*/ 314887 h 417382"/>
                  <a:gd name="connsiteX4" fmla="*/ 505982 w 514185"/>
                  <a:gd name="connsiteY4" fmla="*/ 314554 h 417382"/>
                  <a:gd name="connsiteX5" fmla="*/ 505978 w 514185"/>
                  <a:gd name="connsiteY5" fmla="*/ 274472 h 417382"/>
                  <a:gd name="connsiteX6" fmla="*/ 452095 w 514185"/>
                  <a:gd name="connsiteY6" fmla="*/ 220599 h 417382"/>
                  <a:gd name="connsiteX7" fmla="*/ 485775 w 514185"/>
                  <a:gd name="connsiteY7" fmla="*/ 186919 h 417382"/>
                  <a:gd name="connsiteX8" fmla="*/ 418424 w 514185"/>
                  <a:gd name="connsiteY8" fmla="*/ 119567 h 417382"/>
                  <a:gd name="connsiteX9" fmla="*/ 238830 w 514185"/>
                  <a:gd name="connsiteY9" fmla="*/ 101232 h 417382"/>
                  <a:gd name="connsiteX10" fmla="*/ 216741 w 514185"/>
                  <a:gd name="connsiteY10" fmla="*/ 78372 h 417382"/>
                  <a:gd name="connsiteX11" fmla="*/ 31880 w 514185"/>
                  <a:gd name="connsiteY11" fmla="*/ 0 h 417382"/>
                  <a:gd name="connsiteX12" fmla="*/ 0 w 514185"/>
                  <a:gd name="connsiteY12" fmla="*/ 0 h 417382"/>
                  <a:gd name="connsiteX13" fmla="*/ 0 w 514185"/>
                  <a:gd name="connsiteY13" fmla="*/ 57150 h 417382"/>
                  <a:gd name="connsiteX14" fmla="*/ 31880 w 514185"/>
                  <a:gd name="connsiteY14" fmla="*/ 57150 h 417382"/>
                  <a:gd name="connsiteX15" fmla="*/ 175708 w 514185"/>
                  <a:gd name="connsiteY15" fmla="*/ 118110 h 417382"/>
                  <a:gd name="connsiteX16" fmla="*/ 198396 w 514185"/>
                  <a:gd name="connsiteY16" fmla="*/ 141580 h 417382"/>
                  <a:gd name="connsiteX17" fmla="*/ 216418 w 514185"/>
                  <a:gd name="connsiteY17" fmla="*/ 321602 h 417382"/>
                  <a:gd name="connsiteX18" fmla="*/ 283721 w 514185"/>
                  <a:gd name="connsiteY18" fmla="*/ 388972 h 417382"/>
                  <a:gd name="connsiteX19" fmla="*/ 317402 w 514185"/>
                  <a:gd name="connsiteY19" fmla="*/ 355292 h 417382"/>
                  <a:gd name="connsiteX20" fmla="*/ 371275 w 514185"/>
                  <a:gd name="connsiteY20" fmla="*/ 409175 h 417382"/>
                  <a:gd name="connsiteX21" fmla="*/ 411685 w 514185"/>
                  <a:gd name="connsiteY21" fmla="*/ 408851 h 417382"/>
                  <a:gd name="connsiteX22" fmla="*/ 411690 w 514185"/>
                  <a:gd name="connsiteY22" fmla="*/ 368770 h 41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185" h="417382">
                    <a:moveTo>
                      <a:pt x="411690" y="368770"/>
                    </a:moveTo>
                    <a:lnTo>
                      <a:pt x="357807" y="314887"/>
                    </a:lnTo>
                    <a:lnTo>
                      <a:pt x="411690" y="261004"/>
                    </a:lnTo>
                    <a:lnTo>
                      <a:pt x="465573" y="314887"/>
                    </a:lnTo>
                    <a:cubicBezTo>
                      <a:pt x="476823" y="325954"/>
                      <a:pt x="494915" y="325805"/>
                      <a:pt x="505982" y="314554"/>
                    </a:cubicBezTo>
                    <a:cubicBezTo>
                      <a:pt x="516922" y="303431"/>
                      <a:pt x="516920" y="285592"/>
                      <a:pt x="505978" y="274472"/>
                    </a:cubicBezTo>
                    <a:lnTo>
                      <a:pt x="452095" y="220599"/>
                    </a:lnTo>
                    <a:lnTo>
                      <a:pt x="485775" y="186919"/>
                    </a:lnTo>
                    <a:lnTo>
                      <a:pt x="418424" y="119567"/>
                    </a:lnTo>
                    <a:cubicBezTo>
                      <a:pt x="370492" y="71618"/>
                      <a:pt x="295463" y="63958"/>
                      <a:pt x="238830" y="101232"/>
                    </a:cubicBezTo>
                    <a:lnTo>
                      <a:pt x="216741" y="78372"/>
                    </a:lnTo>
                    <a:cubicBezTo>
                      <a:pt x="168193" y="28414"/>
                      <a:pt x="101541" y="157"/>
                      <a:pt x="31880" y="0"/>
                    </a:cubicBezTo>
                    <a:lnTo>
                      <a:pt x="0" y="0"/>
                    </a:lnTo>
                    <a:lnTo>
                      <a:pt x="0" y="57150"/>
                    </a:lnTo>
                    <a:lnTo>
                      <a:pt x="31880" y="57150"/>
                    </a:lnTo>
                    <a:cubicBezTo>
                      <a:pt x="86078" y="57258"/>
                      <a:pt x="137939" y="79238"/>
                      <a:pt x="175708" y="118110"/>
                    </a:cubicBezTo>
                    <a:lnTo>
                      <a:pt x="198396" y="141580"/>
                    </a:lnTo>
                    <a:cubicBezTo>
                      <a:pt x="160805" y="198231"/>
                      <a:pt x="168342" y="273526"/>
                      <a:pt x="216418" y="321602"/>
                    </a:cubicBezTo>
                    <a:lnTo>
                      <a:pt x="283721" y="388972"/>
                    </a:lnTo>
                    <a:lnTo>
                      <a:pt x="317402" y="355292"/>
                    </a:lnTo>
                    <a:lnTo>
                      <a:pt x="371275" y="409175"/>
                    </a:lnTo>
                    <a:cubicBezTo>
                      <a:pt x="382523" y="420244"/>
                      <a:pt x="400616" y="420099"/>
                      <a:pt x="411685" y="408851"/>
                    </a:cubicBezTo>
                    <a:cubicBezTo>
                      <a:pt x="422627" y="397732"/>
                      <a:pt x="422629" y="379891"/>
                      <a:pt x="411690" y="368770"/>
                    </a:cubicBezTo>
                    <a:close/>
                  </a:path>
                </a:pathLst>
              </a:custGeom>
              <a:solidFill>
                <a:srgbClr val="50E6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6" name="Freeform: Shape 85">
                <a:extLst>
                  <a:ext uri="{FF2B5EF4-FFF2-40B4-BE49-F238E27FC236}">
                    <a16:creationId xmlns:a16="http://schemas.microsoft.com/office/drawing/2014/main" id="{32D36EE5-5B4A-4FA3-A761-037561982AD2}"/>
                  </a:ext>
                </a:extLst>
              </p:cNvPr>
              <p:cNvSpPr/>
              <p:nvPr/>
            </p:nvSpPr>
            <p:spPr>
              <a:xfrm>
                <a:off x="6049927" y="1640946"/>
                <a:ext cx="484222" cy="385544"/>
              </a:xfrm>
              <a:custGeom>
                <a:avLst/>
                <a:gdLst>
                  <a:gd name="connsiteX0" fmla="*/ 452857 w 484222"/>
                  <a:gd name="connsiteY0" fmla="*/ 328393 h 385544"/>
                  <a:gd name="connsiteX1" fmla="*/ 313792 w 484222"/>
                  <a:gd name="connsiteY1" fmla="*/ 272148 h 385544"/>
                  <a:gd name="connsiteX2" fmla="*/ 287741 w 484222"/>
                  <a:gd name="connsiteY2" fmla="*/ 246945 h 385544"/>
                  <a:gd name="connsiteX3" fmla="*/ 269396 w 484222"/>
                  <a:gd name="connsiteY3" fmla="*/ 67351 h 385544"/>
                  <a:gd name="connsiteX4" fmla="*/ 202044 w 484222"/>
                  <a:gd name="connsiteY4" fmla="*/ 0 h 385544"/>
                  <a:gd name="connsiteX5" fmla="*/ 0 w 484222"/>
                  <a:gd name="connsiteY5" fmla="*/ 202063 h 385544"/>
                  <a:gd name="connsiteX6" fmla="*/ 67351 w 484222"/>
                  <a:gd name="connsiteY6" fmla="*/ 269415 h 385544"/>
                  <a:gd name="connsiteX7" fmla="*/ 247374 w 484222"/>
                  <a:gd name="connsiteY7" fmla="*/ 287426 h 385544"/>
                  <a:gd name="connsiteX8" fmla="*/ 274044 w 484222"/>
                  <a:gd name="connsiteY8" fmla="*/ 313230 h 385544"/>
                  <a:gd name="connsiteX9" fmla="*/ 452857 w 484222"/>
                  <a:gd name="connsiteY9" fmla="*/ 385543 h 385544"/>
                  <a:gd name="connsiteX10" fmla="*/ 484222 w 484222"/>
                  <a:gd name="connsiteY10" fmla="*/ 385543 h 385544"/>
                  <a:gd name="connsiteX11" fmla="*/ 484222 w 484222"/>
                  <a:gd name="connsiteY11" fmla="*/ 328393 h 38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222" h="385544">
                    <a:moveTo>
                      <a:pt x="452857" y="328393"/>
                    </a:moveTo>
                    <a:cubicBezTo>
                      <a:pt x="400940" y="328502"/>
                      <a:pt x="351036" y="308318"/>
                      <a:pt x="313792" y="272148"/>
                    </a:cubicBezTo>
                    <a:lnTo>
                      <a:pt x="287741" y="246945"/>
                    </a:lnTo>
                    <a:cubicBezTo>
                      <a:pt x="324988" y="190305"/>
                      <a:pt x="317326" y="115291"/>
                      <a:pt x="269396" y="67351"/>
                    </a:cubicBezTo>
                    <a:lnTo>
                      <a:pt x="202044" y="0"/>
                    </a:lnTo>
                    <a:lnTo>
                      <a:pt x="0" y="202063"/>
                    </a:lnTo>
                    <a:lnTo>
                      <a:pt x="67351" y="269415"/>
                    </a:lnTo>
                    <a:cubicBezTo>
                      <a:pt x="115430" y="317486"/>
                      <a:pt x="190724" y="325020"/>
                      <a:pt x="247374" y="287426"/>
                    </a:cubicBezTo>
                    <a:lnTo>
                      <a:pt x="274044" y="313230"/>
                    </a:lnTo>
                    <a:cubicBezTo>
                      <a:pt x="321934" y="359735"/>
                      <a:pt x="386102" y="385685"/>
                      <a:pt x="452857" y="385543"/>
                    </a:cubicBezTo>
                    <a:lnTo>
                      <a:pt x="484222" y="385543"/>
                    </a:lnTo>
                    <a:lnTo>
                      <a:pt x="484222" y="328393"/>
                    </a:lnTo>
                    <a:close/>
                  </a:path>
                </a:pathLst>
              </a:custGeom>
              <a:solidFill>
                <a:srgbClr val="FFFF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sp>
          <p:nvSpPr>
            <p:cNvPr id="91" name="Rectangle 90">
              <a:extLst>
                <a:ext uri="{FF2B5EF4-FFF2-40B4-BE49-F238E27FC236}">
                  <a16:creationId xmlns:a16="http://schemas.microsoft.com/office/drawing/2014/main" id="{E80B1055-DE6E-4EC7-A6FF-65B11B762754}"/>
                </a:ext>
              </a:extLst>
            </p:cNvPr>
            <p:cNvSpPr/>
            <p:nvPr/>
          </p:nvSpPr>
          <p:spPr bwMode="auto">
            <a:xfrm>
              <a:off x="9476693" y="1845285"/>
              <a:ext cx="1340642" cy="3722604"/>
            </a:xfrm>
            <a:prstGeom prst="rect">
              <a:avLst/>
            </a:prstGeom>
            <a:solidFill>
              <a:srgbClr val="111D2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Configuration</a:t>
              </a:r>
            </a:p>
          </p:txBody>
        </p:sp>
        <p:cxnSp>
          <p:nvCxnSpPr>
            <p:cNvPr id="93" name="Straight Connector 92">
              <a:extLst>
                <a:ext uri="{FF2B5EF4-FFF2-40B4-BE49-F238E27FC236}">
                  <a16:creationId xmlns:a16="http://schemas.microsoft.com/office/drawing/2014/main" id="{F60FF912-019C-4A35-8FB8-01981F8DAE4F}"/>
                </a:ext>
              </a:extLst>
            </p:cNvPr>
            <p:cNvCxnSpPr>
              <a:cxnSpLocks/>
            </p:cNvCxnSpPr>
            <p:nvPr/>
          </p:nvCxnSpPr>
          <p:spPr>
            <a:xfrm>
              <a:off x="9927129" y="3827321"/>
              <a:ext cx="398427" cy="0"/>
            </a:xfrm>
            <a:prstGeom prst="line">
              <a:avLst/>
            </a:prstGeom>
            <a:noFill/>
            <a:ln w="19050" cap="flat" cmpd="sng" algn="ctr">
              <a:solidFill>
                <a:srgbClr val="FFFFFF"/>
              </a:solidFill>
              <a:prstDash val="solid"/>
              <a:headEnd type="none" w="lg" len="med"/>
              <a:tailEnd type="none" w="lg" len="med"/>
            </a:ln>
            <a:effectLst/>
          </p:spPr>
        </p:cxnSp>
        <p:sp>
          <p:nvSpPr>
            <p:cNvPr id="95" name="Rectangle 94">
              <a:extLst>
                <a:ext uri="{FF2B5EF4-FFF2-40B4-BE49-F238E27FC236}">
                  <a16:creationId xmlns:a16="http://schemas.microsoft.com/office/drawing/2014/main" id="{7C0F21D7-E091-40DD-8EE3-622E236FD540}"/>
                </a:ext>
              </a:extLst>
            </p:cNvPr>
            <p:cNvSpPr/>
            <p:nvPr/>
          </p:nvSpPr>
          <p:spPr>
            <a:xfrm>
              <a:off x="9628749" y="4089296"/>
              <a:ext cx="1095866" cy="632044"/>
            </a:xfrm>
            <a:prstGeom prst="rect">
              <a:avLst/>
            </a:prstGeom>
          </p:spPr>
          <p:txBody>
            <a:bodyPr wrap="square" lIns="0" tIns="0" rIns="0" bIns="0">
              <a:spAutoFit/>
            </a:bodyPr>
            <a:lstStyle/>
            <a:p>
              <a:pPr algn="ctr" defTabSz="844550">
                <a:spcBef>
                  <a:spcPct val="0"/>
                </a:spcBef>
                <a:spcAft>
                  <a:spcPct val="35000"/>
                </a:spcAft>
              </a:pPr>
              <a:r>
                <a:rPr lang="en-US" sz="1100" dirty="0">
                  <a:solidFill>
                    <a:srgbClr val="FFFFFF"/>
                  </a:solidFill>
                  <a:latin typeface="Segoe UI"/>
                  <a:cs typeface="Segoe UI"/>
                </a:rPr>
                <a:t>Access application configuration and be notified of updates</a:t>
              </a:r>
            </a:p>
          </p:txBody>
        </p:sp>
        <p:grpSp>
          <p:nvGrpSpPr>
            <p:cNvPr id="108" name="Group 107">
              <a:extLst>
                <a:ext uri="{FF2B5EF4-FFF2-40B4-BE49-F238E27FC236}">
                  <a16:creationId xmlns:a16="http://schemas.microsoft.com/office/drawing/2014/main" id="{98876FBD-720C-460E-8C19-69DF6F8E8581}"/>
                </a:ext>
              </a:extLst>
            </p:cNvPr>
            <p:cNvGrpSpPr/>
            <p:nvPr/>
          </p:nvGrpSpPr>
          <p:grpSpPr>
            <a:xfrm>
              <a:off x="9917871" y="2393366"/>
              <a:ext cx="398427" cy="424694"/>
              <a:chOff x="10615894" y="4992237"/>
              <a:chExt cx="269485" cy="266401"/>
            </a:xfrm>
          </p:grpSpPr>
          <p:sp>
            <p:nvSpPr>
              <p:cNvPr id="109" name="Freeform: Shape 108">
                <a:extLst>
                  <a:ext uri="{FF2B5EF4-FFF2-40B4-BE49-F238E27FC236}">
                    <a16:creationId xmlns:a16="http://schemas.microsoft.com/office/drawing/2014/main" id="{1E770C3C-EAD9-499C-9963-B3ECAF716535}"/>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9AF43C88-88F1-4127-8156-3909AF95C06C}"/>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AD486664-1096-4D6D-BC6C-663A7148F093}"/>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8E0A04AA-9E5E-482F-B82E-C3FFD4AF09ED}"/>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
          <p:nvSpPr>
            <p:cNvPr id="98" name="Rectangle 97">
              <a:extLst>
                <a:ext uri="{FF2B5EF4-FFF2-40B4-BE49-F238E27FC236}">
                  <a16:creationId xmlns:a16="http://schemas.microsoft.com/office/drawing/2014/main" id="{9D51631C-9BA8-44F6-82EC-F717E04526CE}"/>
                </a:ext>
              </a:extLst>
            </p:cNvPr>
            <p:cNvSpPr/>
            <p:nvPr/>
          </p:nvSpPr>
          <p:spPr bwMode="auto">
            <a:xfrm>
              <a:off x="10815442" y="1845285"/>
              <a:ext cx="1340642" cy="3722604"/>
            </a:xfrm>
            <a:prstGeom prst="rect">
              <a:avLst/>
            </a:prstGeom>
            <a:solidFill>
              <a:srgbClr val="0D152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Distributed Lock</a:t>
              </a:r>
            </a:p>
          </p:txBody>
        </p:sp>
        <p:cxnSp>
          <p:nvCxnSpPr>
            <p:cNvPr id="117" name="Straight Connector 116">
              <a:extLst>
                <a:ext uri="{FF2B5EF4-FFF2-40B4-BE49-F238E27FC236}">
                  <a16:creationId xmlns:a16="http://schemas.microsoft.com/office/drawing/2014/main" id="{9CCE390C-28E3-6B97-6108-6BBE3868729D}"/>
                </a:ext>
              </a:extLst>
            </p:cNvPr>
            <p:cNvCxnSpPr>
              <a:cxnSpLocks/>
            </p:cNvCxnSpPr>
            <p:nvPr/>
          </p:nvCxnSpPr>
          <p:spPr>
            <a:xfrm>
              <a:off x="11286549" y="3834980"/>
              <a:ext cx="398427" cy="0"/>
            </a:xfrm>
            <a:prstGeom prst="line">
              <a:avLst/>
            </a:prstGeom>
            <a:noFill/>
            <a:ln w="19050" cap="flat" cmpd="sng" algn="ctr">
              <a:solidFill>
                <a:srgbClr val="FFFFFF"/>
              </a:solidFill>
              <a:prstDash val="solid"/>
              <a:headEnd type="none" w="lg" len="med"/>
              <a:tailEnd type="none" w="lg" len="med"/>
            </a:ln>
            <a:effectLst/>
          </p:spPr>
        </p:cxnSp>
        <p:sp>
          <p:nvSpPr>
            <p:cNvPr id="118" name="Rectangle 117">
              <a:extLst>
                <a:ext uri="{FF2B5EF4-FFF2-40B4-BE49-F238E27FC236}">
                  <a16:creationId xmlns:a16="http://schemas.microsoft.com/office/drawing/2014/main" id="{342E8380-036B-2E0D-3DF6-0C6168AF996B}"/>
                </a:ext>
              </a:extLst>
            </p:cNvPr>
            <p:cNvSpPr/>
            <p:nvPr/>
          </p:nvSpPr>
          <p:spPr>
            <a:xfrm>
              <a:off x="10908162" y="4069391"/>
              <a:ext cx="1095866" cy="677108"/>
            </a:xfrm>
            <a:prstGeom prst="rect">
              <a:avLst/>
            </a:prstGeom>
          </p:spPr>
          <p:txBody>
            <a:bodyPr wrap="square" lIns="0" tIns="0" rIns="0" bIns="0">
              <a:spAutoFit/>
            </a:bodyPr>
            <a:lstStyle/>
            <a:p>
              <a:pPr algn="ctr" defTabSz="844550">
                <a:spcBef>
                  <a:spcPct val="0"/>
                </a:spcBef>
                <a:spcAft>
                  <a:spcPct val="35000"/>
                </a:spcAft>
              </a:pPr>
              <a:r>
                <a:rPr lang="en-US" sz="1100" dirty="0">
                  <a:solidFill>
                    <a:srgbClr val="FFFFFF"/>
                  </a:solidFill>
                  <a:latin typeface="Segoe UI"/>
                  <a:cs typeface="Segoe UI"/>
                </a:rPr>
                <a:t>Mutually exclusive access to shared resources</a:t>
              </a:r>
            </a:p>
          </p:txBody>
        </p:sp>
        <p:pic>
          <p:nvPicPr>
            <p:cNvPr id="94" name="Picture 93">
              <a:extLst>
                <a:ext uri="{FF2B5EF4-FFF2-40B4-BE49-F238E27FC236}">
                  <a16:creationId xmlns:a16="http://schemas.microsoft.com/office/drawing/2014/main" id="{1B943F7E-D6A2-074C-7218-313A59BC4498}"/>
                </a:ext>
              </a:extLst>
            </p:cNvPr>
            <p:cNvPicPr>
              <a:picLocks noChangeAspect="1"/>
            </p:cNvPicPr>
            <p:nvPr/>
          </p:nvPicPr>
          <p:blipFill>
            <a:blip r:embed="rId2"/>
            <a:stretch>
              <a:fillRect/>
            </a:stretch>
          </p:blipFill>
          <p:spPr>
            <a:xfrm>
              <a:off x="11112749" y="2154873"/>
              <a:ext cx="711745" cy="843550"/>
            </a:xfrm>
            <a:prstGeom prst="rect">
              <a:avLst/>
            </a:prstGeom>
          </p:spPr>
        </p:pic>
      </p:grpSp>
    </p:spTree>
    <p:extLst>
      <p:ext uri="{BB962C8B-B14F-4D97-AF65-F5344CB8AC3E}">
        <p14:creationId xmlns:p14="http://schemas.microsoft.com/office/powerpoint/2010/main" val="27594772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07.potx" id="{7ECD85A8-47FA-4500-AC4C-6D4EC430D8AE}" vid="{342433CA-A5D1-4744-ACCD-7046C6ECB622}"/>
    </a:ext>
  </a:extLst>
</a:theme>
</file>

<file path=ppt/theme/theme3.xml><?xml version="1.0" encoding="utf-8"?>
<a:theme xmlns:a="http://schemas.openxmlformats.org/drawingml/2006/main" name="Azure PPT Template - 2018">
  <a:themeElements>
    <a:clrScheme name="Azure">
      <a:dk1>
        <a:srgbClr val="000000"/>
      </a:dk1>
      <a:lt1>
        <a:srgbClr val="FFFFFF"/>
      </a:lt1>
      <a:dk2>
        <a:srgbClr val="0078D7"/>
      </a:dk2>
      <a:lt2>
        <a:srgbClr val="FFFFFF"/>
      </a:lt2>
      <a:accent1>
        <a:srgbClr val="E6E6E6"/>
      </a:accent1>
      <a:accent2>
        <a:srgbClr val="D2D2D2"/>
      </a:accent2>
      <a:accent3>
        <a:srgbClr val="737373"/>
      </a:accent3>
      <a:accent4>
        <a:srgbClr val="505050"/>
      </a:accent4>
      <a:accent5>
        <a:srgbClr val="BAD80A"/>
      </a:accent5>
      <a:accent6>
        <a:srgbClr val="00BCF2"/>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zure PPT Template 2018 presentation_v3" id="{1968021E-D85B-4A85-BB07-6BF24CCBC27F}" vid="{6E53F19A-D2E9-48F2-9B61-183D930FD7CB}"/>
    </a:ext>
  </a:extLst>
</a:theme>
</file>

<file path=ppt/theme/theme4.xml><?xml version="1.0" encoding="utf-8"?>
<a:theme xmlns:a="http://schemas.openxmlformats.org/drawingml/2006/main" name="9-51120_Microsoft_Ready_Template_Light">
  <a:themeElements>
    <a:clrScheme name="Inspire + Ready">
      <a:dk1>
        <a:srgbClr val="000000"/>
      </a:dk1>
      <a:lt1>
        <a:srgbClr val="FFFFFF"/>
      </a:lt1>
      <a:dk2>
        <a:srgbClr val="243A5E"/>
      </a:dk2>
      <a:lt2>
        <a:srgbClr val="E6E6E6"/>
      </a:lt2>
      <a:accent1>
        <a:srgbClr val="0078D4"/>
      </a:accent1>
      <a:accent2>
        <a:srgbClr val="243A5E"/>
      </a:accent2>
      <a:accent3>
        <a:srgbClr val="50E6FF"/>
      </a:accent3>
      <a:accent4>
        <a:srgbClr val="9BF00B"/>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Breakout_16x9_Template.potx" id="{BBCFB191-A1CC-4A8B-8F3C-9808C5DD7B73}" vid="{09792D2F-D9C3-47D3-A62F-DFCAB3D61214}"/>
    </a:ext>
  </a:extLst>
</a:theme>
</file>

<file path=ppt/theme/theme5.xml><?xml version="1.0" encoding="utf-8"?>
<a:theme xmlns:a="http://schemas.openxmlformats.org/drawingml/2006/main" name="9-51120_Microsoft_Ready_Template_Light">
  <a:themeElements>
    <a:clrScheme name="Inspire + Ready">
      <a:dk1>
        <a:srgbClr val="000000"/>
      </a:dk1>
      <a:lt1>
        <a:srgbClr val="FFFFFF"/>
      </a:lt1>
      <a:dk2>
        <a:srgbClr val="243A5E"/>
      </a:dk2>
      <a:lt2>
        <a:srgbClr val="E6E6E6"/>
      </a:lt2>
      <a:accent1>
        <a:srgbClr val="0078D4"/>
      </a:accent1>
      <a:accent2>
        <a:srgbClr val="243A5E"/>
      </a:accent2>
      <a:accent3>
        <a:srgbClr val="50E6FF"/>
      </a:accent3>
      <a:accent4>
        <a:srgbClr val="9BF00B"/>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VP20_Summit_Dapr_mfussell.potx" id="{3FBC39B4-84A3-41AB-8D7D-91695BCCBAB6}" vid="{A64047BC-7430-4C50-B24F-54C4977FF44A}"/>
    </a:ext>
  </a:extLst>
</a:theme>
</file>

<file path=ppt/theme/theme6.xml><?xml version="1.0" encoding="utf-8"?>
<a:theme xmlns:a="http://schemas.openxmlformats.org/drawingml/2006/main" name="Dapr White Template">
  <a:themeElements>
    <a:clrScheme name="Inspire-Ignite White">
      <a:dk1>
        <a:srgbClr val="000000"/>
      </a:dk1>
      <a:lt1>
        <a:srgbClr val="FFFFFF"/>
      </a:lt1>
      <a:dk2>
        <a:srgbClr val="243A5E"/>
      </a:dk2>
      <a:lt2>
        <a:srgbClr val="E6E6E6"/>
      </a:lt2>
      <a:accent1>
        <a:srgbClr val="0078D4"/>
      </a:accent1>
      <a:accent2>
        <a:srgbClr val="243A5E"/>
      </a:accent2>
      <a:accent3>
        <a:srgbClr val="D83B01"/>
      </a:accent3>
      <a:accent4>
        <a:srgbClr val="FF9349"/>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_Digital_Event_Template_v14.potx" id="{AA94F097-066F-4F74-A020-27B036B6E77B}" vid="{52127781-A5B6-4E9A-BA04-A3AC599DC664}"/>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5B5E772F7D7F479C54C38EC43DB0AC" ma:contentTypeVersion="14" ma:contentTypeDescription="Create a new document." ma:contentTypeScope="" ma:versionID="dffcd461b3da6054c6d095611c6c7115">
  <xsd:schema xmlns:xsd="http://www.w3.org/2001/XMLSchema" xmlns:xs="http://www.w3.org/2001/XMLSchema" xmlns:p="http://schemas.microsoft.com/office/2006/metadata/properties" xmlns:ns2="0031ddbb-94ff-486c-abf5-133563cbeb1f" xmlns:ns3="96785ed2-f2b2-4e6d-a97e-bb6ec6520794" xmlns:ns4="230e9df3-be65-4c73-a93b-d1236ebd677e" targetNamespace="http://schemas.microsoft.com/office/2006/metadata/properties" ma:root="true" ma:fieldsID="e6528e06e1ddf207f4896ef9022bd1e3" ns2:_="" ns3:_="" ns4:_="">
    <xsd:import namespace="0031ddbb-94ff-486c-abf5-133563cbeb1f"/>
    <xsd:import namespace="96785ed2-f2b2-4e6d-a97e-bb6ec6520794"/>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31ddbb-94ff-486c-abf5-133563cbeb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6785ed2-f2b2-4e6d-a97e-bb6ec652079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9507138-8994-4643-a67e-4b223aeafff6}" ma:internalName="TaxCatchAll" ma:showField="CatchAllData" ma:web="96785ed2-f2b2-4e6d-a97e-bb6ec652079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031ddbb-94ff-486c-abf5-133563cbeb1f">
      <Terms xmlns="http://schemas.microsoft.com/office/infopath/2007/PartnerControls"/>
    </lcf76f155ced4ddcb4097134ff3c332f>
    <TaxCatchAll xmlns="230e9df3-be65-4c73-a93b-d1236ebd677e" xsi:nil="true"/>
  </documentManagement>
</p:properties>
</file>

<file path=customXml/itemProps1.xml><?xml version="1.0" encoding="utf-8"?>
<ds:datastoreItem xmlns:ds="http://schemas.openxmlformats.org/officeDocument/2006/customXml" ds:itemID="{A6C7FD30-A3EB-4F3B-8A1E-D02D3753267B}">
  <ds:schemaRefs>
    <ds:schemaRef ds:uri="0031ddbb-94ff-486c-abf5-133563cbeb1f"/>
    <ds:schemaRef ds:uri="230e9df3-be65-4c73-a93b-d1236ebd677e"/>
    <ds:schemaRef ds:uri="96785ed2-f2b2-4e6d-a97e-bb6ec652079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7F5BB08-B69D-4C5A-8865-B5E1DF87F0B3}">
  <ds:schemaRefs>
    <ds:schemaRef ds:uri="http://schemas.microsoft.com/sharepoint/v3/contenttype/forms"/>
  </ds:schemaRefs>
</ds:datastoreItem>
</file>

<file path=customXml/itemProps3.xml><?xml version="1.0" encoding="utf-8"?>
<ds:datastoreItem xmlns:ds="http://schemas.openxmlformats.org/officeDocument/2006/customXml" ds:itemID="{DEF898B0-7CED-4484-B4CD-E7827D187311}">
  <ds:schemaRefs>
    <ds:schemaRef ds:uri="0031ddbb-94ff-486c-abf5-133563cbeb1f"/>
    <ds:schemaRef ds:uri="230e9df3-be65-4c73-a93b-d1236ebd677e"/>
    <ds:schemaRef ds:uri="96785ed2-f2b2-4e6d-a97e-bb6ec652079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10453</TotalTime>
  <Words>4076</Words>
  <Application>Microsoft Macintosh PowerPoint</Application>
  <PresentationFormat>Widescreen</PresentationFormat>
  <Paragraphs>1190</Paragraphs>
  <Slides>66</Slides>
  <Notes>35</Notes>
  <HiddenSlides>3</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66</vt:i4>
      </vt:variant>
    </vt:vector>
  </HeadingPairs>
  <TitlesOfParts>
    <vt:vector size="83" baseType="lpstr">
      <vt:lpstr>Arial</vt:lpstr>
      <vt:lpstr>Calibri</vt:lpstr>
      <vt:lpstr>Calibri Light</vt:lpstr>
      <vt:lpstr>Consolas</vt:lpstr>
      <vt:lpstr>Open Sans</vt:lpstr>
      <vt:lpstr>PT Sans</vt:lpstr>
      <vt:lpstr>Segoe UI</vt:lpstr>
      <vt:lpstr>Segoe UI Semibold</vt:lpstr>
      <vt:lpstr>Segoe UI Semilight</vt:lpstr>
      <vt:lpstr>Times New Roman</vt:lpstr>
      <vt:lpstr>Wingdings</vt:lpstr>
      <vt:lpstr>Office Theme</vt:lpstr>
      <vt:lpstr>1_WHITE TEMPLATE</vt:lpstr>
      <vt:lpstr>Azure PPT Template - 2018</vt:lpstr>
      <vt:lpstr>9-51120_Microsoft_Ready_Template_Light</vt:lpstr>
      <vt:lpstr>9-51120_Microsoft_Ready_Template_Light</vt:lpstr>
      <vt:lpstr>Dapr White Template</vt:lpstr>
      <vt:lpstr>Dapr Documentation Diagrams</vt:lpstr>
      <vt:lpstr>Icons</vt:lpstr>
      <vt:lpstr>Building diagrams</vt:lpstr>
      <vt:lpstr>How to save a diagram – Approach 1</vt:lpstr>
      <vt:lpstr>How to save a diagram – Approach 2</vt:lpstr>
      <vt:lpstr>Dapr Diagrams</vt:lpstr>
      <vt:lpstr>Concepts</vt:lpstr>
      <vt:lpstr>PowerPoint Presentation</vt:lpstr>
      <vt:lpstr>PowerPoint Presentation</vt:lpstr>
      <vt:lpstr>Microservice building blocks</vt:lpstr>
      <vt:lpstr>PowerPoint Presentation</vt:lpstr>
      <vt:lpstr>Sidecar model</vt:lpstr>
      <vt:lpstr>PowerPoint Presentation</vt:lpstr>
      <vt:lpstr>PowerPoint Presentation</vt:lpstr>
      <vt:lpstr>Cluster of virtual/physical machines</vt:lpstr>
      <vt:lpstr>PowerPoint Presentation</vt:lpstr>
      <vt:lpstr>Dapr applications</vt:lpstr>
      <vt:lpstr>Dapr components v1.7</vt:lpstr>
      <vt:lpstr>Dapr components v1.8</vt:lpstr>
      <vt:lpstr>PowerPoint Presentation</vt:lpstr>
      <vt:lpstr>Security Concepts</vt:lpstr>
      <vt:lpstr>PowerPoint Presentation</vt:lpstr>
      <vt:lpstr>API Allow ACLs</vt:lpstr>
      <vt:lpstr>PowerPoint Presentation</vt:lpstr>
      <vt:lpstr>PowerPoint Presentation</vt:lpstr>
      <vt:lpstr>PowerPoint Presentation</vt:lpstr>
      <vt:lpstr>PowerPoint Presentation</vt:lpstr>
      <vt:lpstr>Service Invocation Building Block</vt:lpstr>
      <vt:lpstr>Service Invocation Overview</vt:lpstr>
      <vt:lpstr>PowerPoint Presentation</vt:lpstr>
      <vt:lpstr>PowerPoint Presentation</vt:lpstr>
      <vt:lpstr>State Management Building Block</vt:lpstr>
      <vt:lpstr>PowerPoint Presentation</vt:lpstr>
      <vt:lpstr>PowerPoint Presentation</vt:lpstr>
      <vt:lpstr>Pub/Sub</vt:lpstr>
      <vt:lpstr>Pub/Sub Raw Messages</vt:lpstr>
      <vt:lpstr>PowerPoint Presentation</vt:lpstr>
      <vt:lpstr>PowerPoint Presentation</vt:lpstr>
      <vt:lpstr>PowerPoint Presentation</vt:lpstr>
      <vt:lpstr>PowerPoint Presentation</vt:lpstr>
      <vt:lpstr>PowerPoint Presentation</vt:lpstr>
      <vt:lpstr>Actors Building Block</vt:lpstr>
      <vt:lpstr>Actor Reentrancy</vt:lpstr>
      <vt:lpstr>Actor Type hashing and broadcast with Placement service for each actor instance (partition)</vt:lpstr>
      <vt:lpstr>Client code calling Actor 123 instance of type MyActor1</vt:lpstr>
      <vt:lpstr>Secrets</vt:lpstr>
      <vt:lpstr>PowerPoint Presentation</vt:lpstr>
      <vt:lpstr>PowerPoint Presentation</vt:lpstr>
      <vt:lpstr>PowerPoint Presentation</vt:lpstr>
      <vt:lpstr>Application Configuration</vt:lpstr>
      <vt:lpstr>PowerPoint Presentation</vt:lpstr>
      <vt:lpstr>Distributed Lock</vt:lpstr>
      <vt:lpstr>PowerPoint Presentation</vt:lpstr>
      <vt:lpstr>PowerPoint Presentation</vt:lpstr>
      <vt:lpstr>PowerPoint Presentation</vt:lpstr>
      <vt:lpstr>Observability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vt:lpstr>
      <vt:lpstr>OAuth</vt:lpstr>
      <vt:lpstr>Middleware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Dapr Diagrams for docs</dc:subject>
  <dc:creator>Mark Fussell</dc:creator>
  <cp:keywords>Dapr</cp:keywords>
  <dc:description/>
  <cp:lastModifiedBy>Mark Fussell</cp:lastModifiedBy>
  <cp:revision>120</cp:revision>
  <dcterms:created xsi:type="dcterms:W3CDTF">2019-10-03T17:21:10Z</dcterms:created>
  <dcterms:modified xsi:type="dcterms:W3CDTF">2022-06-17T23:25:57Z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0x010100825B5E772F7D7F479C54C38EC43DB0AC</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mfussell@microsoft.com</vt:lpwstr>
  </property>
  <property fmtid="{D5CDD505-2E9C-101B-9397-08002B2CF9AE}" pid="6" name="MSIP_Label_f42aa342-8706-4288-bd11-ebb85995028c_SetDate">
    <vt:lpwstr>2019-10-14T17:43:05.0173127Z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ActionId">
    <vt:lpwstr>0c123ea8-637c-4899-b1e5-9f7fbb07432e</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y fmtid="{D5CDD505-2E9C-101B-9397-08002B2CF9AE}" pid="12" name="MediaServiceImageTags">
    <vt:lpwstr/>
  </property>
</Properties>
</file>